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C2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340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 txBox="1">
            <a:spLocks/>
          </p:cNvSpPr>
          <p:nvPr userDrawn="1"/>
        </p:nvSpPr>
        <p:spPr bwMode="auto">
          <a:xfrm>
            <a:off x="493243" y="2938542"/>
            <a:ext cx="5389115" cy="1008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5400" kern="1200">
                <a:solidFill>
                  <a:srgbClr val="EDC23D"/>
                </a:solidFill>
                <a:latin typeface="Lucida Bright" pitchFamily="18" charset="0"/>
                <a:ea typeface="ＭＳ Ｐゴシック" charset="-128"/>
                <a:cs typeface="Clarendon Bold BT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larendon Bold BT" pitchFamily="-109" charset="0"/>
                <a:ea typeface="ＭＳ Ｐゴシック" charset="-128"/>
                <a:cs typeface="Clarendon Bold BT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larendon Bold BT" pitchFamily="-109" charset="0"/>
                <a:ea typeface="ＭＳ Ｐゴシック" charset="-128"/>
                <a:cs typeface="Clarendon Bold BT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larendon Bold BT" pitchFamily="-109" charset="0"/>
                <a:ea typeface="ＭＳ Ｐゴシック" charset="-128"/>
                <a:cs typeface="Clarendon Bold BT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larendon Bold BT" pitchFamily="-109" charset="0"/>
                <a:ea typeface="ＭＳ Ｐゴシック" charset="-128"/>
                <a:cs typeface="Clarendon Bold BT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endParaRPr lang="es-ES_tradnl" sz="3600" dirty="0"/>
          </a:p>
        </p:txBody>
      </p:sp>
      <p:pic>
        <p:nvPicPr>
          <p:cNvPr id="6" name="5 Imagen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667" r="25000"/>
          <a:stretch/>
        </p:blipFill>
        <p:spPr>
          <a:xfrm>
            <a:off x="0" y="7784855"/>
            <a:ext cx="6858000" cy="1395657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25" t="93016"/>
          <a:stretch/>
        </p:blipFill>
        <p:spPr>
          <a:xfrm>
            <a:off x="4941104" y="8593562"/>
            <a:ext cx="1872272" cy="478953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79001" r="12500" b="6400"/>
          <a:stretch/>
        </p:blipFill>
        <p:spPr>
          <a:xfrm>
            <a:off x="0" y="7443152"/>
            <a:ext cx="6858000" cy="1001232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4968814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 smtClean="0"/>
              <a:t>Haga clic para modificar el estilo de subtítulo del patrón</a:t>
            </a:r>
            <a:endParaRPr lang="es-ES_tradnl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8331202"/>
            <a:ext cx="1600200" cy="48683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A4DD3B-C5CE-4E4D-9C89-537A5514BB56}" type="datetime1">
              <a:rPr lang="es-ES_tradnl"/>
              <a:pPr>
                <a:defRPr/>
              </a:pPr>
              <a:t>25/07/2013</a:t>
            </a:fld>
            <a:endParaRPr lang="es-ES_tradnl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1"/>
          </p:nvPr>
        </p:nvSpPr>
        <p:spPr>
          <a:xfrm>
            <a:off x="5200650" y="8331202"/>
            <a:ext cx="1600200" cy="48683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C70C501-2C8B-4E5B-9B12-8F4B2AAB46A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11" name="10 CuadroTexto"/>
          <p:cNvSpPr txBox="1"/>
          <p:nvPr userDrawn="1"/>
        </p:nvSpPr>
        <p:spPr>
          <a:xfrm>
            <a:off x="684114" y="263823"/>
            <a:ext cx="54897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400" b="1" dirty="0" smtClean="0">
                <a:solidFill>
                  <a:srgbClr val="EDC23D"/>
                </a:solidFill>
                <a:latin typeface="Lucida Bright" pitchFamily="18" charset="0"/>
              </a:rPr>
              <a:t>[                      ]</a:t>
            </a:r>
            <a:endParaRPr lang="es-MX" sz="5400" b="1" dirty="0">
              <a:solidFill>
                <a:srgbClr val="EDC23D"/>
              </a:solidFill>
              <a:latin typeface="Lucida Bright" pitchFamily="18" charset="0"/>
            </a:endParaRPr>
          </a:p>
        </p:txBody>
      </p:sp>
      <p:sp>
        <p:nvSpPr>
          <p:cNvPr id="12" name="11 Título"/>
          <p:cNvSpPr>
            <a:spLocks noGrp="1"/>
          </p:cNvSpPr>
          <p:nvPr>
            <p:ph type="title" hasCustomPrompt="1"/>
          </p:nvPr>
        </p:nvSpPr>
        <p:spPr>
          <a:xfrm>
            <a:off x="836712" y="-36512"/>
            <a:ext cx="5184576" cy="1524000"/>
          </a:xfrm>
        </p:spPr>
        <p:txBody>
          <a:bodyPr/>
          <a:lstStyle>
            <a:lvl1pPr>
              <a:defRPr sz="3600"/>
            </a:lvl1pPr>
          </a:lstStyle>
          <a:p>
            <a:r>
              <a:rPr lang="es-MX" sz="3600" b="1" dirty="0" smtClean="0">
                <a:solidFill>
                  <a:prstClr val="white"/>
                </a:solidFill>
                <a:latin typeface="Clarendon BT" pitchFamily="18" charset="0"/>
                <a:ea typeface="ＭＳ Ｐゴシック" pitchFamily="34" charset="-128"/>
              </a:rPr>
              <a:t>Cinépolis </a:t>
            </a:r>
            <a:r>
              <a:rPr lang="es-MX" sz="3600" b="1" dirty="0" err="1" smtClean="0">
                <a:solidFill>
                  <a:prstClr val="white"/>
                </a:solidFill>
                <a:latin typeface="Clarendon BT" pitchFamily="18" charset="0"/>
                <a:ea typeface="ＭＳ Ｐゴシック" pitchFamily="34" charset="-128"/>
              </a:rPr>
              <a:t>XXXXXX</a:t>
            </a:r>
            <a:endParaRPr lang="es-ES_tradnl" sz="3600" dirty="0"/>
          </a:p>
        </p:txBody>
      </p:sp>
    </p:spTree>
    <p:extLst>
      <p:ext uri="{BB962C8B-B14F-4D97-AF65-F5344CB8AC3E}">
        <p14:creationId xmlns:p14="http://schemas.microsoft.com/office/powerpoint/2010/main" val="3753220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8352369"/>
            <a:ext cx="1600200" cy="48683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A17BB-C0CD-43B2-84F1-CD58F559A510}" type="datetime1">
              <a:rPr lang="es-ES_tradnl" smtClean="0"/>
              <a:pPr>
                <a:defRPr/>
              </a:pPr>
              <a:t>25/07/2013</a:t>
            </a:fld>
            <a:endParaRPr lang="es-ES_tradnl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1"/>
          </p:nvPr>
        </p:nvSpPr>
        <p:spPr>
          <a:xfrm>
            <a:off x="5257800" y="8352369"/>
            <a:ext cx="1600200" cy="48683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5E3A01-A345-476A-A7EF-0617CFC2BF9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49293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275167"/>
            <a:ext cx="1543050" cy="585046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275167"/>
            <a:ext cx="4514850" cy="585046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8331202"/>
            <a:ext cx="1600200" cy="48683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DF066-4EC2-4A3D-82B9-E9D843FDFFF0}" type="datetime1">
              <a:rPr lang="es-ES_tradnl" smtClean="0"/>
              <a:pPr>
                <a:defRPr/>
              </a:pPr>
              <a:t>25/07/2013</a:t>
            </a:fld>
            <a:endParaRPr lang="es-ES_tradnl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44EBC0-84C8-4D09-82E3-816AEF3EC9F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27454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8331202"/>
            <a:ext cx="1600200" cy="48683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508A0-0E51-4C6C-B7F0-F863747E50C0}" type="datetime1">
              <a:rPr lang="es-ES_tradnl" smtClean="0"/>
              <a:pPr>
                <a:defRPr/>
              </a:pPr>
              <a:t>25/07/2013</a:t>
            </a:fld>
            <a:endParaRPr lang="es-ES_tradnl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868DDD0-6DF7-479B-B2B1-2F7AE8C0C3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CuadroTexto"/>
          <p:cNvSpPr txBox="1"/>
          <p:nvPr userDrawn="1"/>
        </p:nvSpPr>
        <p:spPr>
          <a:xfrm>
            <a:off x="684114" y="263823"/>
            <a:ext cx="54897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5400" b="1" dirty="0" smtClean="0">
                <a:solidFill>
                  <a:srgbClr val="EDC23D"/>
                </a:solidFill>
                <a:latin typeface="Lucida Bright" pitchFamily="18" charset="0"/>
              </a:rPr>
              <a:t>[                      ]</a:t>
            </a:r>
            <a:endParaRPr lang="es-MX" sz="5400" b="1" dirty="0">
              <a:solidFill>
                <a:srgbClr val="EDC23D"/>
              </a:solidFill>
              <a:latin typeface="Lucida Bright" pitchFamily="18" charset="0"/>
            </a:endParaRPr>
          </a:p>
        </p:txBody>
      </p:sp>
      <p:sp>
        <p:nvSpPr>
          <p:cNvPr id="7" name="11 Título"/>
          <p:cNvSpPr>
            <a:spLocks noGrp="1"/>
          </p:cNvSpPr>
          <p:nvPr>
            <p:ph type="title" hasCustomPrompt="1"/>
          </p:nvPr>
        </p:nvSpPr>
        <p:spPr>
          <a:xfrm>
            <a:off x="836712" y="-36512"/>
            <a:ext cx="5184576" cy="1524000"/>
          </a:xfrm>
        </p:spPr>
        <p:txBody>
          <a:bodyPr/>
          <a:lstStyle>
            <a:lvl1pPr>
              <a:defRPr sz="3600"/>
            </a:lvl1pPr>
          </a:lstStyle>
          <a:p>
            <a:r>
              <a:rPr lang="es-MX" sz="3600" b="1" dirty="0" smtClean="0">
                <a:solidFill>
                  <a:prstClr val="white"/>
                </a:solidFill>
                <a:latin typeface="Clarendon BT" pitchFamily="18" charset="0"/>
                <a:ea typeface="ＭＳ Ｐゴシック" pitchFamily="34" charset="-128"/>
              </a:rPr>
              <a:t>Cinépolis </a:t>
            </a:r>
            <a:r>
              <a:rPr lang="es-MX" sz="3600" b="1" dirty="0" err="1" smtClean="0">
                <a:solidFill>
                  <a:prstClr val="white"/>
                </a:solidFill>
                <a:latin typeface="Clarendon BT" pitchFamily="18" charset="0"/>
                <a:ea typeface="ＭＳ Ｐゴシック" pitchFamily="34" charset="-128"/>
              </a:rPr>
              <a:t>XXXXXX</a:t>
            </a:r>
            <a:endParaRPr lang="es-ES_tradnl" sz="3600" dirty="0"/>
          </a:p>
        </p:txBody>
      </p:sp>
    </p:spTree>
    <p:extLst>
      <p:ext uri="{BB962C8B-B14F-4D97-AF65-F5344CB8AC3E}">
        <p14:creationId xmlns:p14="http://schemas.microsoft.com/office/powerpoint/2010/main" val="1819932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70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8331202"/>
            <a:ext cx="1600200" cy="48683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C807E-F633-4117-96DB-5FB041D5F65D}" type="datetime1">
              <a:rPr lang="es-ES_tradnl" smtClean="0"/>
              <a:pPr>
                <a:defRPr/>
              </a:pPr>
              <a:t>25/07/2013</a:t>
            </a:fld>
            <a:endParaRPr lang="es-ES_tradnl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EBA1A85-A8D1-4F4C-90CC-ABEBBBFD73C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39647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342900" y="1600204"/>
            <a:ext cx="3028950" cy="45254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86150" y="1600204"/>
            <a:ext cx="3028950" cy="45254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8331202"/>
            <a:ext cx="1600200" cy="48683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74F74-D338-474B-9BAA-ED7B1F36E9CF}" type="datetime1">
              <a:rPr lang="es-ES_tradnl" smtClean="0"/>
              <a:pPr>
                <a:defRPr/>
              </a:pPr>
              <a:t>25/07/2013</a:t>
            </a:fld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73C9E83-49D5-445A-B816-71785C3F63C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8065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5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42901" y="2046820"/>
            <a:ext cx="3030141" cy="8530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483772" y="2046820"/>
            <a:ext cx="3031331" cy="8530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483772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8331202"/>
            <a:ext cx="1600200" cy="48683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47A00-7388-470C-B02F-7FB88EF99860}" type="datetime1">
              <a:rPr lang="es-ES_tradnl" smtClean="0"/>
              <a:pPr>
                <a:defRPr/>
              </a:pPr>
              <a:t>25/07/2013</a:t>
            </a:fld>
            <a:endParaRPr lang="es-ES_tradnl"/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645C95E-FE3A-4950-A90B-AD586D3D6CB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8693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454400"/>
            <a:ext cx="6172200" cy="152400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8331202"/>
            <a:ext cx="1600200" cy="48683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83ED87-2B68-4CA6-97D8-903B6E5D2BD9}" type="datetime1">
              <a:rPr lang="es-ES_tradnl"/>
              <a:pPr>
                <a:defRPr/>
              </a:pPr>
              <a:t>25/07/2013</a:t>
            </a:fld>
            <a:endParaRPr lang="es-ES_tradnl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D118FC2-76E9-4C5F-AD0A-664548358BF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22134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8331202"/>
            <a:ext cx="1600200" cy="48683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7AA607-ABCF-4D32-9E8B-D9B9F7C605FB}" type="datetime1">
              <a:rPr lang="es-ES_tradnl"/>
              <a:pPr>
                <a:defRPr/>
              </a:pPr>
              <a:t>25/07/2013</a:t>
            </a:fld>
            <a:endParaRPr lang="es-ES_tradnl"/>
          </a:p>
        </p:txBody>
      </p:sp>
      <p:sp>
        <p:nvSpPr>
          <p:cNvPr id="3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6E4A9A-4B57-4F6E-805E-D315A4FE437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97505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3" y="364068"/>
            <a:ext cx="2256235" cy="154940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81288" y="364071"/>
            <a:ext cx="3833813" cy="78041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42903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8331202"/>
            <a:ext cx="1600200" cy="48683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9165B-FBE6-4786-989B-007F1E6A7EEF}" type="datetime1">
              <a:rPr lang="es-ES_tradnl" smtClean="0"/>
              <a:pPr>
                <a:defRPr/>
              </a:pPr>
              <a:t>25/07/2013</a:t>
            </a:fld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75FA6D-FE78-4B67-AA5A-AA520961764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45152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2"/>
            <a:ext cx="4114800" cy="7556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Arrastre la imagen al marcador de posición o haga clic en el icono para agregar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344216" y="7156453"/>
            <a:ext cx="4114800" cy="10731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>
          <a:xfrm>
            <a:off x="0" y="8352369"/>
            <a:ext cx="1600200" cy="48683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24EF7-127A-4877-8E42-B8D248504FDF}" type="datetime1">
              <a:rPr lang="es-ES_tradnl" smtClean="0"/>
              <a:pPr>
                <a:defRPr/>
              </a:pPr>
              <a:t>25/07/2013</a:t>
            </a:fld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8E0B944-F579-47A0-9399-2C72F16CF4F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85783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Marcador de título 1"/>
          <p:cNvSpPr>
            <a:spLocks noGrp="1"/>
          </p:cNvSpPr>
          <p:nvPr>
            <p:ph type="title"/>
          </p:nvPr>
        </p:nvSpPr>
        <p:spPr bwMode="auto"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 para editar título</a:t>
            </a:r>
          </a:p>
        </p:txBody>
      </p:sp>
      <p:sp>
        <p:nvSpPr>
          <p:cNvPr id="2051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342900" y="2133602"/>
            <a:ext cx="6172200" cy="6034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0" y="8475136"/>
            <a:ext cx="1600200" cy="48683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026DC8B-471B-4E98-9A57-B275980F302D}" type="datetime1">
              <a:rPr lang="es-ES_tradnl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25/07/2013</a:t>
            </a:fld>
            <a:endParaRPr lang="es-ES_tradnl">
              <a:ea typeface="ＭＳ Ｐゴシック" pitchFamily="34" charset="-128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5257800" y="8331202"/>
            <a:ext cx="1600200" cy="48683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FDE749E1-D566-4236-B99C-2F5B995F5E38}" type="slidenum">
              <a:rPr lang="es-ES_tradnl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_tradnl">
              <a:ea typeface="ＭＳ Ｐゴシック" pitchFamily="34" charset="-128"/>
            </a:endParaRPr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5" t="15035" r="3717" b="6439"/>
          <a:stretch/>
        </p:blipFill>
        <p:spPr>
          <a:xfrm>
            <a:off x="2541427" y="8460432"/>
            <a:ext cx="1775147" cy="596325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089415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ctr" defTabSz="457200" rtl="0" fontAlgn="base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Clarendon Bold BT"/>
          <a:ea typeface="ＭＳ Ｐゴシック" charset="-128"/>
          <a:cs typeface="Clarendon Bold BT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larendon Bold BT" pitchFamily="-109" charset="0"/>
          <a:ea typeface="ＭＳ Ｐゴシック" charset="-128"/>
          <a:cs typeface="Clarendon Bold BT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larendon Bold BT" pitchFamily="-109" charset="0"/>
          <a:ea typeface="ＭＳ Ｐゴシック" charset="-128"/>
          <a:cs typeface="Clarendon Bold BT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larendon Bold BT" pitchFamily="-109" charset="0"/>
          <a:ea typeface="ＭＳ Ｐゴシック" charset="-128"/>
          <a:cs typeface="Clarendon Bold BT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larendon Bold BT" pitchFamily="-109" charset="0"/>
          <a:ea typeface="ＭＳ Ｐゴシック" charset="-128"/>
          <a:cs typeface="Clarendon Bold BT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bg1"/>
          </a:solidFill>
          <a:latin typeface="Lucida Bright"/>
          <a:ea typeface="ＭＳ Ｐゴシック" charset="-128"/>
          <a:cs typeface="Lucida Bright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bg1"/>
          </a:solidFill>
          <a:latin typeface="Lucida Bright"/>
          <a:ea typeface="ＭＳ Ｐゴシック" charset="-128"/>
          <a:cs typeface="Lucida Bright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bg1"/>
          </a:solidFill>
          <a:latin typeface="Lucida Bright"/>
          <a:ea typeface="ＭＳ Ｐゴシック" charset="-128"/>
          <a:cs typeface="Lucida Bright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bg1"/>
          </a:solidFill>
          <a:latin typeface="Lucida Bright"/>
          <a:ea typeface="ＭＳ Ｐゴシック" charset="-128"/>
          <a:cs typeface="Lucida Bright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chemeClr val="bg1"/>
          </a:solidFill>
          <a:latin typeface="Lucida Bright"/>
          <a:ea typeface="ＭＳ Ｐゴシック" charset="-128"/>
          <a:cs typeface="Lucida Br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uadroTexto 2"/>
          <p:cNvSpPr txBox="1">
            <a:spLocks noChangeArrowheads="1"/>
          </p:cNvSpPr>
          <p:nvPr/>
        </p:nvSpPr>
        <p:spPr bwMode="auto">
          <a:xfrm>
            <a:off x="267891" y="923595"/>
            <a:ext cx="6322219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s-MX" sz="3600" b="1" dirty="0" smtClean="0">
                <a:solidFill>
                  <a:prstClr val="white"/>
                </a:solidFill>
                <a:latin typeface="Clarendon BT" pitchFamily="18" charset="0"/>
                <a:ea typeface="ＭＳ Ｐゴシック" pitchFamily="34" charset="-128"/>
              </a:rPr>
              <a:t> </a:t>
            </a:r>
            <a:endParaRPr lang="es-MX" sz="3600" b="1" dirty="0">
              <a:solidFill>
                <a:prstClr val="white"/>
              </a:solidFill>
              <a:latin typeface="Clarendon BT" pitchFamily="18" charset="0"/>
              <a:ea typeface="ＭＳ Ｐゴシック" pitchFamily="34" charset="-128"/>
            </a:endParaRP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s-MX" sz="3600" b="1" dirty="0" smtClean="0">
              <a:solidFill>
                <a:prstClr val="white"/>
              </a:solidFill>
              <a:latin typeface="Clarendon BT" pitchFamily="18" charset="0"/>
              <a:ea typeface="ＭＳ Ｐゴシック" pitchFamily="34" charset="-128"/>
            </a:endParaRP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s-MX" sz="3600" b="1" dirty="0">
              <a:solidFill>
                <a:prstClr val="white"/>
              </a:solidFill>
              <a:latin typeface="Clarendon BT" pitchFamily="18" charset="0"/>
              <a:ea typeface="ＭＳ Ｐゴシック" pitchFamily="34" charset="-128"/>
            </a:endParaRP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s-MX" sz="3600" b="1" dirty="0">
                <a:solidFill>
                  <a:prstClr val="white"/>
                </a:solidFill>
                <a:latin typeface="Lucida Sans" pitchFamily="34" charset="0"/>
                <a:ea typeface="ＭＳ Ｐゴシック" pitchFamily="34" charset="-128"/>
              </a:rPr>
              <a:t>“En </a:t>
            </a:r>
            <a:r>
              <a:rPr lang="es-MX" sz="3600" b="1" dirty="0" smtClean="0">
                <a:solidFill>
                  <a:prstClr val="white"/>
                </a:solidFill>
                <a:latin typeface="Lucida Sans" pitchFamily="34" charset="0"/>
                <a:ea typeface="ＭＳ Ｐゴシック" pitchFamily="34" charset="-128"/>
              </a:rPr>
              <a:t>este establecimiento </a:t>
            </a:r>
            <a:r>
              <a:rPr lang="es-MX" sz="3600" b="1" dirty="0">
                <a:solidFill>
                  <a:prstClr val="white"/>
                </a:solidFill>
                <a:latin typeface="Lucida Sans" pitchFamily="34" charset="0"/>
                <a:ea typeface="ＭＳ Ｐゴシック" pitchFamily="34" charset="-128"/>
              </a:rPr>
              <a:t>no se discrimina por motivos de raza, religión, orientación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s-MX" sz="3600" b="1" dirty="0">
                <a:solidFill>
                  <a:prstClr val="white"/>
                </a:solidFill>
                <a:latin typeface="Lucida Sans" pitchFamily="34" charset="0"/>
                <a:ea typeface="ＭＳ Ｐゴシック" pitchFamily="34" charset="-128"/>
              </a:rPr>
              <a:t>sexual, condición física o socioeconómica ni por ningún otro motivo”.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Cinépolis XXXXXX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89671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NEPOLI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AEB3422FE408140A4E175A0AFFCBE60" ma:contentTypeVersion="2" ma:contentTypeDescription="Crear nuevo documento." ma:contentTypeScope="" ma:versionID="85578fa4de76130bd6f19495f14d6433">
  <xsd:schema xmlns:xsd="http://www.w3.org/2001/XMLSchema" xmlns:xs="http://www.w3.org/2001/XMLSchema" xmlns:p="http://schemas.microsoft.com/office/2006/metadata/properties" xmlns:ns2="404dddeb-d3d0-42d9-810b-8acb12a26a0f" targetNamespace="http://schemas.microsoft.com/office/2006/metadata/properties" ma:root="true" ma:fieldsID="4b0578217dbd9e56dd93acb58258843f" ns2:_="">
    <xsd:import namespace="404dddeb-d3d0-42d9-810b-8acb12a26a0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4dddeb-d3d0-42d9-810b-8acb12a26a0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04dddeb-d3d0-42d9-810b-8acb12a26a0f">E2WNTAH2YTUF-55-1446</_dlc_DocId>
    <_dlc_DocIdUrl xmlns="404dddeb-d3d0-42d9-810b-8acb12a26a0f">
      <Url>https://intranet.cinepolis.com/corporativo/direcciones/dgo/_layouts/DocIdRedir.aspx?ID=E2WNTAH2YTUF-55-1446</Url>
      <Description>E2WNTAH2YTUF-55-1446</Description>
    </_dlc_DocIdUrl>
  </documentManagement>
</p:properties>
</file>

<file path=customXml/itemProps1.xml><?xml version="1.0" encoding="utf-8"?>
<ds:datastoreItem xmlns:ds="http://schemas.openxmlformats.org/officeDocument/2006/customXml" ds:itemID="{C2B0A923-F568-4E03-8EDD-0E8206297918}"/>
</file>

<file path=customXml/itemProps2.xml><?xml version="1.0" encoding="utf-8"?>
<ds:datastoreItem xmlns:ds="http://schemas.openxmlformats.org/officeDocument/2006/customXml" ds:itemID="{CDC7E3EE-7E87-4147-8571-745873F0CAC2}"/>
</file>

<file path=customXml/itemProps3.xml><?xml version="1.0" encoding="utf-8"?>
<ds:datastoreItem xmlns:ds="http://schemas.openxmlformats.org/officeDocument/2006/customXml" ds:itemID="{6AE564B7-7C1B-456D-B1CC-71A7ABD108F1}"/>
</file>

<file path=customXml/itemProps4.xml><?xml version="1.0" encoding="utf-8"?>
<ds:datastoreItem xmlns:ds="http://schemas.openxmlformats.org/officeDocument/2006/customXml" ds:itemID="{DDEBB346-6D70-4D28-96AF-780BF122F420}"/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30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CINEPOLIS</vt:lpstr>
      <vt:lpstr>Cinépolis XXXXXX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GRUPO SAAG</dc:creator>
  <cp:lastModifiedBy>SAAG</cp:lastModifiedBy>
  <cp:revision>13</cp:revision>
  <dcterms:created xsi:type="dcterms:W3CDTF">2012-11-17T17:43:40Z</dcterms:created>
  <dcterms:modified xsi:type="dcterms:W3CDTF">2013-07-25T18:00:53Z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0e8cd9fe-2e57-4dec-bbbb-cb48015ac5fe</vt:lpwstr>
  </property>
  <property fmtid="{D5CDD505-2E9C-101B-9397-08002B2CF9AE}" pid="3" name="ContentTypeId">
    <vt:lpwstr>0x0101007AEB3422FE408140A4E175A0AFFCBE60</vt:lpwstr>
  </property>
</Properties>
</file>