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C6BA-B668-4376-914B-F9F4026D8835}" type="datetimeFigureOut">
              <a:rPr lang="es-MX" smtClean="0"/>
              <a:t>28/12/2016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3C63-4A4F-4099-B80F-C68321418F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4963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C6BA-B668-4376-914B-F9F4026D8835}" type="datetimeFigureOut">
              <a:rPr lang="es-MX" smtClean="0"/>
              <a:t>28/12/2016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3C63-4A4F-4099-B80F-C68321418F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1692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C6BA-B668-4376-914B-F9F4026D8835}" type="datetimeFigureOut">
              <a:rPr lang="es-MX" smtClean="0"/>
              <a:t>28/12/2016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3C63-4A4F-4099-B80F-C68321418F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4012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C6BA-B668-4376-914B-F9F4026D8835}" type="datetimeFigureOut">
              <a:rPr lang="es-MX" smtClean="0"/>
              <a:t>28/12/2016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3C63-4A4F-4099-B80F-C68321418F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9783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C6BA-B668-4376-914B-F9F4026D8835}" type="datetimeFigureOut">
              <a:rPr lang="es-MX" smtClean="0"/>
              <a:t>28/12/2016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3C63-4A4F-4099-B80F-C68321418F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839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C6BA-B668-4376-914B-F9F4026D8835}" type="datetimeFigureOut">
              <a:rPr lang="es-MX" smtClean="0"/>
              <a:t>28/12/2016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3C63-4A4F-4099-B80F-C68321418F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109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C6BA-B668-4376-914B-F9F4026D8835}" type="datetimeFigureOut">
              <a:rPr lang="es-MX" smtClean="0"/>
              <a:t>28/12/2016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3C63-4A4F-4099-B80F-C68321418F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880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C6BA-B668-4376-914B-F9F4026D8835}" type="datetimeFigureOut">
              <a:rPr lang="es-MX" smtClean="0"/>
              <a:t>28/12/2016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3C63-4A4F-4099-B80F-C68321418F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6954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C6BA-B668-4376-914B-F9F4026D8835}" type="datetimeFigureOut">
              <a:rPr lang="es-MX" smtClean="0"/>
              <a:t>28/12/2016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3C63-4A4F-4099-B80F-C68321418F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3001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C6BA-B668-4376-914B-F9F4026D8835}" type="datetimeFigureOut">
              <a:rPr lang="es-MX" smtClean="0"/>
              <a:t>28/12/2016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3C63-4A4F-4099-B80F-C68321418F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1976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C6BA-B668-4376-914B-F9F4026D8835}" type="datetimeFigureOut">
              <a:rPr lang="es-MX" smtClean="0"/>
              <a:t>28/12/2016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3C63-4A4F-4099-B80F-C68321418F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6775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0C6BA-B668-4376-914B-F9F4026D8835}" type="datetimeFigureOut">
              <a:rPr lang="es-MX" smtClean="0"/>
              <a:t>28/12/2016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33C63-4A4F-4099-B80F-C68321418F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793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6957"/>
            <a:ext cx="4427985" cy="3457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5" y="0"/>
            <a:ext cx="4716015" cy="3484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3420652"/>
            <a:ext cx="4416834" cy="3403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5361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GERENCIA</dc:creator>
  <cp:lastModifiedBy>GERENCIA</cp:lastModifiedBy>
  <cp:revision>1</cp:revision>
  <dcterms:created xsi:type="dcterms:W3CDTF">2016-12-28T23:30:18Z</dcterms:created>
  <dcterms:modified xsi:type="dcterms:W3CDTF">2016-12-28T23:34:23Z</dcterms:modified>
</cp:coreProperties>
</file>