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30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71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78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79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40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01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77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73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37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99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121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B9D8-B189-497F-8EFE-78F6475EF0C5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4020-F8CA-4F62-B9EB-CA2B20856B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84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77"/>
            <a:ext cx="9119982" cy="563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7504" y="5877272"/>
            <a:ext cx="8996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EL DÍA MARTES 21 TENÍAMOS PROGRAMADAS LA REUNION DE OPERACIONES GR A LAS 16:00 </a:t>
            </a:r>
          </a:p>
          <a:p>
            <a:r>
              <a:rPr lang="es-MX" dirty="0" smtClean="0"/>
              <a:t>A LA CUAL ME CONECTE. Y R.H SE CONECTO A LA REUNIÓN CAPACITACION TAMBIÉN DE LAS </a:t>
            </a:r>
          </a:p>
          <a:p>
            <a:r>
              <a:rPr lang="es-MX" dirty="0" smtClean="0"/>
              <a:t>16:00 </a:t>
            </a:r>
            <a:r>
              <a:rPr lang="es-MX" smtClean="0"/>
              <a:t>HRS.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4140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Torres Zintzun - Gerente</dc:creator>
  <cp:lastModifiedBy>Angel Torres Zintzun - Gerente</cp:lastModifiedBy>
  <cp:revision>1</cp:revision>
  <dcterms:created xsi:type="dcterms:W3CDTF">2017-03-30T22:51:03Z</dcterms:created>
  <dcterms:modified xsi:type="dcterms:W3CDTF">2017-03-30T22:53:45Z</dcterms:modified>
</cp:coreProperties>
</file>