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7" d="100"/>
          <a:sy n="97" d="100"/>
        </p:scale>
        <p:origin x="-34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DB9D8-B189-497F-8EFE-78F6475EF0C5}" type="datetimeFigureOut">
              <a:rPr lang="es-MX" smtClean="0"/>
              <a:t>30/03/2017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14020-F8CA-4F62-B9EB-CA2B20856BE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433065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DB9D8-B189-497F-8EFE-78F6475EF0C5}" type="datetimeFigureOut">
              <a:rPr lang="es-MX" smtClean="0"/>
              <a:t>30/03/2017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14020-F8CA-4F62-B9EB-CA2B20856BE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447182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DB9D8-B189-497F-8EFE-78F6475EF0C5}" type="datetimeFigureOut">
              <a:rPr lang="es-MX" smtClean="0"/>
              <a:t>30/03/2017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14020-F8CA-4F62-B9EB-CA2B20856BE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007806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DB9D8-B189-497F-8EFE-78F6475EF0C5}" type="datetimeFigureOut">
              <a:rPr lang="es-MX" smtClean="0"/>
              <a:t>30/03/2017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14020-F8CA-4F62-B9EB-CA2B20856BE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577903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DB9D8-B189-497F-8EFE-78F6475EF0C5}" type="datetimeFigureOut">
              <a:rPr lang="es-MX" smtClean="0"/>
              <a:t>30/03/2017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14020-F8CA-4F62-B9EB-CA2B20856BE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644017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DB9D8-B189-497F-8EFE-78F6475EF0C5}" type="datetimeFigureOut">
              <a:rPr lang="es-MX" smtClean="0"/>
              <a:t>30/03/2017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14020-F8CA-4F62-B9EB-CA2B20856BE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190152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DB9D8-B189-497F-8EFE-78F6475EF0C5}" type="datetimeFigureOut">
              <a:rPr lang="es-MX" smtClean="0"/>
              <a:t>30/03/2017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14020-F8CA-4F62-B9EB-CA2B20856BE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607725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DB9D8-B189-497F-8EFE-78F6475EF0C5}" type="datetimeFigureOut">
              <a:rPr lang="es-MX" smtClean="0"/>
              <a:t>30/03/2017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14020-F8CA-4F62-B9EB-CA2B20856BE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073342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DB9D8-B189-497F-8EFE-78F6475EF0C5}" type="datetimeFigureOut">
              <a:rPr lang="es-MX" smtClean="0"/>
              <a:t>30/03/2017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14020-F8CA-4F62-B9EB-CA2B20856BE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973781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DB9D8-B189-497F-8EFE-78F6475EF0C5}" type="datetimeFigureOut">
              <a:rPr lang="es-MX" smtClean="0"/>
              <a:t>30/03/2017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14020-F8CA-4F62-B9EB-CA2B20856BE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499909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DB9D8-B189-497F-8EFE-78F6475EF0C5}" type="datetimeFigureOut">
              <a:rPr lang="es-MX" smtClean="0"/>
              <a:t>30/03/2017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14020-F8CA-4F62-B9EB-CA2B20856BE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012157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CDB9D8-B189-497F-8EFE-78F6475EF0C5}" type="datetimeFigureOut">
              <a:rPr lang="es-MX" smtClean="0"/>
              <a:t>30/03/2017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D14020-F8CA-4F62-B9EB-CA2B20856BE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838469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7377"/>
            <a:ext cx="9119982" cy="56338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3 CuadroTexto"/>
          <p:cNvSpPr txBox="1"/>
          <p:nvPr/>
        </p:nvSpPr>
        <p:spPr>
          <a:xfrm>
            <a:off x="107504" y="5877272"/>
            <a:ext cx="899675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EL DÍA MARTES 21 TENÍAMOS PROGRAMADAS LA REUNION DE OPERACIONES GR A LAS 16:00 </a:t>
            </a:r>
          </a:p>
          <a:p>
            <a:r>
              <a:rPr lang="es-MX" dirty="0" smtClean="0"/>
              <a:t>A LA CUAL ME CONECTE. Y R.H SE CONECTO A LA REUNIÓN CAPACITACION TAMBIÉN DE LAS </a:t>
            </a:r>
          </a:p>
          <a:p>
            <a:r>
              <a:rPr lang="es-MX" dirty="0" smtClean="0"/>
              <a:t>16:00 </a:t>
            </a:r>
            <a:r>
              <a:rPr lang="es-MX" smtClean="0"/>
              <a:t>HRS.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13414014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34</Words>
  <Application>Microsoft Office PowerPoint</Application>
  <PresentationFormat>Presentación en pantalla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Angel Torres Zintzun - Gerente</dc:creator>
  <cp:lastModifiedBy>Angel Torres Zintzun - Gerente</cp:lastModifiedBy>
  <cp:revision>1</cp:revision>
  <dcterms:created xsi:type="dcterms:W3CDTF">2017-03-30T22:51:03Z</dcterms:created>
  <dcterms:modified xsi:type="dcterms:W3CDTF">2017-03-30T22:53:45Z</dcterms:modified>
</cp:coreProperties>
</file>