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630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72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50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26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3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08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19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65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16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254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910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276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189F9-440B-41E6-ACD1-42FDB8EDE73D}" type="datetimeFigureOut">
              <a:rPr lang="es-MX" smtClean="0"/>
              <a:t>4/16/2015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49207-F67A-4589-8A41-F750DA683B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67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62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</dc:creator>
  <cp:lastModifiedBy>Gerencia</cp:lastModifiedBy>
  <cp:revision>1</cp:revision>
  <dcterms:created xsi:type="dcterms:W3CDTF">2015-04-16T21:58:31Z</dcterms:created>
  <dcterms:modified xsi:type="dcterms:W3CDTF">2015-04-16T21:59:12Z</dcterms:modified>
</cp:coreProperties>
</file>