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2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87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46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4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95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45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16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23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23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35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57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4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09B6-BA31-4B26-B6AF-89710386BB2C}" type="datetimeFigureOut">
              <a:rPr lang="es-MX" smtClean="0"/>
              <a:t>17/04/2019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B55C-E506-485A-B196-6C4D823FA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92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0D4EB-8BB7-48EF-90C1-C72D7E515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B20D78-3C62-4E65-A4BD-919C97A04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3FD358-7D22-4009-B722-20DF7ABF9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107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Gerencia</dc:creator>
  <cp:lastModifiedBy>Gerencia</cp:lastModifiedBy>
  <cp:revision>1</cp:revision>
  <dcterms:created xsi:type="dcterms:W3CDTF">2019-04-17T19:56:59Z</dcterms:created>
  <dcterms:modified xsi:type="dcterms:W3CDTF">2019-04-17T19:57:37Z</dcterms:modified>
</cp:coreProperties>
</file>