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2" autoAdjust="0"/>
    <p:restoredTop sz="94660"/>
  </p:normalViewPr>
  <p:slideViewPr>
    <p:cSldViewPr snapToGrid="0">
      <p:cViewPr varScale="1">
        <p:scale>
          <a:sx n="71" d="100"/>
          <a:sy n="71" d="100"/>
        </p:scale>
        <p:origin x="2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09B6-BA31-4B26-B6AF-89710386BB2C}" type="datetimeFigureOut">
              <a:rPr lang="es-MX" smtClean="0"/>
              <a:t>17/04/2019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55C-E506-485A-B196-6C4D823FA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8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09B6-BA31-4B26-B6AF-89710386BB2C}" type="datetimeFigureOut">
              <a:rPr lang="es-MX" smtClean="0"/>
              <a:t>17/04/2019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55C-E506-485A-B196-6C4D823FA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046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09B6-BA31-4B26-B6AF-89710386BB2C}" type="datetimeFigureOut">
              <a:rPr lang="es-MX" smtClean="0"/>
              <a:t>17/04/2019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55C-E506-485A-B196-6C4D823FA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4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09B6-BA31-4B26-B6AF-89710386BB2C}" type="datetimeFigureOut">
              <a:rPr lang="es-MX" smtClean="0"/>
              <a:t>17/04/2019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55C-E506-485A-B196-6C4D823FA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95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09B6-BA31-4B26-B6AF-89710386BB2C}" type="datetimeFigureOut">
              <a:rPr lang="es-MX" smtClean="0"/>
              <a:t>17/04/2019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55C-E506-485A-B196-6C4D823FA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545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09B6-BA31-4B26-B6AF-89710386BB2C}" type="datetimeFigureOut">
              <a:rPr lang="es-MX" smtClean="0"/>
              <a:t>17/04/2019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55C-E506-485A-B196-6C4D823FA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916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09B6-BA31-4B26-B6AF-89710386BB2C}" type="datetimeFigureOut">
              <a:rPr lang="es-MX" smtClean="0"/>
              <a:t>17/04/2019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55C-E506-485A-B196-6C4D823FA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823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09B6-BA31-4B26-B6AF-89710386BB2C}" type="datetimeFigureOut">
              <a:rPr lang="es-MX" smtClean="0"/>
              <a:t>17/04/2019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55C-E506-485A-B196-6C4D823FA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23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09B6-BA31-4B26-B6AF-89710386BB2C}" type="datetimeFigureOut">
              <a:rPr lang="es-MX" smtClean="0"/>
              <a:t>17/04/2019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55C-E506-485A-B196-6C4D823FA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35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09B6-BA31-4B26-B6AF-89710386BB2C}" type="datetimeFigureOut">
              <a:rPr lang="es-MX" smtClean="0"/>
              <a:t>17/04/2019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55C-E506-485A-B196-6C4D823FA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9579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09B6-BA31-4B26-B6AF-89710386BB2C}" type="datetimeFigureOut">
              <a:rPr lang="es-MX" smtClean="0"/>
              <a:t>17/04/2019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55C-E506-485A-B196-6C4D823FA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44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09B6-BA31-4B26-B6AF-89710386BB2C}" type="datetimeFigureOut">
              <a:rPr lang="es-MX" smtClean="0"/>
              <a:t>17/04/2019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B55C-E506-485A-B196-6C4D823FA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392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E0D4EB-8BB7-48EF-90C1-C72D7E515E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B20D78-3C62-4E65-A4BD-919C97A04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03FD358-7D22-4009-B722-20DF7ABF9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070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Gerencia</dc:creator>
  <cp:lastModifiedBy>Gerencia</cp:lastModifiedBy>
  <cp:revision>1</cp:revision>
  <dcterms:created xsi:type="dcterms:W3CDTF">2019-04-17T19:56:59Z</dcterms:created>
  <dcterms:modified xsi:type="dcterms:W3CDTF">2019-04-17T19:57:37Z</dcterms:modified>
</cp:coreProperties>
</file>