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4712E-A019-424F-80AE-65BDE9411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3B4E5E-5327-4C4F-8EE3-597F0643F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A0C2FC-99EF-415B-81BD-A81450D46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96A879-066E-4B79-B1D0-5188D761D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90B89A-AA89-4B93-8E51-B280E766E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087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223A7C-A82A-4C10-928B-572229621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92C80C-C678-4A70-8EEE-55636443DB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538A07-2A5E-4B6D-B628-50D753E2D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B7B470-F4B7-4224-8C65-07A96A8CF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36023-EBC5-4C21-AE66-B440A1708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93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F7276F-0053-4F7F-A7B4-81FA94272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D45D0E-90C3-407C-B640-E6FE05F1C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4CDBE4-21A6-4908-8467-E1A02121C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D362BB-2121-46BA-A522-FF600CDE0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03D2BD-E95E-41F6-9E69-FDEBF4557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11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427B2-B4C3-4705-BE90-96005BC5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EF55E0-A0E1-449D-8789-887062AA5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8C0DF0-263C-40B0-B45B-1E41F39DA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EDA13A-56FE-4F49-98E6-64EAE33F9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4AECBC-9B6C-44EF-96BE-3C9E7E505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96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0ABC31-7F84-4A1E-9C88-04ABE8244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D2827B-FA06-4539-AD60-BAED2B170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FE6C37-6B84-4F3A-91F2-253A0D73D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178A34-91B8-4BD5-8FC8-C449ECB3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C33C8D-22C8-4ED9-97F1-7BADA78B0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8305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F20B-E0AA-4B04-909F-05F5B9E0D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13A4D3-C194-479F-9468-44C1EEA31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AF2E79-94F4-483A-9EED-D071594E3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D3AB85-175C-4B88-9116-B3028C686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99860C-13EC-411A-AD4B-FC4A5060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193AD9-10D7-4C91-873E-91AA8B9F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6992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8166E2-6FB9-4626-94D1-6B4C3BDD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18F0CD-D432-49AC-8BEC-889FB2783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F6D5A8-708C-41F1-AA91-A622BA2A7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9EFF7B-EEDB-4D62-9A9F-B4C61A391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B8624F7-22A1-44C1-AD05-41C3ACAD7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3C0FD69-45AE-4D05-83CB-D6942F31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5086B6-CA4A-4034-B361-A21984565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0465799-05E1-436A-BBD0-21385DA74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235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AC757-F7C2-41AE-B166-971742624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8C9D98F-5165-49EF-A882-C2A5B484A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C73F9D9-059C-4E31-BCC0-EBFDEAE4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7C199D-EDD6-4861-91B6-26C34AAA2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564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F21E87F-A76E-4A78-A026-C0D976562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2C92247-C20D-4E71-AE49-BC4A4E51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9A3A99-1D38-4B1B-A8AE-7F443431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684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7F8D1-08B5-47A7-B10D-1C763A217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82DEEF-F3C3-4983-8CA6-F0280D32F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94D7B8-5579-4D6D-A272-EA3452DAB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7FEBCE-56F9-423E-80DB-0DA1BBB9F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2C9BED-D616-4B04-8B94-91C724E41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A7955A-E668-4EE6-B0A0-F042E33C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11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826B6-3DD5-41CB-8ACF-48A024B5B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D1BD75-8008-40AF-85B6-E37F0E44F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7F3819-9243-4399-AA1E-5247E5D0F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FD0E32-5EB0-420C-B481-40B63B8C8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AAAA51-07D4-4FCA-8340-E2F0EC3B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FE902E-16E7-4D96-ACA1-B56A6C0C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051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85DB28E-E85E-4F67-B943-E5AE7C8DF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3613C3-6E58-4315-895D-81F01611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4602E5-5CDE-4CCD-AACD-40FC7A17C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0B4D6-7E3A-4723-8D1C-40BD3CCAAE2A}" type="datetimeFigureOut">
              <a:rPr lang="es-MX" smtClean="0"/>
              <a:t>16/12/2021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F328C4-C913-48F1-8FE2-02048FB73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1669E6-278B-4757-B7E9-EC02293AF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30CAC-3E13-4B34-A74C-3765F1035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48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DE45457-B05A-46C3-897E-840B8DE4B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696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Villas del Sol</dc:creator>
  <cp:lastModifiedBy>Cinepolis Villas del Sol</cp:lastModifiedBy>
  <cp:revision>1</cp:revision>
  <dcterms:created xsi:type="dcterms:W3CDTF">2021-12-16T19:37:19Z</dcterms:created>
  <dcterms:modified xsi:type="dcterms:W3CDTF">2021-12-16T19:38:03Z</dcterms:modified>
</cp:coreProperties>
</file>