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1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1796AE-C22E-906E-5617-C1EA2C4E50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1F244EB-C959-E660-945F-5C1F661F28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1D4CFAC-BB59-B554-86BD-A84B563EF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BD88-55CE-4213-898E-237B322B88B7}" type="datetimeFigureOut">
              <a:rPr lang="es-MX" smtClean="0"/>
              <a:t>23/05/2022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E1A383-64C0-016F-1CA3-E234AD04E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25BFE0-F1B6-A43C-A10B-9790CDA79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9D58-C602-4DF5-BEEF-312FB31AC5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747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CA4A06-8AE0-73FE-3175-3F55F2777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AA0740D-5F2C-222B-313F-F9CEBAAC80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531870-BC11-C90B-CE51-2B86F2B44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BD88-55CE-4213-898E-237B322B88B7}" type="datetimeFigureOut">
              <a:rPr lang="es-MX" smtClean="0"/>
              <a:t>23/05/2022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B1EE49-A3B0-6C46-EF9D-19820C25D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EA8D47-6A02-D9EC-49F7-3DCD8E761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9D58-C602-4DF5-BEEF-312FB31AC5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3183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BE427E3-D623-AED6-A93E-E82F0952CD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4B5364C-2BD3-4C0C-DD75-EA7470176D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B84BBB-6B52-C74A-09DF-C79990913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BD88-55CE-4213-898E-237B322B88B7}" type="datetimeFigureOut">
              <a:rPr lang="es-MX" smtClean="0"/>
              <a:t>23/05/2022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37C1ED-811E-1C0A-B16A-25756FF0A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ED20AC-14F8-88A0-BB96-FFEEA8A1B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9D58-C602-4DF5-BEEF-312FB31AC5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0446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F9E730-7B0D-1605-56E6-9E4A430A1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0760253-33D5-526E-F02B-66D146BA1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41C29B-A53D-43CE-05C7-D24D54443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BD88-55CE-4213-898E-237B322B88B7}" type="datetimeFigureOut">
              <a:rPr lang="es-MX" smtClean="0"/>
              <a:t>23/05/2022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E5EB46-6237-DD07-BD80-694321524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840AA9-C8FD-32ED-B7C6-ED5ED2DCE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9D58-C602-4DF5-BEEF-312FB31AC5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4698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7BC521-EB10-BBC4-C77B-16D551256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B924BBA-9797-B105-7C65-DC8713192A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94CF03-98AE-093D-F510-DDB7C40BA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BD88-55CE-4213-898E-237B322B88B7}" type="datetimeFigureOut">
              <a:rPr lang="es-MX" smtClean="0"/>
              <a:t>23/05/2022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FB9B6E-438D-85C8-7704-652085406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C56026-41CA-24D7-E175-228BFA4E2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9D58-C602-4DF5-BEEF-312FB31AC5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6115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351FCB-1214-08FD-8A41-D76282365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861424-42D8-9918-254D-E74EB19C99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F8284A4-2245-85A8-0D0F-C714A6C11C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87F7F80-EBE6-8716-0B71-AFDB12A4E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BD88-55CE-4213-898E-237B322B88B7}" type="datetimeFigureOut">
              <a:rPr lang="es-MX" smtClean="0"/>
              <a:t>23/05/2022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BA49433-2473-4D53-3C56-3670F5F08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532F64B-CFF9-5132-7148-2AE331123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9D58-C602-4DF5-BEEF-312FB31AC5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8884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3C50E5-CE94-5819-364B-E027FC565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F291EC5-E097-EAD0-FC72-47D124E59C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CF97FDD-EF49-F6EA-1089-981E59E436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9FFD24E-975B-93C7-1EEA-3BD433C6F9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CD95FC6-D7AC-844B-2857-1A9F7C5F0E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87ADB2A-B063-2B0D-44DF-680641377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BD88-55CE-4213-898E-237B322B88B7}" type="datetimeFigureOut">
              <a:rPr lang="es-MX" smtClean="0"/>
              <a:t>23/05/2022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3225740-DE62-35CF-7DB8-444EADE2F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45BDF8E-B88A-9DD6-33FA-569BC4C83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9D58-C602-4DF5-BEEF-312FB31AC5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5711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25E9C8-6C0B-C6B2-A389-C55AB0CE0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5785C9B-98E3-18AF-86DE-A7DE778A4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BD88-55CE-4213-898E-237B322B88B7}" type="datetimeFigureOut">
              <a:rPr lang="es-MX" smtClean="0"/>
              <a:t>23/05/2022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99969-7827-A70F-2249-784BB90FE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8310328-0A91-7E7F-5F8D-B1972C4AA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9D58-C602-4DF5-BEEF-312FB31AC5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2494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C394A17-E6E3-2D70-210A-4444FD5AD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BD88-55CE-4213-898E-237B322B88B7}" type="datetimeFigureOut">
              <a:rPr lang="es-MX" smtClean="0"/>
              <a:t>23/05/2022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12924C3-A58F-EBAC-F642-3E3249EB9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704BE4B-0DC7-3062-1088-8AE52E3BF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9D58-C602-4DF5-BEEF-312FB31AC5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6840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48B861-757B-E4A1-6213-FA1598D81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A41C90-CE71-3AD2-F0E0-E60E4093B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C27FFE7-C235-81BA-0BA5-A50DFA0F23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A05A4F1-DE4B-E074-D9E8-2FA284EAF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BD88-55CE-4213-898E-237B322B88B7}" type="datetimeFigureOut">
              <a:rPr lang="es-MX" smtClean="0"/>
              <a:t>23/05/2022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24414BE-5F4F-9E67-768B-1495E0F03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ABB5A82-3987-62F9-84F4-E94E5E072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9D58-C602-4DF5-BEEF-312FB31AC5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1313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2C7307-4611-F375-B650-A30BFA67D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EB7220A-9C3A-D3DC-0F80-BF525D5491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8E11FE5-A02A-9CE6-D167-3E273F66C2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C6DF9F1-ED3A-DF44-6AAE-35246EA8C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BD88-55CE-4213-898E-237B322B88B7}" type="datetimeFigureOut">
              <a:rPr lang="es-MX" smtClean="0"/>
              <a:t>23/05/2022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1BF4FFB-8DF5-379A-6A6D-B9FEB62DA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8F11EEF-0524-9930-12E2-0D815232B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9D58-C602-4DF5-BEEF-312FB31AC5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1742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A643A22-C63C-7769-109A-100C4EE4F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0A08AA2-F97E-0C96-9BE6-B3C79CF77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CE9B0E-F7FE-AD76-1DA0-5ACC183494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CBD88-55CE-4213-898E-237B322B88B7}" type="datetimeFigureOut">
              <a:rPr lang="es-MX" smtClean="0"/>
              <a:t>23/05/2022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0FBF38-7A36-980C-A24E-94DADB99E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EC97D6-CF45-C1FC-9312-51539E0F3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09D58-C602-4DF5-BEEF-312FB31AC5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8282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C8C54CD-A138-78F1-488E-F694BF4945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926" r="1852" b="8704"/>
          <a:stretch/>
        </p:blipFill>
        <p:spPr>
          <a:xfrm>
            <a:off x="1809750" y="406400"/>
            <a:ext cx="8413750" cy="585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27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DC2D5E3-EA5B-AB56-1663-5D5B116880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5" t="10185" r="1852" b="4815"/>
          <a:stretch/>
        </p:blipFill>
        <p:spPr>
          <a:xfrm>
            <a:off x="1816100" y="698500"/>
            <a:ext cx="8407400" cy="582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6194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1460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Cinepolis Villas del Sol</dc:creator>
  <cp:lastModifiedBy>Cinepolis Villas del Sol</cp:lastModifiedBy>
  <cp:revision>1</cp:revision>
  <dcterms:created xsi:type="dcterms:W3CDTF">2022-05-23T20:19:20Z</dcterms:created>
  <dcterms:modified xsi:type="dcterms:W3CDTF">2022-05-24T20:40:14Z</dcterms:modified>
</cp:coreProperties>
</file>