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A49033-35F5-252F-CE99-81876D0EFB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39AC60-1F55-E738-8569-17ED94621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09F498-324E-CC60-A7FC-6C3E6C715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545B-F1C2-42C7-A722-83067E4A5EF9}" type="datetimeFigureOut">
              <a:rPr lang="es-MX" smtClean="0"/>
              <a:t>25/06/2023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406207-8BA3-5E87-7C18-94F090B3D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36D73D-1A2B-0D6B-BB71-A2F19DBCE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287B-E630-4736-A0E7-33198DA20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9260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970E5F-E58D-DFC2-7C56-E48BE47A4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83DC7EE-E66F-B18D-E216-A8E8BA3FD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A28714-E66D-8355-C589-281A5B2E1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545B-F1C2-42C7-A722-83067E4A5EF9}" type="datetimeFigureOut">
              <a:rPr lang="es-MX" smtClean="0"/>
              <a:t>25/06/2023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E5C573-98F2-3078-25D1-5DB65BF9F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07AEE0-C7BD-F2F1-493A-18E7CF08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287B-E630-4736-A0E7-33198DA20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670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56FEE55-0341-8998-AF6F-11EDA3051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5E688D-5E35-87EA-4044-6C4D8FE30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C74EC2-D144-BA84-2F22-C78E555A9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545B-F1C2-42C7-A722-83067E4A5EF9}" type="datetimeFigureOut">
              <a:rPr lang="es-MX" smtClean="0"/>
              <a:t>25/06/2023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90AD1C-3C2C-2812-DA9F-A6A578817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C7FBC5-7AED-4D94-F557-834F2A82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287B-E630-4736-A0E7-33198DA20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7933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456A42-E66F-0657-38FF-77D0DE4ED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68530A-DE14-C748-04B1-C67D710F6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11F9CE-D174-6ECE-A0B7-E499476A6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545B-F1C2-42C7-A722-83067E4A5EF9}" type="datetimeFigureOut">
              <a:rPr lang="es-MX" smtClean="0"/>
              <a:t>25/06/2023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E17A9E-C3FA-9357-A1D8-0B4F0BE5A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89838A-C8C7-21F3-2C54-F60CE4917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287B-E630-4736-A0E7-33198DA20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532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E27EA1-488A-C521-8C05-BEC1CE737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B56C23-A179-1454-153F-7203939B2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471F92-C5D1-2047-48A9-24AA082FB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545B-F1C2-42C7-A722-83067E4A5EF9}" type="datetimeFigureOut">
              <a:rPr lang="es-MX" smtClean="0"/>
              <a:t>25/06/2023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937D00-0234-C623-1308-539672D06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99DBDF-949D-DA2C-320C-6E4225D73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287B-E630-4736-A0E7-33198DA20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2776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49AA80-1683-B88E-4E3C-160D97CBB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475504-B711-0B4F-618E-5AB9E7EC2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017F00-0929-CBFB-014C-2371C5A76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D3048A-EC05-B069-A7B2-040D5B349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545B-F1C2-42C7-A722-83067E4A5EF9}" type="datetimeFigureOut">
              <a:rPr lang="es-MX" smtClean="0"/>
              <a:t>25/06/2023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EC02E51-E27C-CB0F-0D26-0C838701B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9BF551-B4C8-1C41-9CA2-130186E9D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287B-E630-4736-A0E7-33198DA20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3233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6CEA24-E683-0F99-C355-3761932C5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41088D-45AD-0C5C-4DEB-4C1A909B2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23197F-9772-368B-3DCD-D50F75E028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50E7EE2-5471-0FB9-A561-090F4675F4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85031BC-FDC5-245B-BDF7-BC37CB0C7E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F6FFCE1-FD22-E3F5-3131-3BCE5438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545B-F1C2-42C7-A722-83067E4A5EF9}" type="datetimeFigureOut">
              <a:rPr lang="es-MX" smtClean="0"/>
              <a:t>25/06/2023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1AE245D-420C-3B73-8AF7-5C626F331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5EB52EC-D91C-C838-EFFB-A697E2C63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287B-E630-4736-A0E7-33198DA20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68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8F59A3-6A08-1C8F-E2C1-8EA605F36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F418A53-B212-8D33-7900-E5D71460D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545B-F1C2-42C7-A722-83067E4A5EF9}" type="datetimeFigureOut">
              <a:rPr lang="es-MX" smtClean="0"/>
              <a:t>25/06/2023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CF483A7-45FA-5DD0-3310-2E2EA5C6D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3B0F674-14B6-9DAA-627A-839C60F84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287B-E630-4736-A0E7-33198DA20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8551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F378A14-6A32-DCAD-2471-714F5A4C2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545B-F1C2-42C7-A722-83067E4A5EF9}" type="datetimeFigureOut">
              <a:rPr lang="es-MX" smtClean="0"/>
              <a:t>25/06/2023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6FA163C-9AE9-E902-C176-CD926528F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5749C0C-807F-AAED-1802-32E68EE48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287B-E630-4736-A0E7-33198DA20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444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DC0519-6043-38CC-19B5-924C3A11E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DD7877-1900-8685-4B3A-38B8D5C49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658477-223E-59B5-B705-E4EBE05C65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48FF1C-D792-8AC5-9536-BE192C86F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545B-F1C2-42C7-A722-83067E4A5EF9}" type="datetimeFigureOut">
              <a:rPr lang="es-MX" smtClean="0"/>
              <a:t>25/06/2023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0736D1-8349-08C5-0058-88C2F1CE1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D44B8A-BE54-BAAB-1BCD-AC5EFD4AE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287B-E630-4736-A0E7-33198DA20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08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66E57D-5E90-C2CB-1564-505A5AD69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D19EA56-1068-18EF-B9A9-CDA134E99D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BD0D388-A983-45E0-0BA0-81707358D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1C1E6B-095C-F879-D6F2-8E7DC037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A545B-F1C2-42C7-A722-83067E4A5EF9}" type="datetimeFigureOut">
              <a:rPr lang="es-MX" smtClean="0"/>
              <a:t>25/06/2023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D482180-7FC0-A4FF-F732-208520A1A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65FCCB-A4F7-C3B9-37A5-B16BBE56F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287B-E630-4736-A0E7-33198DA20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085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0733FD9-0532-8786-D1C7-62A76AB75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6A4198-0DA3-DD0E-C694-E4626BA74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5F4F8A-6A51-7AD5-5ADA-C0E49291C4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A545B-F1C2-42C7-A722-83067E4A5EF9}" type="datetimeFigureOut">
              <a:rPr lang="es-MX" smtClean="0"/>
              <a:t>25/06/2023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03C63E-3247-DABB-C3A9-2EF47BBEFF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6D1692-04D0-AFD3-1850-CFDDD51469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9287B-E630-4736-A0E7-33198DA202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876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F231CE-688E-DC6C-8725-04F71266B9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1C54E2-36F8-5D34-FC65-82253EB039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73AA407-8092-41E2-F70C-095E95C391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512" y="0"/>
            <a:ext cx="89209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3652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Sendero Saltillo</dc:creator>
  <cp:lastModifiedBy>Cinepolis Sendero Saltillo</cp:lastModifiedBy>
  <cp:revision>1</cp:revision>
  <dcterms:created xsi:type="dcterms:W3CDTF">2023-06-25T06:24:19Z</dcterms:created>
  <dcterms:modified xsi:type="dcterms:W3CDTF">2023-06-25T06:24:52Z</dcterms:modified>
</cp:coreProperties>
</file>