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9192-1AD3-42F2-8274-36C6814EE35C}" type="datetimeFigureOut">
              <a:rPr lang="es-MX" smtClean="0"/>
              <a:t>11/07/2016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4BE37-BEFB-46F3-B312-4E534D2AE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541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9192-1AD3-42F2-8274-36C6814EE35C}" type="datetimeFigureOut">
              <a:rPr lang="es-MX" smtClean="0"/>
              <a:t>11/07/2016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4BE37-BEFB-46F3-B312-4E534D2AE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218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9192-1AD3-42F2-8274-36C6814EE35C}" type="datetimeFigureOut">
              <a:rPr lang="es-MX" smtClean="0"/>
              <a:t>11/07/2016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4BE37-BEFB-46F3-B312-4E534D2AE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499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9192-1AD3-42F2-8274-36C6814EE35C}" type="datetimeFigureOut">
              <a:rPr lang="es-MX" smtClean="0"/>
              <a:t>11/07/2016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4BE37-BEFB-46F3-B312-4E534D2AE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86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9192-1AD3-42F2-8274-36C6814EE35C}" type="datetimeFigureOut">
              <a:rPr lang="es-MX" smtClean="0"/>
              <a:t>11/07/2016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4BE37-BEFB-46F3-B312-4E534D2AE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0508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9192-1AD3-42F2-8274-36C6814EE35C}" type="datetimeFigureOut">
              <a:rPr lang="es-MX" smtClean="0"/>
              <a:t>11/07/2016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4BE37-BEFB-46F3-B312-4E534D2AE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8800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9192-1AD3-42F2-8274-36C6814EE35C}" type="datetimeFigureOut">
              <a:rPr lang="es-MX" smtClean="0"/>
              <a:t>11/07/2016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4BE37-BEFB-46F3-B312-4E534D2AE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203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9192-1AD3-42F2-8274-36C6814EE35C}" type="datetimeFigureOut">
              <a:rPr lang="es-MX" smtClean="0"/>
              <a:t>11/07/2016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4BE37-BEFB-46F3-B312-4E534D2AE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7738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9192-1AD3-42F2-8274-36C6814EE35C}" type="datetimeFigureOut">
              <a:rPr lang="es-MX" smtClean="0"/>
              <a:t>11/07/2016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4BE37-BEFB-46F3-B312-4E534D2AE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7767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9192-1AD3-42F2-8274-36C6814EE35C}" type="datetimeFigureOut">
              <a:rPr lang="es-MX" smtClean="0"/>
              <a:t>11/07/2016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4BE37-BEFB-46F3-B312-4E534D2AE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468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9192-1AD3-42F2-8274-36C6814EE35C}" type="datetimeFigureOut">
              <a:rPr lang="es-MX" smtClean="0"/>
              <a:t>11/07/2016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4BE37-BEFB-46F3-B312-4E534D2AE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6921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89192-1AD3-42F2-8274-36C6814EE35C}" type="datetimeFigureOut">
              <a:rPr lang="es-MX" smtClean="0"/>
              <a:t>11/07/2016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4BE37-BEFB-46F3-B312-4E534D2AED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2317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82" y="153026"/>
            <a:ext cx="11386159" cy="6460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4884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LMS</dc:creator>
  <cp:lastModifiedBy>LMS</cp:lastModifiedBy>
  <cp:revision>1</cp:revision>
  <dcterms:created xsi:type="dcterms:W3CDTF">2016-07-11T20:20:10Z</dcterms:created>
  <dcterms:modified xsi:type="dcterms:W3CDTF">2016-07-11T20:20:26Z</dcterms:modified>
</cp:coreProperties>
</file>