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82" y="-10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04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43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2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58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13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35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41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90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343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47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203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5949-D6C4-4396-BF6E-A26D77488E02}" type="datetimeFigureOut">
              <a:rPr lang="es-MX" smtClean="0"/>
              <a:t>12/07/2016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F09FC-CCF8-43A7-B070-4D8CF0ABF9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973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63" r="14138" b="14978"/>
          <a:stretch/>
        </p:blipFill>
        <p:spPr bwMode="auto">
          <a:xfrm>
            <a:off x="4618" y="188640"/>
            <a:ext cx="8604448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583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Asistente D de la CMSEI</dc:creator>
  <cp:lastModifiedBy>Asistente D de la CMSEI</cp:lastModifiedBy>
  <cp:revision>1</cp:revision>
  <dcterms:created xsi:type="dcterms:W3CDTF">2016-07-12T15:30:36Z</dcterms:created>
  <dcterms:modified xsi:type="dcterms:W3CDTF">2016-07-12T15:31:16Z</dcterms:modified>
</cp:coreProperties>
</file>