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6"/>
  </p:notesMasterIdLst>
  <p:sldIdLst>
    <p:sldId id="256" r:id="rId5"/>
  </p:sldIdLst>
  <p:sldSz cx="6858000" cy="9906000" type="A4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5" autoAdjust="0"/>
    <p:restoredTop sz="94484" autoAdjust="0"/>
  </p:normalViewPr>
  <p:slideViewPr>
    <p:cSldViewPr snapToGrid="0">
      <p:cViewPr varScale="1">
        <p:scale>
          <a:sx n="50" d="100"/>
          <a:sy n="50" d="100"/>
        </p:scale>
        <p:origin x="2340" y="48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7" d="100"/>
          <a:sy n="57" d="100"/>
        </p:scale>
        <p:origin x="283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15BE0-0ED3-4D78-A415-B80726FC1CF1}" type="datetimeFigureOut">
              <a:rPr lang="pt-BR" smtClean="0"/>
              <a:pPr/>
              <a:t>22/01/2018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2200" y="1143000"/>
            <a:ext cx="21336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A2AB21-A1BB-4AEA-BF0B-09861840D959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03603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14813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ECE4F-9875-4A7E-8181-1C962A0CB993}" type="datetimeFigureOut">
              <a:rPr lang="pt-BR" smtClean="0"/>
              <a:pPr/>
              <a:t>22/01/2018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E213-A3B0-4330-8178-67EDBEEDF575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81968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ECE4F-9875-4A7E-8181-1C962A0CB993}" type="datetimeFigureOut">
              <a:rPr lang="pt-BR" smtClean="0"/>
              <a:pPr/>
              <a:t>22/01/2018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E213-A3B0-4330-8178-67EDBEEDF575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27900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ECE4F-9875-4A7E-8181-1C962A0CB993}" type="datetimeFigureOut">
              <a:rPr lang="pt-BR" smtClean="0"/>
              <a:pPr/>
              <a:t>22/01/2018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E213-A3B0-4330-8178-67EDBEEDF575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63309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ECE4F-9875-4A7E-8181-1C962A0CB993}" type="datetimeFigureOut">
              <a:rPr lang="pt-BR" smtClean="0"/>
              <a:pPr/>
              <a:t>22/01/2018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E213-A3B0-4330-8178-67EDBEEDF575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54913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ECE4F-9875-4A7E-8181-1C962A0CB993}" type="datetimeFigureOut">
              <a:rPr lang="pt-BR" smtClean="0"/>
              <a:pPr/>
              <a:t>22/01/2018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E213-A3B0-4330-8178-67EDBEEDF575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62318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ECE4F-9875-4A7E-8181-1C962A0CB993}" type="datetimeFigureOut">
              <a:rPr lang="pt-BR" smtClean="0"/>
              <a:pPr/>
              <a:t>22/01/2018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E213-A3B0-4330-8178-67EDBEEDF575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62978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ECE4F-9875-4A7E-8181-1C962A0CB993}" type="datetimeFigureOut">
              <a:rPr lang="pt-BR" smtClean="0"/>
              <a:pPr/>
              <a:t>22/01/2018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E213-A3B0-4330-8178-67EDBEEDF575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02548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ECE4F-9875-4A7E-8181-1C962A0CB993}" type="datetimeFigureOut">
              <a:rPr lang="pt-BR" smtClean="0"/>
              <a:pPr/>
              <a:t>22/01/2018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E213-A3B0-4330-8178-67EDBEEDF575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40104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ECE4F-9875-4A7E-8181-1C962A0CB993}" type="datetimeFigureOut">
              <a:rPr lang="pt-BR" smtClean="0"/>
              <a:pPr/>
              <a:t>22/01/2018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E213-A3B0-4330-8178-67EDBEEDF575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05395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ECE4F-9875-4A7E-8181-1C962A0CB993}" type="datetimeFigureOut">
              <a:rPr lang="pt-BR" smtClean="0"/>
              <a:pPr/>
              <a:t>22/01/2018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E213-A3B0-4330-8178-67EDBEEDF575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7442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ECE4F-9875-4A7E-8181-1C962A0CB993}" type="datetimeFigureOut">
              <a:rPr lang="pt-BR" smtClean="0"/>
              <a:pPr/>
              <a:t>22/01/2018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E213-A3B0-4330-8178-67EDBEEDF575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10661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ECE4F-9875-4A7E-8181-1C962A0CB993}" type="datetimeFigureOut">
              <a:rPr lang="pt-BR" smtClean="0"/>
              <a:pPr/>
              <a:t>22/01/2018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D2E213-A3B0-4330-8178-67EDBEEDF575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14853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0" y="-3866"/>
            <a:ext cx="6858000" cy="9909865"/>
            <a:chOff x="-39511" y="-4758"/>
            <a:chExt cx="6897511" cy="9148758"/>
          </a:xfrm>
        </p:grpSpPr>
        <p:pic>
          <p:nvPicPr>
            <p:cNvPr id="28" name="Imagem 4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9511" y="0"/>
              <a:ext cx="6897511" cy="9144000"/>
            </a:xfrm>
            <a:prstGeom prst="rect">
              <a:avLst/>
            </a:prstGeom>
          </p:spPr>
        </p:pic>
        <p:pic>
          <p:nvPicPr>
            <p:cNvPr id="29" name="Imagem 7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05848" y="-4758"/>
              <a:ext cx="1932905" cy="1630363"/>
            </a:xfrm>
            <a:prstGeom prst="rect">
              <a:avLst/>
            </a:prstGeom>
          </p:spPr>
        </p:pic>
        <p:sp>
          <p:nvSpPr>
            <p:cNvPr id="30" name="CaixaDeTexto 6"/>
            <p:cNvSpPr txBox="1"/>
            <p:nvPr/>
          </p:nvSpPr>
          <p:spPr>
            <a:xfrm>
              <a:off x="710223" y="501598"/>
              <a:ext cx="779034" cy="4318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220" b="1" dirty="0" err="1" smtClean="0">
                  <a:solidFill>
                    <a:schemeClr val="bg1"/>
                  </a:solidFill>
                </a:rPr>
                <a:t>Cinépolis</a:t>
              </a:r>
              <a:endParaRPr lang="pt-BR" sz="1220" b="1" dirty="0" smtClean="0">
                <a:solidFill>
                  <a:schemeClr val="bg1"/>
                </a:solidFill>
              </a:endParaRPr>
            </a:p>
            <a:p>
              <a:r>
                <a:rPr lang="pt-BR" sz="1220" b="1" dirty="0" smtClean="0">
                  <a:solidFill>
                    <a:schemeClr val="bg1"/>
                  </a:solidFill>
                </a:rPr>
                <a:t>Informa:</a:t>
              </a:r>
              <a:endParaRPr lang="pt-BR" sz="1220" b="1" dirty="0">
                <a:solidFill>
                  <a:schemeClr val="bg1"/>
                </a:solidFill>
              </a:endParaRPr>
            </a:p>
          </p:txBody>
        </p:sp>
        <p:sp>
          <p:nvSpPr>
            <p:cNvPr id="31" name="Retângulo de cantos arredondados 29"/>
            <p:cNvSpPr/>
            <p:nvPr/>
          </p:nvSpPr>
          <p:spPr>
            <a:xfrm>
              <a:off x="671208" y="2237591"/>
              <a:ext cx="5546332" cy="637453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463" dirty="0"/>
            </a:p>
          </p:txBody>
        </p:sp>
        <p:sp>
          <p:nvSpPr>
            <p:cNvPr id="32" name="CaixaDeTexto 34"/>
            <p:cNvSpPr txBox="1"/>
            <p:nvPr/>
          </p:nvSpPr>
          <p:spPr>
            <a:xfrm>
              <a:off x="748971" y="2625080"/>
              <a:ext cx="5385142" cy="59336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788" b="1" dirty="0" smtClean="0">
                  <a:solidFill>
                    <a:srgbClr val="FFFF00"/>
                  </a:solidFill>
                </a:rPr>
                <a:t>     </a:t>
              </a:r>
              <a:r>
                <a:rPr lang="pt-BR" sz="1788" b="1" dirty="0" smtClean="0">
                  <a:solidFill>
                    <a:srgbClr val="FFFF00"/>
                  </a:solidFill>
                </a:rPr>
                <a:t>CARO CLIENTE,</a:t>
              </a:r>
            </a:p>
            <a:p>
              <a:pPr algn="ctr"/>
              <a:endParaRPr lang="pt-BR" sz="1788" b="1" dirty="0" smtClean="0">
                <a:solidFill>
                  <a:srgbClr val="FFFF00"/>
                </a:solidFill>
              </a:endParaRPr>
            </a:p>
            <a:p>
              <a:pPr algn="just"/>
              <a:r>
                <a:rPr lang="pt-BR" sz="1790" b="1" dirty="0" smtClean="0">
                  <a:solidFill>
                    <a:schemeClr val="bg1"/>
                  </a:solidFill>
                </a:rPr>
                <a:t>Em caso de problemas sistêmic</a:t>
              </a:r>
              <a:r>
                <a:rPr lang="pt-BR" sz="1790" b="1" dirty="0">
                  <a:solidFill>
                    <a:schemeClr val="bg1"/>
                  </a:solidFill>
                </a:rPr>
                <a:t>o</a:t>
              </a:r>
              <a:r>
                <a:rPr lang="pt-BR" sz="1790" b="1" dirty="0" smtClean="0">
                  <a:solidFill>
                    <a:schemeClr val="bg1"/>
                  </a:solidFill>
                </a:rPr>
                <a:t> por parte dos leitores, pedimos encarecidamente que seu ingresso eletrônico seja impresso na Bilheteria ou ATM (atendimento eletrônico) para melhor controle e comodidade. </a:t>
              </a:r>
            </a:p>
            <a:p>
              <a:pPr algn="just"/>
              <a:endParaRPr lang="pt-BR" sz="1790" b="1" dirty="0">
                <a:solidFill>
                  <a:schemeClr val="bg1"/>
                </a:solidFill>
              </a:endParaRPr>
            </a:p>
            <a:p>
              <a:pPr algn="just"/>
              <a:r>
                <a:rPr lang="pt-BR" sz="1790" b="1" dirty="0" smtClean="0">
                  <a:solidFill>
                    <a:schemeClr val="bg1"/>
                  </a:solidFill>
                </a:rPr>
                <a:t>Para imprimir o ingresso na </a:t>
              </a:r>
              <a:r>
                <a:rPr lang="pt-BR" sz="1790" b="1" dirty="0" smtClean="0">
                  <a:solidFill>
                    <a:srgbClr val="FFFF00"/>
                  </a:solidFill>
                </a:rPr>
                <a:t>BILHETERIA</a:t>
              </a:r>
              <a:r>
                <a:rPr lang="pt-BR" sz="1790" b="1" dirty="0" smtClean="0">
                  <a:solidFill>
                    <a:schemeClr val="bg1"/>
                  </a:solidFill>
                </a:rPr>
                <a:t>, basta apresentar o código de busca  facilmente localizado no aplicativo do celular da ingresso.com. </a:t>
              </a:r>
            </a:p>
            <a:p>
              <a:pPr algn="just"/>
              <a:endParaRPr lang="pt-BR" sz="1790" b="1" dirty="0">
                <a:solidFill>
                  <a:schemeClr val="bg1"/>
                </a:solidFill>
              </a:endParaRPr>
            </a:p>
            <a:p>
              <a:pPr algn="just"/>
              <a:endParaRPr lang="pt-BR" sz="1790" b="1" dirty="0" smtClean="0">
                <a:solidFill>
                  <a:schemeClr val="bg1"/>
                </a:solidFill>
              </a:endParaRPr>
            </a:p>
            <a:p>
              <a:pPr algn="just"/>
              <a:r>
                <a:rPr lang="pt-BR" sz="1790" b="1" dirty="0" smtClean="0">
                  <a:solidFill>
                    <a:schemeClr val="bg1"/>
                  </a:solidFill>
                </a:rPr>
                <a:t>Para imprimir o ingresso na </a:t>
              </a:r>
              <a:r>
                <a:rPr lang="pt-BR" sz="1790" b="1" dirty="0" smtClean="0">
                  <a:solidFill>
                    <a:srgbClr val="FFFF00"/>
                  </a:solidFill>
                </a:rPr>
                <a:t>ATM</a:t>
              </a:r>
              <a:r>
                <a:rPr lang="pt-BR" sz="1790" b="1" dirty="0" smtClean="0">
                  <a:solidFill>
                    <a:schemeClr val="bg1"/>
                  </a:solidFill>
                </a:rPr>
                <a:t>, utilize o seu cartão da compra. Selecione a opção imprimir o ingresso e passe a tarja magnética no local indicado.  </a:t>
              </a:r>
            </a:p>
            <a:p>
              <a:pPr algn="just"/>
              <a:endParaRPr lang="pt-BR" sz="1790" b="1" dirty="0" smtClean="0">
                <a:solidFill>
                  <a:schemeClr val="bg1"/>
                </a:solidFill>
              </a:endParaRPr>
            </a:p>
            <a:p>
              <a:pPr algn="just"/>
              <a:r>
                <a:rPr lang="pt-BR" sz="1790" b="1" dirty="0" smtClean="0">
                  <a:solidFill>
                    <a:schemeClr val="bg1"/>
                  </a:solidFill>
                </a:rPr>
                <a:t>Nota: Caso não esteja com o cartão da compra, dirigir-se à </a:t>
              </a:r>
              <a:r>
                <a:rPr lang="pt-BR" sz="1790" b="1" dirty="0">
                  <a:solidFill>
                    <a:schemeClr val="bg1"/>
                  </a:solidFill>
                </a:rPr>
                <a:t>B</a:t>
              </a:r>
              <a:r>
                <a:rPr lang="pt-BR" sz="1790" b="1" dirty="0" smtClean="0">
                  <a:solidFill>
                    <a:schemeClr val="bg1"/>
                  </a:solidFill>
                </a:rPr>
                <a:t>ilheteria para impressão manual. </a:t>
              </a:r>
            </a:p>
            <a:p>
              <a:pPr algn="just"/>
              <a:endParaRPr lang="pt-BR" sz="1790" b="1" dirty="0">
                <a:solidFill>
                  <a:schemeClr val="bg1"/>
                </a:solidFill>
              </a:endParaRPr>
            </a:p>
            <a:p>
              <a:pPr algn="ctr"/>
              <a:r>
                <a:rPr lang="pt-BR" sz="1790" b="1" dirty="0" smtClean="0">
                  <a:solidFill>
                    <a:schemeClr val="bg1"/>
                  </a:solidFill>
                </a:rPr>
                <a:t>Obrigado pela compreensão!</a:t>
              </a:r>
            </a:p>
            <a:p>
              <a:pPr algn="ctr"/>
              <a:endParaRPr lang="pt-BR" sz="1790" b="1" dirty="0">
                <a:solidFill>
                  <a:schemeClr val="bg1"/>
                </a:solidFill>
              </a:endParaRPr>
            </a:p>
            <a:p>
              <a:pPr algn="ctr"/>
              <a:r>
                <a:rPr lang="pt-BR" sz="1790" b="1" dirty="0" smtClean="0">
                  <a:solidFill>
                    <a:schemeClr val="bg1"/>
                  </a:solidFill>
                </a:rPr>
                <a:t>À direção. </a:t>
              </a:r>
              <a:endParaRPr lang="pt-BR" sz="1790" b="1" dirty="0">
                <a:solidFill>
                  <a:schemeClr val="bg1"/>
                </a:solidFill>
              </a:endParaRPr>
            </a:p>
          </p:txBody>
        </p:sp>
        <p:pic>
          <p:nvPicPr>
            <p:cNvPr id="33" name="Imagem 49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833196" y="496893"/>
              <a:ext cx="219076" cy="123826"/>
            </a:xfrm>
            <a:prstGeom prst="rect">
              <a:avLst/>
            </a:prstGeom>
          </p:spPr>
        </p:pic>
        <p:pic>
          <p:nvPicPr>
            <p:cNvPr id="34" name="Imagem 50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778535" y="513821"/>
              <a:ext cx="219076" cy="123826"/>
            </a:xfrm>
            <a:prstGeom prst="rect">
              <a:avLst/>
            </a:prstGeom>
          </p:spPr>
        </p:pic>
        <p:pic>
          <p:nvPicPr>
            <p:cNvPr id="35" name="Imagem 51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07862" y="1133580"/>
              <a:ext cx="152400" cy="142875"/>
            </a:xfrm>
            <a:prstGeom prst="rect">
              <a:avLst/>
            </a:prstGeom>
          </p:spPr>
        </p:pic>
        <p:pic>
          <p:nvPicPr>
            <p:cNvPr id="36" name="Imagem 52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23195" y="1138894"/>
              <a:ext cx="343348" cy="321890"/>
            </a:xfrm>
            <a:prstGeom prst="rect">
              <a:avLst/>
            </a:prstGeom>
          </p:spPr>
        </p:pic>
        <p:sp>
          <p:nvSpPr>
            <p:cNvPr id="37" name="Retângulo de cantos arredondados 18"/>
            <p:cNvSpPr/>
            <p:nvPr/>
          </p:nvSpPr>
          <p:spPr>
            <a:xfrm rot="16200000">
              <a:off x="-3454230" y="4995711"/>
              <a:ext cx="7869638" cy="8827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463" dirty="0"/>
            </a:p>
          </p:txBody>
        </p:sp>
        <p:sp>
          <p:nvSpPr>
            <p:cNvPr id="38" name="Retângulo de cantos arredondados 53"/>
            <p:cNvSpPr/>
            <p:nvPr/>
          </p:nvSpPr>
          <p:spPr>
            <a:xfrm rot="10800000">
              <a:off x="436453" y="8892704"/>
              <a:ext cx="6116747" cy="57089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463" dirty="0"/>
            </a:p>
          </p:txBody>
        </p:sp>
        <p:sp>
          <p:nvSpPr>
            <p:cNvPr id="39" name="Retângulo de cantos arredondados 54"/>
            <p:cNvSpPr/>
            <p:nvPr/>
          </p:nvSpPr>
          <p:spPr>
            <a:xfrm rot="16200000">
              <a:off x="2327969" y="4681326"/>
              <a:ext cx="8362356" cy="88866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463" dirty="0"/>
            </a:p>
          </p:txBody>
        </p:sp>
        <p:sp>
          <p:nvSpPr>
            <p:cNvPr id="40" name="Retângulo de cantos arredondados 56"/>
            <p:cNvSpPr/>
            <p:nvPr/>
          </p:nvSpPr>
          <p:spPr>
            <a:xfrm rot="10800000">
              <a:off x="1757253" y="544579"/>
              <a:ext cx="4795947" cy="80898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463" dirty="0"/>
            </a:p>
          </p:txBody>
        </p:sp>
        <p:sp>
          <p:nvSpPr>
            <p:cNvPr id="41" name="CaixaDeTexto 44"/>
            <p:cNvSpPr txBox="1"/>
            <p:nvPr/>
          </p:nvSpPr>
          <p:spPr>
            <a:xfrm>
              <a:off x="1505212" y="1116962"/>
              <a:ext cx="3992548" cy="70868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pt-BR" sz="2194" b="1" dirty="0" smtClean="0">
                  <a:solidFill>
                    <a:schemeClr val="bg1"/>
                  </a:solidFill>
                </a:rPr>
                <a:t>Informação importante!</a:t>
              </a:r>
              <a:r>
                <a:rPr lang="pt-BR" sz="2194" b="1" dirty="0">
                  <a:solidFill>
                    <a:schemeClr val="bg1"/>
                  </a:solidFill>
                </a:rPr>
                <a:t/>
              </a:r>
              <a:br>
                <a:rPr lang="pt-BR" sz="2194" b="1" dirty="0">
                  <a:solidFill>
                    <a:schemeClr val="bg1"/>
                  </a:solidFill>
                </a:rPr>
              </a:br>
              <a:r>
                <a:rPr lang="pt-BR" sz="2050" b="1" dirty="0" smtClean="0">
                  <a:solidFill>
                    <a:schemeClr val="bg1"/>
                  </a:solidFill>
                </a:rPr>
                <a:t>LE</a:t>
              </a:r>
              <a:r>
                <a:rPr lang="en-US" sz="2050" b="1" dirty="0" smtClean="0">
                  <a:solidFill>
                    <a:schemeClr val="bg1"/>
                  </a:solidFill>
                </a:rPr>
                <a:t>ITOR DE INGRESSO ELETRÔNICO</a:t>
              </a:r>
              <a:r>
                <a:rPr lang="en-US" sz="2194" b="1" dirty="0" smtClean="0">
                  <a:solidFill>
                    <a:schemeClr val="bg1"/>
                  </a:solidFill>
                </a:rPr>
                <a:t> </a:t>
              </a:r>
              <a:endParaRPr lang="pt-BR" sz="2194" b="1" dirty="0">
                <a:solidFill>
                  <a:schemeClr val="bg1"/>
                </a:solidFill>
              </a:endParaRPr>
            </a:p>
          </p:txBody>
        </p:sp>
        <p:sp>
          <p:nvSpPr>
            <p:cNvPr id="42" name="Fluxograma: Conector 45"/>
            <p:cNvSpPr/>
            <p:nvPr/>
          </p:nvSpPr>
          <p:spPr>
            <a:xfrm>
              <a:off x="1278797" y="1491395"/>
              <a:ext cx="118533" cy="186267"/>
            </a:xfrm>
            <a:prstGeom prst="flowChartConnector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463" dirty="0"/>
            </a:p>
          </p:txBody>
        </p:sp>
        <p:sp>
          <p:nvSpPr>
            <p:cNvPr id="43" name="Fluxograma: Conector 46"/>
            <p:cNvSpPr/>
            <p:nvPr/>
          </p:nvSpPr>
          <p:spPr>
            <a:xfrm>
              <a:off x="1058667" y="1491396"/>
              <a:ext cx="118533" cy="186267"/>
            </a:xfrm>
            <a:prstGeom prst="flowChartConnector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463" dirty="0"/>
            </a:p>
          </p:txBody>
        </p:sp>
        <p:sp>
          <p:nvSpPr>
            <p:cNvPr id="44" name="Fluxograma: Conector 47"/>
            <p:cNvSpPr/>
            <p:nvPr/>
          </p:nvSpPr>
          <p:spPr>
            <a:xfrm>
              <a:off x="804663" y="1474465"/>
              <a:ext cx="118533" cy="186267"/>
            </a:xfrm>
            <a:prstGeom prst="flowChartConnector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463" dirty="0"/>
            </a:p>
          </p:txBody>
        </p:sp>
        <p:sp>
          <p:nvSpPr>
            <p:cNvPr id="45" name="Fluxograma: Conector 55"/>
            <p:cNvSpPr/>
            <p:nvPr/>
          </p:nvSpPr>
          <p:spPr>
            <a:xfrm>
              <a:off x="5541447" y="1491395"/>
              <a:ext cx="118533" cy="186267"/>
            </a:xfrm>
            <a:prstGeom prst="flowChartConnector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463" dirty="0"/>
            </a:p>
          </p:txBody>
        </p:sp>
        <p:sp>
          <p:nvSpPr>
            <p:cNvPr id="46" name="Fluxograma: Conector 57"/>
            <p:cNvSpPr/>
            <p:nvPr/>
          </p:nvSpPr>
          <p:spPr>
            <a:xfrm>
              <a:off x="5761580" y="1491397"/>
              <a:ext cx="118533" cy="186267"/>
            </a:xfrm>
            <a:prstGeom prst="flowChartConnector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463" dirty="0"/>
            </a:p>
          </p:txBody>
        </p:sp>
        <p:sp>
          <p:nvSpPr>
            <p:cNvPr id="47" name="Fluxograma: Conector 58"/>
            <p:cNvSpPr/>
            <p:nvPr/>
          </p:nvSpPr>
          <p:spPr>
            <a:xfrm>
              <a:off x="6015578" y="1491400"/>
              <a:ext cx="118533" cy="186267"/>
            </a:xfrm>
            <a:prstGeom prst="flowChartConnector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463" dirty="0"/>
            </a:p>
          </p:txBody>
        </p:sp>
      </p:grpSp>
    </p:spTree>
    <p:extLst>
      <p:ext uri="{BB962C8B-B14F-4D97-AF65-F5344CB8AC3E}">
        <p14:creationId xmlns:p14="http://schemas.microsoft.com/office/powerpoint/2010/main" val="931420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89E3935653EF34ABE8D81221B884175" ma:contentTypeVersion="10" ma:contentTypeDescription="Create a new document." ma:contentTypeScope="" ma:versionID="35121960675f33b78e28871947d22f45">
  <xsd:schema xmlns:xsd="http://www.w3.org/2001/XMLSchema" xmlns:xs="http://www.w3.org/2001/XMLSchema" xmlns:p="http://schemas.microsoft.com/office/2006/metadata/properties" xmlns:ns2="b434cdbb-54b5-49ea-a40b-8752fccc213c" xmlns:ns3="dd2f9859-fe61-414d-91be-415ae0412e18" targetNamespace="http://schemas.microsoft.com/office/2006/metadata/properties" ma:root="true" ma:fieldsID="de5e6a7c06425a00c84f4489a688f049" ns2:_="" ns3:_="">
    <xsd:import namespace="b434cdbb-54b5-49ea-a40b-8752fccc213c"/>
    <xsd:import namespace="dd2f9859-fe61-414d-91be-415ae0412e1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34cdbb-54b5-49ea-a40b-8752fccc213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  <xsd:element name="SharedWithDetails" ma:index="1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1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2f9859-fe61-414d-91be-415ae0412e1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6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501983B-3239-4B05-8A7A-B61A42375D3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F745EEC-79B9-49C5-8F40-9EFB2AA174E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434cdbb-54b5-49ea-a40b-8752fccc213c"/>
    <ds:schemaRef ds:uri="dd2f9859-fe61-414d-91be-415ae0412e1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7319E06-9850-4869-B3CA-023B40B8EE25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purl.org/dc/dcmitype/"/>
    <ds:schemaRef ds:uri="http://purl.org/dc/terms/"/>
    <ds:schemaRef ds:uri="http://schemas.microsoft.com/office/infopath/2007/PartnerControls"/>
    <ds:schemaRef ds:uri="dd2f9859-fe61-414d-91be-415ae0412e18"/>
    <ds:schemaRef ds:uri="b434cdbb-54b5-49ea-a40b-8752fccc213c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8997</TotalTime>
  <Words>118</Words>
  <Application>Microsoft Office PowerPoint</Application>
  <PresentationFormat>Papel A4 (210 x 297 mm)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Daniele Endler</dc:creator>
  <cp:lastModifiedBy>Rodrigo Fernandes (ext. Scanton)</cp:lastModifiedBy>
  <cp:revision>61</cp:revision>
  <dcterms:created xsi:type="dcterms:W3CDTF">2014-10-27T10:24:03Z</dcterms:created>
  <dcterms:modified xsi:type="dcterms:W3CDTF">2018-01-22T17:21:58Z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0x010100289E3935653EF34ABE8D81221B884175</vt:lpwstr>
  </property>
</Properties>
</file>