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83" r:id="rId3"/>
    <p:sldId id="282" r:id="rId4"/>
    <p:sldId id="266" r:id="rId5"/>
    <p:sldId id="280" r:id="rId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F4F3B-6841-4082-BEFD-2982CFDA294B}" v="76" dt="2021-08-27T20:29:11.67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71"/>
  </p:normalViewPr>
  <p:slideViewPr>
    <p:cSldViewPr snapToGrid="0" snapToObjects="1">
      <p:cViewPr varScale="1">
        <p:scale>
          <a:sx n="55" d="100"/>
          <a:sy n="55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ago Grossi" userId="708c9449-68b2-4220-bcc7-a3e1c26667c0" providerId="ADAL" clId="{15CF4F3B-6841-4082-BEFD-2982CFDA294B}"/>
    <pc:docChg chg="custSel addSld delSld modSld sldOrd">
      <pc:chgData name="Thiago Grossi" userId="708c9449-68b2-4220-bcc7-a3e1c26667c0" providerId="ADAL" clId="{15CF4F3B-6841-4082-BEFD-2982CFDA294B}" dt="2021-08-27T20:30:29.284" v="739" actId="1076"/>
      <pc:docMkLst>
        <pc:docMk/>
      </pc:docMkLst>
      <pc:sldChg chg="delSp modSp mod">
        <pc:chgData name="Thiago Grossi" userId="708c9449-68b2-4220-bcc7-a3e1c26667c0" providerId="ADAL" clId="{15CF4F3B-6841-4082-BEFD-2982CFDA294B}" dt="2021-08-27T19:43:59.003" v="28" actId="478"/>
        <pc:sldMkLst>
          <pc:docMk/>
          <pc:sldMk cId="0" sldId="256"/>
        </pc:sldMkLst>
        <pc:spChg chg="mod">
          <ac:chgData name="Thiago Grossi" userId="708c9449-68b2-4220-bcc7-a3e1c26667c0" providerId="ADAL" clId="{15CF4F3B-6841-4082-BEFD-2982CFDA294B}" dt="2021-08-27T19:43:51.573" v="21" actId="20577"/>
          <ac:spMkLst>
            <pc:docMk/>
            <pc:sldMk cId="0" sldId="256"/>
            <ac:spMk id="663" creationId="{00000000-0000-0000-0000-000000000000}"/>
          </ac:spMkLst>
        </pc:spChg>
        <pc:spChg chg="mod">
          <ac:chgData name="Thiago Grossi" userId="708c9449-68b2-4220-bcc7-a3e1c26667c0" providerId="ADAL" clId="{15CF4F3B-6841-4082-BEFD-2982CFDA294B}" dt="2021-08-27T19:43:55.983" v="26" actId="20577"/>
          <ac:spMkLst>
            <pc:docMk/>
            <pc:sldMk cId="0" sldId="256"/>
            <ac:spMk id="664" creationId="{00000000-0000-0000-0000-000000000000}"/>
          </ac:spMkLst>
        </pc:spChg>
        <pc:picChg chg="del">
          <ac:chgData name="Thiago Grossi" userId="708c9449-68b2-4220-bcc7-a3e1c26667c0" providerId="ADAL" clId="{15CF4F3B-6841-4082-BEFD-2982CFDA294B}" dt="2021-08-27T19:43:57.964" v="27" actId="478"/>
          <ac:picMkLst>
            <pc:docMk/>
            <pc:sldMk cId="0" sldId="256"/>
            <ac:picMk id="5" creationId="{9EF66A92-7E82-4813-88D3-BC0908B6DBE7}"/>
          </ac:picMkLst>
        </pc:picChg>
        <pc:picChg chg="del">
          <ac:chgData name="Thiago Grossi" userId="708c9449-68b2-4220-bcc7-a3e1c26667c0" providerId="ADAL" clId="{15CF4F3B-6841-4082-BEFD-2982CFDA294B}" dt="2021-08-27T19:43:59.003" v="28" actId="478"/>
          <ac:picMkLst>
            <pc:docMk/>
            <pc:sldMk cId="0" sldId="256"/>
            <ac:picMk id="6146" creationId="{10777608-C25F-41BF-AF7B-8F1804543AE5}"/>
          </ac:picMkLst>
        </pc:picChg>
      </pc:sldChg>
      <pc:sldChg chg="addSp delSp modSp mod">
        <pc:chgData name="Thiago Grossi" userId="708c9449-68b2-4220-bcc7-a3e1c26667c0" providerId="ADAL" clId="{15CF4F3B-6841-4082-BEFD-2982CFDA294B}" dt="2021-08-27T20:24:35.260" v="666" actId="1076"/>
        <pc:sldMkLst>
          <pc:docMk/>
          <pc:sldMk cId="0" sldId="266"/>
        </pc:sldMkLst>
        <pc:spChg chg="del">
          <ac:chgData name="Thiago Grossi" userId="708c9449-68b2-4220-bcc7-a3e1c26667c0" providerId="ADAL" clId="{15CF4F3B-6841-4082-BEFD-2982CFDA294B}" dt="2021-08-27T19:44:52.996" v="86" actId="478"/>
          <ac:spMkLst>
            <pc:docMk/>
            <pc:sldMk cId="0" sldId="266"/>
            <ac:spMk id="2" creationId="{4D5BA337-5DB5-41E5-BE70-7D07C05DB343}"/>
          </ac:spMkLst>
        </pc:spChg>
        <pc:spChg chg="add del mod">
          <ac:chgData name="Thiago Grossi" userId="708c9449-68b2-4220-bcc7-a3e1c26667c0" providerId="ADAL" clId="{15CF4F3B-6841-4082-BEFD-2982CFDA294B}" dt="2021-08-27T19:52:41.660" v="223" actId="478"/>
          <ac:spMkLst>
            <pc:docMk/>
            <pc:sldMk cId="0" sldId="266"/>
            <ac:spMk id="3" creationId="{EA45BBD2-1F12-4F7D-84F0-E86B9380BFC8}"/>
          </ac:spMkLst>
        </pc:spChg>
        <pc:spChg chg="mod">
          <ac:chgData name="Thiago Grossi" userId="708c9449-68b2-4220-bcc7-a3e1c26667c0" providerId="ADAL" clId="{15CF4F3B-6841-4082-BEFD-2982CFDA294B}" dt="2021-08-27T19:57:21.404" v="336" actId="20577"/>
          <ac:spMkLst>
            <pc:docMk/>
            <pc:sldMk cId="0" sldId="266"/>
            <ac:spMk id="26" creationId="{B53B65E2-D6E4-4880-9FFA-3B9741186E5F}"/>
          </ac:spMkLst>
        </pc:spChg>
        <pc:spChg chg="mod">
          <ac:chgData name="Thiago Grossi" userId="708c9449-68b2-4220-bcc7-a3e1c26667c0" providerId="ADAL" clId="{15CF4F3B-6841-4082-BEFD-2982CFDA294B}" dt="2021-08-27T19:44:46.629" v="84" actId="6549"/>
          <ac:spMkLst>
            <pc:docMk/>
            <pc:sldMk cId="0" sldId="266"/>
            <ac:spMk id="725" creationId="{00000000-0000-0000-0000-000000000000}"/>
          </ac:spMkLst>
        </pc:spChg>
        <pc:picChg chg="add del mod">
          <ac:chgData name="Thiago Grossi" userId="708c9449-68b2-4220-bcc7-a3e1c26667c0" providerId="ADAL" clId="{15CF4F3B-6841-4082-BEFD-2982CFDA294B}" dt="2021-08-27T19:54:50.796" v="250" actId="478"/>
          <ac:picMkLst>
            <pc:docMk/>
            <pc:sldMk cId="0" sldId="266"/>
            <ac:picMk id="5" creationId="{02207CD5-5AA6-4113-BB24-FAF211633789}"/>
          </ac:picMkLst>
        </pc:picChg>
        <pc:picChg chg="add del mod">
          <ac:chgData name="Thiago Grossi" userId="708c9449-68b2-4220-bcc7-a3e1c26667c0" providerId="ADAL" clId="{15CF4F3B-6841-4082-BEFD-2982CFDA294B}" dt="2021-08-27T20:24:15.762" v="658" actId="478"/>
          <ac:picMkLst>
            <pc:docMk/>
            <pc:sldMk cId="0" sldId="266"/>
            <ac:picMk id="7" creationId="{920C9619-4BB5-4884-A771-2AF1A8DD2072}"/>
          </ac:picMkLst>
        </pc:picChg>
        <pc:picChg chg="del">
          <ac:chgData name="Thiago Grossi" userId="708c9449-68b2-4220-bcc7-a3e1c26667c0" providerId="ADAL" clId="{15CF4F3B-6841-4082-BEFD-2982CFDA294B}" dt="2021-08-27T19:44:51.084" v="85" actId="478"/>
          <ac:picMkLst>
            <pc:docMk/>
            <pc:sldMk cId="0" sldId="266"/>
            <ac:picMk id="8" creationId="{A03AC01C-458A-4191-9BB0-4CD3A40AD711}"/>
          </ac:picMkLst>
        </pc:picChg>
        <pc:picChg chg="add del mod">
          <ac:chgData name="Thiago Grossi" userId="708c9449-68b2-4220-bcc7-a3e1c26667c0" providerId="ADAL" clId="{15CF4F3B-6841-4082-BEFD-2982CFDA294B}" dt="2021-08-27T20:24:18.314" v="659" actId="478"/>
          <ac:picMkLst>
            <pc:docMk/>
            <pc:sldMk cId="0" sldId="266"/>
            <ac:picMk id="10" creationId="{3CB74B1B-EEB7-4DDE-A7E5-59A0C450A58A}"/>
          </ac:picMkLst>
        </pc:picChg>
        <pc:picChg chg="add mod">
          <ac:chgData name="Thiago Grossi" userId="708c9449-68b2-4220-bcc7-a3e1c26667c0" providerId="ADAL" clId="{15CF4F3B-6841-4082-BEFD-2982CFDA294B}" dt="2021-08-27T20:24:29.394" v="663" actId="14100"/>
          <ac:picMkLst>
            <pc:docMk/>
            <pc:sldMk cId="0" sldId="266"/>
            <ac:picMk id="12" creationId="{1ABCDEDB-ED6C-4619-A408-FFCE42627ACB}"/>
          </ac:picMkLst>
        </pc:picChg>
        <pc:picChg chg="del">
          <ac:chgData name="Thiago Grossi" userId="708c9449-68b2-4220-bcc7-a3e1c26667c0" providerId="ADAL" clId="{15CF4F3B-6841-4082-BEFD-2982CFDA294B}" dt="2021-08-27T19:44:26.644" v="29" actId="478"/>
          <ac:picMkLst>
            <pc:docMk/>
            <pc:sldMk cId="0" sldId="266"/>
            <ac:picMk id="13" creationId="{DCD7F9E2-478E-41BE-BF19-463CC42046B3}"/>
          </ac:picMkLst>
        </pc:picChg>
        <pc:picChg chg="add mod">
          <ac:chgData name="Thiago Grossi" userId="708c9449-68b2-4220-bcc7-a3e1c26667c0" providerId="ADAL" clId="{15CF4F3B-6841-4082-BEFD-2982CFDA294B}" dt="2021-08-27T20:24:35.260" v="666" actId="1076"/>
          <ac:picMkLst>
            <pc:docMk/>
            <pc:sldMk cId="0" sldId="266"/>
            <ac:picMk id="15" creationId="{B0649396-745A-4321-9050-72F7B91D873B}"/>
          </ac:picMkLst>
        </pc:picChg>
        <pc:picChg chg="add del mod">
          <ac:chgData name="Thiago Grossi" userId="708c9449-68b2-4220-bcc7-a3e1c26667c0" providerId="ADAL" clId="{15CF4F3B-6841-4082-BEFD-2982CFDA294B}" dt="2021-08-27T19:54:52.042" v="251" actId="478"/>
          <ac:picMkLst>
            <pc:docMk/>
            <pc:sldMk cId="0" sldId="266"/>
            <ac:picMk id="1026" creationId="{79334FC8-5981-493B-85EE-1DAA51B15BBA}"/>
          </ac:picMkLst>
        </pc:picChg>
        <pc:picChg chg="add del mod">
          <ac:chgData name="Thiago Grossi" userId="708c9449-68b2-4220-bcc7-a3e1c26667c0" providerId="ADAL" clId="{15CF4F3B-6841-4082-BEFD-2982CFDA294B}" dt="2021-08-27T19:50:11.763" v="162" actId="478"/>
          <ac:picMkLst>
            <pc:docMk/>
            <pc:sldMk cId="0" sldId="266"/>
            <ac:picMk id="1027" creationId="{6C2C65B2-BAE5-4D64-8162-4B5A6E1D6224}"/>
          </ac:picMkLst>
        </pc:picChg>
        <pc:picChg chg="add del mod">
          <ac:chgData name="Thiago Grossi" userId="708c9449-68b2-4220-bcc7-a3e1c26667c0" providerId="ADAL" clId="{15CF4F3B-6841-4082-BEFD-2982CFDA294B}" dt="2021-08-27T19:46:57.787" v="145" actId="478"/>
          <ac:picMkLst>
            <pc:docMk/>
            <pc:sldMk cId="0" sldId="266"/>
            <ac:picMk id="1028" creationId="{C9A499FC-9D3B-4689-A4B0-3C3AC4F46F61}"/>
          </ac:picMkLst>
        </pc:picChg>
        <pc:picChg chg="del">
          <ac:chgData name="Thiago Grossi" userId="708c9449-68b2-4220-bcc7-a3e1c26667c0" providerId="ADAL" clId="{15CF4F3B-6841-4082-BEFD-2982CFDA294B}" dt="2021-08-27T19:44:27.324" v="30" actId="478"/>
          <ac:picMkLst>
            <pc:docMk/>
            <pc:sldMk cId="0" sldId="266"/>
            <ac:picMk id="1032" creationId="{0BDB5E6A-505A-48AA-84E7-7859685C6889}"/>
          </ac:picMkLst>
        </pc:picChg>
      </pc:sldChg>
      <pc:sldChg chg="addSp delSp modSp add del mod">
        <pc:chgData name="Thiago Grossi" userId="708c9449-68b2-4220-bcc7-a3e1c26667c0" providerId="ADAL" clId="{15CF4F3B-6841-4082-BEFD-2982CFDA294B}" dt="2021-08-27T20:23:41.697" v="655" actId="47"/>
        <pc:sldMkLst>
          <pc:docMk/>
          <pc:sldMk cId="3131131152" sldId="281"/>
        </pc:sldMkLst>
        <pc:spChg chg="add mod">
          <ac:chgData name="Thiago Grossi" userId="708c9449-68b2-4220-bcc7-a3e1c26667c0" providerId="ADAL" clId="{15CF4F3B-6841-4082-BEFD-2982CFDA294B}" dt="2021-08-27T20:21:08.411" v="614" actId="164"/>
          <ac:spMkLst>
            <pc:docMk/>
            <pc:sldMk cId="3131131152" sldId="281"/>
            <ac:spMk id="2" creationId="{51FB23A0-AEDD-40A8-9D0B-8F304A2B6A4E}"/>
          </ac:spMkLst>
        </pc:spChg>
        <pc:spChg chg="add mod">
          <ac:chgData name="Thiago Grossi" userId="708c9449-68b2-4220-bcc7-a3e1c26667c0" providerId="ADAL" clId="{15CF4F3B-6841-4082-BEFD-2982CFDA294B}" dt="2021-08-27T20:21:08.411" v="614" actId="164"/>
          <ac:spMkLst>
            <pc:docMk/>
            <pc:sldMk cId="3131131152" sldId="281"/>
            <ac:spMk id="16" creationId="{F0EE2B7B-1751-4450-8769-E55E7B6023B3}"/>
          </ac:spMkLst>
        </pc:spChg>
        <pc:spChg chg="add mod">
          <ac:chgData name="Thiago Grossi" userId="708c9449-68b2-4220-bcc7-a3e1c26667c0" providerId="ADAL" clId="{15CF4F3B-6841-4082-BEFD-2982CFDA294B}" dt="2021-08-27T20:21:08.411" v="614" actId="164"/>
          <ac:spMkLst>
            <pc:docMk/>
            <pc:sldMk cId="3131131152" sldId="281"/>
            <ac:spMk id="17" creationId="{41FA2319-D38B-433D-A3C7-4F96E0756686}"/>
          </ac:spMkLst>
        </pc:spChg>
        <pc:spChg chg="add mod">
          <ac:chgData name="Thiago Grossi" userId="708c9449-68b2-4220-bcc7-a3e1c26667c0" providerId="ADAL" clId="{15CF4F3B-6841-4082-BEFD-2982CFDA294B}" dt="2021-08-27T20:21:08.411" v="614" actId="164"/>
          <ac:spMkLst>
            <pc:docMk/>
            <pc:sldMk cId="3131131152" sldId="281"/>
            <ac:spMk id="18" creationId="{4DE1E5B1-8ED7-4663-B72C-97E349F3B7D4}"/>
          </ac:spMkLst>
        </pc:spChg>
        <pc:grpChg chg="add mod">
          <ac:chgData name="Thiago Grossi" userId="708c9449-68b2-4220-bcc7-a3e1c26667c0" providerId="ADAL" clId="{15CF4F3B-6841-4082-BEFD-2982CFDA294B}" dt="2021-08-27T20:21:08.411" v="614" actId="164"/>
          <ac:grpSpMkLst>
            <pc:docMk/>
            <pc:sldMk cId="3131131152" sldId="281"/>
            <ac:grpSpMk id="3" creationId="{F3D8FE54-7772-4B75-B31B-1AE136A29C34}"/>
          </ac:grpSpMkLst>
        </pc:grpChg>
        <pc:picChg chg="del">
          <ac:chgData name="Thiago Grossi" userId="708c9449-68b2-4220-bcc7-a3e1c26667c0" providerId="ADAL" clId="{15CF4F3B-6841-4082-BEFD-2982CFDA294B}" dt="2021-08-27T19:56:23.652" v="281" actId="478"/>
          <ac:picMkLst>
            <pc:docMk/>
            <pc:sldMk cId="3131131152" sldId="281"/>
            <ac:picMk id="7" creationId="{920C9619-4BB5-4884-A771-2AF1A8DD2072}"/>
          </ac:picMkLst>
        </pc:picChg>
        <pc:picChg chg="del">
          <ac:chgData name="Thiago Grossi" userId="708c9449-68b2-4220-bcc7-a3e1c26667c0" providerId="ADAL" clId="{15CF4F3B-6841-4082-BEFD-2982CFDA294B}" dt="2021-08-27T19:56:24.464" v="282" actId="478"/>
          <ac:picMkLst>
            <pc:docMk/>
            <pc:sldMk cId="3131131152" sldId="281"/>
            <ac:picMk id="10" creationId="{3CB74B1B-EEB7-4DDE-A7E5-59A0C450A58A}"/>
          </ac:picMkLst>
        </pc:picChg>
        <pc:picChg chg="del">
          <ac:chgData name="Thiago Grossi" userId="708c9449-68b2-4220-bcc7-a3e1c26667c0" providerId="ADAL" clId="{15CF4F3B-6841-4082-BEFD-2982CFDA294B}" dt="2021-08-27T19:56:25.027" v="283" actId="478"/>
          <ac:picMkLst>
            <pc:docMk/>
            <pc:sldMk cId="3131131152" sldId="281"/>
            <ac:picMk id="12" creationId="{1ABCDEDB-ED6C-4619-A408-FFCE42627ACB}"/>
          </ac:picMkLst>
        </pc:picChg>
        <pc:picChg chg="del">
          <ac:chgData name="Thiago Grossi" userId="708c9449-68b2-4220-bcc7-a3e1c26667c0" providerId="ADAL" clId="{15CF4F3B-6841-4082-BEFD-2982CFDA294B}" dt="2021-08-27T19:56:25.677" v="284" actId="478"/>
          <ac:picMkLst>
            <pc:docMk/>
            <pc:sldMk cId="3131131152" sldId="281"/>
            <ac:picMk id="15" creationId="{B0649396-745A-4321-9050-72F7B91D873B}"/>
          </ac:picMkLst>
        </pc:picChg>
        <pc:picChg chg="add mod">
          <ac:chgData name="Thiago Grossi" userId="708c9449-68b2-4220-bcc7-a3e1c26667c0" providerId="ADAL" clId="{15CF4F3B-6841-4082-BEFD-2982CFDA294B}" dt="2021-08-27T20:21:08.411" v="614" actId="164"/>
          <ac:picMkLst>
            <pc:docMk/>
            <pc:sldMk cId="3131131152" sldId="281"/>
            <ac:picMk id="2050" creationId="{216AF09B-BE55-4A23-8D57-634442BF3C4D}"/>
          </ac:picMkLst>
        </pc:picChg>
        <pc:picChg chg="add mod">
          <ac:chgData name="Thiago Grossi" userId="708c9449-68b2-4220-bcc7-a3e1c26667c0" providerId="ADAL" clId="{15CF4F3B-6841-4082-BEFD-2982CFDA294B}" dt="2021-08-27T20:21:08.411" v="614" actId="164"/>
          <ac:picMkLst>
            <pc:docMk/>
            <pc:sldMk cId="3131131152" sldId="281"/>
            <ac:picMk id="2051" creationId="{7F87E71C-97A4-431B-B297-502F3A256788}"/>
          </ac:picMkLst>
        </pc:picChg>
        <pc:picChg chg="add mod">
          <ac:chgData name="Thiago Grossi" userId="708c9449-68b2-4220-bcc7-a3e1c26667c0" providerId="ADAL" clId="{15CF4F3B-6841-4082-BEFD-2982CFDA294B}" dt="2021-08-27T20:21:08.411" v="614" actId="164"/>
          <ac:picMkLst>
            <pc:docMk/>
            <pc:sldMk cId="3131131152" sldId="281"/>
            <ac:picMk id="2052" creationId="{1025F639-5DCB-42A8-AEDE-B93776316615}"/>
          </ac:picMkLst>
        </pc:picChg>
        <pc:picChg chg="add del mod">
          <ac:chgData name="Thiago Grossi" userId="708c9449-68b2-4220-bcc7-a3e1c26667c0" providerId="ADAL" clId="{15CF4F3B-6841-4082-BEFD-2982CFDA294B}" dt="2021-08-27T20:16:05.915" v="365" actId="478"/>
          <ac:picMkLst>
            <pc:docMk/>
            <pc:sldMk cId="3131131152" sldId="281"/>
            <ac:picMk id="2053" creationId="{F60219D2-62DA-4FAA-8092-2FF28140E8D3}"/>
          </ac:picMkLst>
        </pc:picChg>
        <pc:picChg chg="add mod">
          <ac:chgData name="Thiago Grossi" userId="708c9449-68b2-4220-bcc7-a3e1c26667c0" providerId="ADAL" clId="{15CF4F3B-6841-4082-BEFD-2982CFDA294B}" dt="2021-08-27T20:21:08.411" v="614" actId="164"/>
          <ac:picMkLst>
            <pc:docMk/>
            <pc:sldMk cId="3131131152" sldId="281"/>
            <ac:picMk id="2054" creationId="{E087D9C2-0AE8-41B5-945F-1BD54F8FC182}"/>
          </ac:picMkLst>
        </pc:picChg>
      </pc:sldChg>
      <pc:sldChg chg="del">
        <pc:chgData name="Thiago Grossi" userId="708c9449-68b2-4220-bcc7-a3e1c26667c0" providerId="ADAL" clId="{15CF4F3B-6841-4082-BEFD-2982CFDA294B}" dt="2021-08-27T19:56:16.207" v="273" actId="47"/>
        <pc:sldMkLst>
          <pc:docMk/>
          <pc:sldMk cId="4088917612" sldId="281"/>
        </pc:sldMkLst>
      </pc:sldChg>
      <pc:sldChg chg="addSp delSp modSp add mod ord">
        <pc:chgData name="Thiago Grossi" userId="708c9449-68b2-4220-bcc7-a3e1c26667c0" providerId="ADAL" clId="{15CF4F3B-6841-4082-BEFD-2982CFDA294B}" dt="2021-08-27T20:24:11.601" v="657"/>
        <pc:sldMkLst>
          <pc:docMk/>
          <pc:sldMk cId="845400374" sldId="282"/>
        </pc:sldMkLst>
        <pc:spChg chg="add del mod">
          <ac:chgData name="Thiago Grossi" userId="708c9449-68b2-4220-bcc7-a3e1c26667c0" providerId="ADAL" clId="{15CF4F3B-6841-4082-BEFD-2982CFDA294B}" dt="2021-08-27T20:21:12.101" v="616"/>
          <ac:spMkLst>
            <pc:docMk/>
            <pc:sldMk cId="845400374" sldId="282"/>
            <ac:spMk id="11" creationId="{91859F81-25FB-4943-87A6-3D6A65622773}"/>
          </ac:spMkLst>
        </pc:spChg>
        <pc:spChg chg="mod topLvl">
          <ac:chgData name="Thiago Grossi" userId="708c9449-68b2-4220-bcc7-a3e1c26667c0" providerId="ADAL" clId="{15CF4F3B-6841-4082-BEFD-2982CFDA294B}" dt="2021-08-27T20:22:38.360" v="652" actId="1076"/>
          <ac:spMkLst>
            <pc:docMk/>
            <pc:sldMk cId="845400374" sldId="282"/>
            <ac:spMk id="19" creationId="{0FFE1318-074D-4201-84C9-7EB1332B479D}"/>
          </ac:spMkLst>
        </pc:spChg>
        <pc:spChg chg="mod topLvl">
          <ac:chgData name="Thiago Grossi" userId="708c9449-68b2-4220-bcc7-a3e1c26667c0" providerId="ADAL" clId="{15CF4F3B-6841-4082-BEFD-2982CFDA294B}" dt="2021-08-27T20:22:25.184" v="637" actId="165"/>
          <ac:spMkLst>
            <pc:docMk/>
            <pc:sldMk cId="845400374" sldId="282"/>
            <ac:spMk id="20" creationId="{FA06000B-8C4F-49D6-941D-1054FF56680C}"/>
          </ac:spMkLst>
        </pc:spChg>
        <pc:spChg chg="mod topLvl">
          <ac:chgData name="Thiago Grossi" userId="708c9449-68b2-4220-bcc7-a3e1c26667c0" providerId="ADAL" clId="{15CF4F3B-6841-4082-BEFD-2982CFDA294B}" dt="2021-08-27T20:22:25.184" v="637" actId="165"/>
          <ac:spMkLst>
            <pc:docMk/>
            <pc:sldMk cId="845400374" sldId="282"/>
            <ac:spMk id="21" creationId="{C37600BE-702E-4F9D-BC1D-85D954455703}"/>
          </ac:spMkLst>
        </pc:spChg>
        <pc:spChg chg="mod topLvl">
          <ac:chgData name="Thiago Grossi" userId="708c9449-68b2-4220-bcc7-a3e1c26667c0" providerId="ADAL" clId="{15CF4F3B-6841-4082-BEFD-2982CFDA294B}" dt="2021-08-27T20:22:51.597" v="654" actId="1076"/>
          <ac:spMkLst>
            <pc:docMk/>
            <pc:sldMk cId="845400374" sldId="282"/>
            <ac:spMk id="22" creationId="{E7BA907B-3BAC-49BE-9974-E7E6885C5113}"/>
          </ac:spMkLst>
        </pc:spChg>
        <pc:grpChg chg="add del mod">
          <ac:chgData name="Thiago Grossi" userId="708c9449-68b2-4220-bcc7-a3e1c26667c0" providerId="ADAL" clId="{15CF4F3B-6841-4082-BEFD-2982CFDA294B}" dt="2021-08-27T20:22:25.184" v="637" actId="165"/>
          <ac:grpSpMkLst>
            <pc:docMk/>
            <pc:sldMk cId="845400374" sldId="282"/>
            <ac:grpSpMk id="13" creationId="{A822D300-CF18-4332-AC57-069F319BCEEB}"/>
          </ac:grpSpMkLst>
        </pc:grpChg>
        <pc:picChg chg="del">
          <ac:chgData name="Thiago Grossi" userId="708c9449-68b2-4220-bcc7-a3e1c26667c0" providerId="ADAL" clId="{15CF4F3B-6841-4082-BEFD-2982CFDA294B}" dt="2021-08-27T20:20:56.813" v="612" actId="478"/>
          <ac:picMkLst>
            <pc:docMk/>
            <pc:sldMk cId="845400374" sldId="282"/>
            <ac:picMk id="12" creationId="{1ABCDEDB-ED6C-4619-A408-FFCE42627ACB}"/>
          </ac:picMkLst>
        </pc:picChg>
        <pc:picChg chg="mod topLvl">
          <ac:chgData name="Thiago Grossi" userId="708c9449-68b2-4220-bcc7-a3e1c26667c0" providerId="ADAL" clId="{15CF4F3B-6841-4082-BEFD-2982CFDA294B}" dt="2021-08-27T20:22:25.184" v="637" actId="165"/>
          <ac:picMkLst>
            <pc:docMk/>
            <pc:sldMk cId="845400374" sldId="282"/>
            <ac:picMk id="14" creationId="{21525CA7-6E89-4A48-8F0B-C750AB0C4DC5}"/>
          </ac:picMkLst>
        </pc:picChg>
        <pc:picChg chg="del">
          <ac:chgData name="Thiago Grossi" userId="708c9449-68b2-4220-bcc7-a3e1c26667c0" providerId="ADAL" clId="{15CF4F3B-6841-4082-BEFD-2982CFDA294B}" dt="2021-08-27T20:20:58.517" v="613" actId="478"/>
          <ac:picMkLst>
            <pc:docMk/>
            <pc:sldMk cId="845400374" sldId="282"/>
            <ac:picMk id="15" creationId="{B0649396-745A-4321-9050-72F7B91D873B}"/>
          </ac:picMkLst>
        </pc:picChg>
        <pc:picChg chg="mod topLvl">
          <ac:chgData name="Thiago Grossi" userId="708c9449-68b2-4220-bcc7-a3e1c26667c0" providerId="ADAL" clId="{15CF4F3B-6841-4082-BEFD-2982CFDA294B}" dt="2021-08-27T20:22:25.184" v="637" actId="165"/>
          <ac:picMkLst>
            <pc:docMk/>
            <pc:sldMk cId="845400374" sldId="282"/>
            <ac:picMk id="16" creationId="{53E117EA-0D35-4330-832E-5131DE53B8A7}"/>
          </ac:picMkLst>
        </pc:picChg>
        <pc:picChg chg="mod topLvl">
          <ac:chgData name="Thiago Grossi" userId="708c9449-68b2-4220-bcc7-a3e1c26667c0" providerId="ADAL" clId="{15CF4F3B-6841-4082-BEFD-2982CFDA294B}" dt="2021-08-27T20:22:25.184" v="637" actId="165"/>
          <ac:picMkLst>
            <pc:docMk/>
            <pc:sldMk cId="845400374" sldId="282"/>
            <ac:picMk id="17" creationId="{D04D03D5-1F9A-4DD7-86A8-8114F2751B38}"/>
          </ac:picMkLst>
        </pc:picChg>
        <pc:picChg chg="mod topLvl">
          <ac:chgData name="Thiago Grossi" userId="708c9449-68b2-4220-bcc7-a3e1c26667c0" providerId="ADAL" clId="{15CF4F3B-6841-4082-BEFD-2982CFDA294B}" dt="2021-08-27T20:22:25.184" v="637" actId="165"/>
          <ac:picMkLst>
            <pc:docMk/>
            <pc:sldMk cId="845400374" sldId="282"/>
            <ac:picMk id="18" creationId="{2548F484-69D2-4E83-9582-F1D8496E218B}"/>
          </ac:picMkLst>
        </pc:picChg>
      </pc:sldChg>
      <pc:sldChg chg="addSp delSp modSp add mod ord">
        <pc:chgData name="Thiago Grossi" userId="708c9449-68b2-4220-bcc7-a3e1c26667c0" providerId="ADAL" clId="{15CF4F3B-6841-4082-BEFD-2982CFDA294B}" dt="2021-08-27T20:30:29.284" v="739" actId="1076"/>
        <pc:sldMkLst>
          <pc:docMk/>
          <pc:sldMk cId="3756448634" sldId="283"/>
        </pc:sldMkLst>
        <pc:spChg chg="add del mod">
          <ac:chgData name="Thiago Grossi" userId="708c9449-68b2-4220-bcc7-a3e1c26667c0" providerId="ADAL" clId="{15CF4F3B-6841-4082-BEFD-2982CFDA294B}" dt="2021-08-27T20:30:24.545" v="738" actId="478"/>
          <ac:spMkLst>
            <pc:docMk/>
            <pc:sldMk cId="3756448634" sldId="283"/>
            <ac:spMk id="4" creationId="{C0ED124F-E8A5-44EA-A102-E1658B1BF912}"/>
          </ac:spMkLst>
        </pc:spChg>
        <pc:spChg chg="add mod">
          <ac:chgData name="Thiago Grossi" userId="708c9449-68b2-4220-bcc7-a3e1c26667c0" providerId="ADAL" clId="{15CF4F3B-6841-4082-BEFD-2982CFDA294B}" dt="2021-08-27T20:29:46.260" v="699" actId="20577"/>
          <ac:spMkLst>
            <pc:docMk/>
            <pc:sldMk cId="3756448634" sldId="283"/>
            <ac:spMk id="9" creationId="{1CCC07E1-F3D2-4934-A444-5B31428F1EC9}"/>
          </ac:spMkLst>
        </pc:spChg>
        <pc:spChg chg="del">
          <ac:chgData name="Thiago Grossi" userId="708c9449-68b2-4220-bcc7-a3e1c26667c0" providerId="ADAL" clId="{15CF4F3B-6841-4082-BEFD-2982CFDA294B}" dt="2021-08-27T20:28:31.297" v="683" actId="478"/>
          <ac:spMkLst>
            <pc:docMk/>
            <pc:sldMk cId="3756448634" sldId="283"/>
            <ac:spMk id="26" creationId="{B53B65E2-D6E4-4880-9FFA-3B9741186E5F}"/>
          </ac:spMkLst>
        </pc:spChg>
        <pc:spChg chg="mod">
          <ac:chgData name="Thiago Grossi" userId="708c9449-68b2-4220-bcc7-a3e1c26667c0" providerId="ADAL" clId="{15CF4F3B-6841-4082-BEFD-2982CFDA294B}" dt="2021-08-27T20:30:29.284" v="739" actId="1076"/>
          <ac:spMkLst>
            <pc:docMk/>
            <pc:sldMk cId="3756448634" sldId="283"/>
            <ac:spMk id="724" creationId="{00000000-0000-0000-0000-000000000000}"/>
          </ac:spMkLst>
        </pc:spChg>
        <pc:spChg chg="del">
          <ac:chgData name="Thiago Grossi" userId="708c9449-68b2-4220-bcc7-a3e1c26667c0" providerId="ADAL" clId="{15CF4F3B-6841-4082-BEFD-2982CFDA294B}" dt="2021-08-27T20:30:22.354" v="737" actId="478"/>
          <ac:spMkLst>
            <pc:docMk/>
            <pc:sldMk cId="3756448634" sldId="283"/>
            <ac:spMk id="725" creationId="{00000000-0000-0000-0000-000000000000}"/>
          </ac:spMkLst>
        </pc:spChg>
        <pc:picChg chg="del">
          <ac:chgData name="Thiago Grossi" userId="708c9449-68b2-4220-bcc7-a3e1c26667c0" providerId="ADAL" clId="{15CF4F3B-6841-4082-BEFD-2982CFDA294B}" dt="2021-08-27T20:25:01.082" v="668" actId="478"/>
          <ac:picMkLst>
            <pc:docMk/>
            <pc:sldMk cId="3756448634" sldId="283"/>
            <ac:picMk id="12" creationId="{1ABCDEDB-ED6C-4619-A408-FFCE42627ACB}"/>
          </ac:picMkLst>
        </pc:picChg>
        <pc:picChg chg="del">
          <ac:chgData name="Thiago Grossi" userId="708c9449-68b2-4220-bcc7-a3e1c26667c0" providerId="ADAL" clId="{15CF4F3B-6841-4082-BEFD-2982CFDA294B}" dt="2021-08-27T20:25:02.071" v="669" actId="478"/>
          <ac:picMkLst>
            <pc:docMk/>
            <pc:sldMk cId="3756448634" sldId="283"/>
            <ac:picMk id="15" creationId="{B0649396-745A-4321-9050-72F7B91D873B}"/>
          </ac:picMkLst>
        </pc:picChg>
      </pc:sldChg>
      <pc:sldChg chg="del">
        <pc:chgData name="Thiago Grossi" userId="708c9449-68b2-4220-bcc7-a3e1c26667c0" providerId="ADAL" clId="{15CF4F3B-6841-4082-BEFD-2982CFDA294B}" dt="2021-08-27T19:56:14.224" v="269" actId="47"/>
        <pc:sldMkLst>
          <pc:docMk/>
          <pc:sldMk cId="3190470145" sldId="284"/>
        </pc:sldMkLst>
      </pc:sldChg>
      <pc:sldChg chg="del">
        <pc:chgData name="Thiago Grossi" userId="708c9449-68b2-4220-bcc7-a3e1c26667c0" providerId="ADAL" clId="{15CF4F3B-6841-4082-BEFD-2982CFDA294B}" dt="2021-08-27T19:56:18.944" v="279" actId="47"/>
        <pc:sldMkLst>
          <pc:docMk/>
          <pc:sldMk cId="792113322" sldId="286"/>
        </pc:sldMkLst>
      </pc:sldChg>
      <pc:sldChg chg="del">
        <pc:chgData name="Thiago Grossi" userId="708c9449-68b2-4220-bcc7-a3e1c26667c0" providerId="ADAL" clId="{15CF4F3B-6841-4082-BEFD-2982CFDA294B}" dt="2021-08-27T19:56:16.640" v="274" actId="47"/>
        <pc:sldMkLst>
          <pc:docMk/>
          <pc:sldMk cId="3349902731" sldId="287"/>
        </pc:sldMkLst>
      </pc:sldChg>
      <pc:sldChg chg="del">
        <pc:chgData name="Thiago Grossi" userId="708c9449-68b2-4220-bcc7-a3e1c26667c0" providerId="ADAL" clId="{15CF4F3B-6841-4082-BEFD-2982CFDA294B}" dt="2021-08-27T19:56:17.073" v="275" actId="47"/>
        <pc:sldMkLst>
          <pc:docMk/>
          <pc:sldMk cId="1141468299" sldId="288"/>
        </pc:sldMkLst>
      </pc:sldChg>
      <pc:sldChg chg="del">
        <pc:chgData name="Thiago Grossi" userId="708c9449-68b2-4220-bcc7-a3e1c26667c0" providerId="ADAL" clId="{15CF4F3B-6841-4082-BEFD-2982CFDA294B}" dt="2021-08-27T19:56:18.432" v="278" actId="47"/>
        <pc:sldMkLst>
          <pc:docMk/>
          <pc:sldMk cId="374481332" sldId="289"/>
        </pc:sldMkLst>
      </pc:sldChg>
      <pc:sldChg chg="del">
        <pc:chgData name="Thiago Grossi" userId="708c9449-68b2-4220-bcc7-a3e1c26667c0" providerId="ADAL" clId="{15CF4F3B-6841-4082-BEFD-2982CFDA294B}" dt="2021-08-27T19:56:17.487" v="276" actId="47"/>
        <pc:sldMkLst>
          <pc:docMk/>
          <pc:sldMk cId="3706662931" sldId="290"/>
        </pc:sldMkLst>
      </pc:sldChg>
      <pc:sldChg chg="del">
        <pc:chgData name="Thiago Grossi" userId="708c9449-68b2-4220-bcc7-a3e1c26667c0" providerId="ADAL" clId="{15CF4F3B-6841-4082-BEFD-2982CFDA294B}" dt="2021-08-27T19:56:15.736" v="272" actId="47"/>
        <pc:sldMkLst>
          <pc:docMk/>
          <pc:sldMk cId="1545699356" sldId="291"/>
        </pc:sldMkLst>
      </pc:sldChg>
      <pc:sldChg chg="del">
        <pc:chgData name="Thiago Grossi" userId="708c9449-68b2-4220-bcc7-a3e1c26667c0" providerId="ADAL" clId="{15CF4F3B-6841-4082-BEFD-2982CFDA294B}" dt="2021-08-27T19:56:17.931" v="277" actId="47"/>
        <pc:sldMkLst>
          <pc:docMk/>
          <pc:sldMk cId="3179320966" sldId="292"/>
        </pc:sldMkLst>
      </pc:sldChg>
      <pc:sldChg chg="del">
        <pc:chgData name="Thiago Grossi" userId="708c9449-68b2-4220-bcc7-a3e1c26667c0" providerId="ADAL" clId="{15CF4F3B-6841-4082-BEFD-2982CFDA294B}" dt="2021-08-27T19:56:15.302" v="271" actId="47"/>
        <pc:sldMkLst>
          <pc:docMk/>
          <pc:sldMk cId="711916797" sldId="293"/>
        </pc:sldMkLst>
      </pc:sldChg>
      <pc:sldChg chg="del">
        <pc:chgData name="Thiago Grossi" userId="708c9449-68b2-4220-bcc7-a3e1c26667c0" providerId="ADAL" clId="{15CF4F3B-6841-4082-BEFD-2982CFDA294B}" dt="2021-08-27T19:56:14.820" v="270" actId="47"/>
        <pc:sldMkLst>
          <pc:docMk/>
          <pc:sldMk cId="3134817909" sldId="29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0" name="Shape 66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"/>
          <p:cNvSpPr txBox="1">
            <a:spLocks noGrp="1"/>
          </p:cNvSpPr>
          <p:nvPr>
            <p:ph type="body" sz="quarter" idx="13"/>
          </p:nvPr>
        </p:nvSpPr>
        <p:spPr>
          <a:xfrm>
            <a:off x="898430" y="12426871"/>
            <a:ext cx="4316944" cy="385392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3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805966" y="1994634"/>
            <a:ext cx="17395734" cy="1536044"/>
          </a:xfrm>
          <a:prstGeom prst="rect">
            <a:avLst/>
          </a:prstGeom>
        </p:spPr>
        <p:txBody>
          <a:bodyPr anchor="ctr"/>
          <a:lstStyle>
            <a:lvl1pPr algn="l">
              <a:defRPr sz="10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4" name="Subtitle"/>
          <p:cNvSpPr txBox="1">
            <a:spLocks noGrp="1"/>
          </p:cNvSpPr>
          <p:nvPr>
            <p:ph type="body" sz="quarter" idx="15"/>
          </p:nvPr>
        </p:nvSpPr>
        <p:spPr>
          <a:xfrm>
            <a:off x="805966" y="3196900"/>
            <a:ext cx="17395734" cy="1536044"/>
          </a:xfrm>
          <a:prstGeom prst="rect">
            <a:avLst/>
          </a:prstGeom>
        </p:spPr>
        <p:txBody>
          <a:bodyPr anchor="ctr"/>
          <a:lstStyle>
            <a:lvl1pPr algn="l"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</a:t>
            </a:r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05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7280673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6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8594061" y="11949919"/>
            <a:ext cx="7195877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7" name="Caption"/>
          <p:cNvSpPr txBox="1">
            <a:spLocks noGrp="1"/>
          </p:cNvSpPr>
          <p:nvPr>
            <p:ph type="body" sz="quarter" idx="15"/>
          </p:nvPr>
        </p:nvSpPr>
        <p:spPr>
          <a:xfrm>
            <a:off x="16285894" y="11949919"/>
            <a:ext cx="7191485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408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09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10" name="Date"/>
          <p:cNvSpPr txBox="1">
            <a:spLocks noGrp="1"/>
          </p:cNvSpPr>
          <p:nvPr>
            <p:ph type="body" sz="quarter" idx="18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11" name="Imagen"/>
          <p:cNvSpPr>
            <a:spLocks noGrp="1"/>
          </p:cNvSpPr>
          <p:nvPr>
            <p:ph type="pic" sz="quarter" idx="19"/>
          </p:nvPr>
        </p:nvSpPr>
        <p:spPr>
          <a:xfrm>
            <a:off x="898895" y="4620488"/>
            <a:ext cx="7283657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2" name="Imagen"/>
          <p:cNvSpPr>
            <a:spLocks noGrp="1"/>
          </p:cNvSpPr>
          <p:nvPr>
            <p:ph type="pic" sz="quarter" idx="20"/>
          </p:nvPr>
        </p:nvSpPr>
        <p:spPr>
          <a:xfrm>
            <a:off x="16314625" y="4620488"/>
            <a:ext cx="7170480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3" name="Imagen"/>
          <p:cNvSpPr>
            <a:spLocks noGrp="1"/>
          </p:cNvSpPr>
          <p:nvPr>
            <p:ph type="pic" sz="quarter" idx="21"/>
          </p:nvPr>
        </p:nvSpPr>
        <p:spPr>
          <a:xfrm>
            <a:off x="8622793" y="4620488"/>
            <a:ext cx="7219083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14" name="Title 1"/>
          <p:cNvSpPr txBox="1">
            <a:spLocks noGrp="1"/>
          </p:cNvSpPr>
          <p:nvPr>
            <p:ph type="body" sz="quarter" idx="22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15" name="Subtitle 1"/>
          <p:cNvSpPr txBox="1">
            <a:spLocks noGrp="1"/>
          </p:cNvSpPr>
          <p:nvPr>
            <p:ph type="body" sz="quarter" idx="23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1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Imagen"/>
          <p:cNvSpPr>
            <a:spLocks noGrp="1"/>
          </p:cNvSpPr>
          <p:nvPr>
            <p:ph type="pic" idx="13"/>
          </p:nvPr>
        </p:nvSpPr>
        <p:spPr>
          <a:xfrm>
            <a:off x="-28255" y="-27712"/>
            <a:ext cx="24440510" cy="68882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45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46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47" name="Text"/>
          <p:cNvSpPr txBox="1">
            <a:spLocks noGrp="1"/>
          </p:cNvSpPr>
          <p:nvPr>
            <p:ph type="body" sz="quarter" idx="16"/>
          </p:nvPr>
        </p:nvSpPr>
        <p:spPr>
          <a:xfrm>
            <a:off x="902229" y="76192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44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49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5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51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52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53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Imagen"/>
          <p:cNvSpPr>
            <a:spLocks noGrp="1"/>
          </p:cNvSpPr>
          <p:nvPr>
            <p:ph type="pic" idx="13"/>
          </p:nvPr>
        </p:nvSpPr>
        <p:spPr>
          <a:xfrm>
            <a:off x="12188031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61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46347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6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6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64" name="Slideshow Title"/>
          <p:cNvSpPr txBox="1">
            <a:spLocks noGrp="1"/>
          </p:cNvSpPr>
          <p:nvPr>
            <p:ph type="body" sz="quarter" idx="16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65" name="Chapter Title"/>
          <p:cNvSpPr txBox="1">
            <a:spLocks noGrp="1"/>
          </p:cNvSpPr>
          <p:nvPr>
            <p:ph type="body" sz="quarter" idx="17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66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67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6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9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76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77" name="Text"/>
          <p:cNvSpPr txBox="1">
            <a:spLocks noGrp="1"/>
          </p:cNvSpPr>
          <p:nvPr>
            <p:ph type="body" sz="quarter" idx="14"/>
          </p:nvPr>
        </p:nvSpPr>
        <p:spPr>
          <a:xfrm>
            <a:off x="902229" y="5358619"/>
            <a:ext cx="10501891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4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79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80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81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82" name="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83" name="Subtitle 1"/>
          <p:cNvSpPr txBox="1">
            <a:spLocks noGrp="1"/>
          </p:cNvSpPr>
          <p:nvPr>
            <p:ph type="body" sz="quarter" idx="19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84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2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492" name="Imagen"/>
          <p:cNvSpPr>
            <a:spLocks noGrp="1"/>
          </p:cNvSpPr>
          <p:nvPr>
            <p:ph type="pic" idx="13"/>
          </p:nvPr>
        </p:nvSpPr>
        <p:spPr>
          <a:xfrm>
            <a:off x="-28255" y="4620488"/>
            <a:ext cx="24440509" cy="90980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494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495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496" name="Date"/>
          <p:cNvSpPr txBox="1">
            <a:spLocks noGrp="1"/>
          </p:cNvSpPr>
          <p:nvPr>
            <p:ph type="body" sz="quarter" idx="16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497" name="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498" name="Subtitle 1"/>
          <p:cNvSpPr txBox="1">
            <a:spLocks noGrp="1"/>
          </p:cNvSpPr>
          <p:nvPr>
            <p:ph type="body" sz="quarter" idx="18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499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2" name="Imagen"/>
          <p:cNvSpPr>
            <a:spLocks noGrp="1"/>
          </p:cNvSpPr>
          <p:nvPr>
            <p:ph type="pic" sz="half" idx="14"/>
          </p:nvPr>
        </p:nvSpPr>
        <p:spPr>
          <a:xfrm>
            <a:off x="-319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3" name="Imagen"/>
          <p:cNvSpPr>
            <a:spLocks noGrp="1"/>
          </p:cNvSpPr>
          <p:nvPr>
            <p:ph type="pic" sz="half" idx="15"/>
          </p:nvPr>
        </p:nvSpPr>
        <p:spPr>
          <a:xfrm>
            <a:off x="12190214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64" name="Imagen"/>
          <p:cNvSpPr>
            <a:spLocks noGrp="1"/>
          </p:cNvSpPr>
          <p:nvPr>
            <p:ph type="pic" sz="half" idx="16"/>
          </p:nvPr>
        </p:nvSpPr>
        <p:spPr>
          <a:xfrm>
            <a:off x="-3194" y="6868480"/>
            <a:ext cx="12199613" cy="68757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6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4" name="Imagen"/>
          <p:cNvSpPr>
            <a:spLocks noGrp="1"/>
          </p:cNvSpPr>
          <p:nvPr>
            <p:ph type="pic" idx="14"/>
          </p:nvPr>
        </p:nvSpPr>
        <p:spPr>
          <a:xfrm>
            <a:off x="-3194" y="-2312"/>
            <a:ext cx="12199776" cy="13720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5" name="Imagen"/>
          <p:cNvSpPr>
            <a:spLocks noGrp="1"/>
          </p:cNvSpPr>
          <p:nvPr>
            <p:ph type="pic" sz="quarter" idx="15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76" name="Imagen"/>
          <p:cNvSpPr>
            <a:spLocks noGrp="1"/>
          </p:cNvSpPr>
          <p:nvPr>
            <p:ph type="pic" sz="quarter" idx="16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57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57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Imagen"/>
          <p:cNvSpPr>
            <a:spLocks noGrp="1"/>
          </p:cNvSpPr>
          <p:nvPr>
            <p:ph type="pic" sz="half" idx="13"/>
          </p:nvPr>
        </p:nvSpPr>
        <p:spPr>
          <a:xfrm>
            <a:off x="12190214" y="6855688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99" name="Imagen"/>
          <p:cNvSpPr>
            <a:spLocks noGrp="1"/>
          </p:cNvSpPr>
          <p:nvPr>
            <p:ph type="pic" sz="quarter" idx="14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0" name="Imagen"/>
          <p:cNvSpPr>
            <a:spLocks noGrp="1"/>
          </p:cNvSpPr>
          <p:nvPr>
            <p:ph type="pic" sz="quarter" idx="15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1" name="Imagen"/>
          <p:cNvSpPr>
            <a:spLocks noGrp="1"/>
          </p:cNvSpPr>
          <p:nvPr>
            <p:ph type="pic" sz="quarter" idx="16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2" name="Imagen"/>
          <p:cNvSpPr>
            <a:spLocks noGrp="1"/>
          </p:cNvSpPr>
          <p:nvPr>
            <p:ph type="pic" sz="quarter" idx="17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03" name="Imagen"/>
          <p:cNvSpPr>
            <a:spLocks noGrp="1"/>
          </p:cNvSpPr>
          <p:nvPr>
            <p:ph type="pic" sz="half" idx="18"/>
          </p:nvPr>
        </p:nvSpPr>
        <p:spPr>
          <a:xfrm>
            <a:off x="-3572" y="-2312"/>
            <a:ext cx="12199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04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Imagen"/>
          <p:cNvSpPr>
            <a:spLocks noGrp="1"/>
          </p:cNvSpPr>
          <p:nvPr>
            <p:ph type="pic" sz="quarter" idx="13"/>
          </p:nvPr>
        </p:nvSpPr>
        <p:spPr>
          <a:xfrm>
            <a:off x="12190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13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14" name="Imagen"/>
          <p:cNvSpPr>
            <a:spLocks noGrp="1"/>
          </p:cNvSpPr>
          <p:nvPr>
            <p:ph type="pic" sz="quarter" idx="14"/>
          </p:nvPr>
        </p:nvSpPr>
        <p:spPr>
          <a:xfrm>
            <a:off x="18286214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5" name="Imagen"/>
          <p:cNvSpPr>
            <a:spLocks noGrp="1"/>
          </p:cNvSpPr>
          <p:nvPr>
            <p:ph type="pic" sz="quarter" idx="15"/>
          </p:nvPr>
        </p:nvSpPr>
        <p:spPr>
          <a:xfrm>
            <a:off x="-8203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6" name="Imagen"/>
          <p:cNvSpPr>
            <a:spLocks noGrp="1"/>
          </p:cNvSpPr>
          <p:nvPr>
            <p:ph type="pic" sz="quarter" idx="16"/>
          </p:nvPr>
        </p:nvSpPr>
        <p:spPr>
          <a:xfrm>
            <a:off x="6087797" y="-2312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7" name="Imagen"/>
          <p:cNvSpPr>
            <a:spLocks noGrp="1"/>
          </p:cNvSpPr>
          <p:nvPr>
            <p:ph type="pic" sz="quarter" idx="17"/>
          </p:nvPr>
        </p:nvSpPr>
        <p:spPr>
          <a:xfrm>
            <a:off x="12190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8" name="Imagen"/>
          <p:cNvSpPr>
            <a:spLocks noGrp="1"/>
          </p:cNvSpPr>
          <p:nvPr>
            <p:ph type="pic" sz="quarter" idx="18"/>
          </p:nvPr>
        </p:nvSpPr>
        <p:spPr>
          <a:xfrm>
            <a:off x="18286214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9" name="Imagen"/>
          <p:cNvSpPr>
            <a:spLocks noGrp="1"/>
          </p:cNvSpPr>
          <p:nvPr>
            <p:ph type="pic" sz="quarter" idx="19"/>
          </p:nvPr>
        </p:nvSpPr>
        <p:spPr>
          <a:xfrm>
            <a:off x="-8203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20" name="Imagen"/>
          <p:cNvSpPr>
            <a:spLocks noGrp="1"/>
          </p:cNvSpPr>
          <p:nvPr>
            <p:ph type="pic" sz="quarter" idx="20"/>
          </p:nvPr>
        </p:nvSpPr>
        <p:spPr>
          <a:xfrm>
            <a:off x="6087797" y="6855688"/>
            <a:ext cx="6103776" cy="68758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21" name="Imagen" descr="Image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6 Border Image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Imagen"/>
          <p:cNvSpPr>
            <a:spLocks noGrp="1"/>
          </p:cNvSpPr>
          <p:nvPr>
            <p:ph type="pic" sz="quarter" idx="13"/>
          </p:nvPr>
        </p:nvSpPr>
        <p:spPr>
          <a:xfrm>
            <a:off x="12187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0" name="Imagen"/>
          <p:cNvSpPr>
            <a:spLocks noGrp="1"/>
          </p:cNvSpPr>
          <p:nvPr>
            <p:ph type="pic" sz="quarter" idx="14"/>
          </p:nvPr>
        </p:nvSpPr>
        <p:spPr>
          <a:xfrm>
            <a:off x="18283435" y="-2312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1" name="Imagen"/>
          <p:cNvSpPr>
            <a:spLocks noGrp="1"/>
          </p:cNvSpPr>
          <p:nvPr>
            <p:ph type="pic" sz="quarter" idx="15"/>
          </p:nvPr>
        </p:nvSpPr>
        <p:spPr>
          <a:xfrm>
            <a:off x="12187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2" name="Imagen"/>
          <p:cNvSpPr>
            <a:spLocks noGrp="1"/>
          </p:cNvSpPr>
          <p:nvPr>
            <p:ph type="pic" sz="quarter" idx="16"/>
          </p:nvPr>
        </p:nvSpPr>
        <p:spPr>
          <a:xfrm>
            <a:off x="18283435" y="3439388"/>
            <a:ext cx="6107400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3" name="Imagen"/>
          <p:cNvSpPr>
            <a:spLocks noGrp="1"/>
          </p:cNvSpPr>
          <p:nvPr>
            <p:ph type="pic" sz="quarter" idx="17"/>
          </p:nvPr>
        </p:nvSpPr>
        <p:spPr>
          <a:xfrm>
            <a:off x="12187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4" name="Imagen"/>
          <p:cNvSpPr>
            <a:spLocks noGrp="1"/>
          </p:cNvSpPr>
          <p:nvPr>
            <p:ph type="pic" sz="quarter" idx="18"/>
          </p:nvPr>
        </p:nvSpPr>
        <p:spPr>
          <a:xfrm>
            <a:off x="18283435" y="68683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5" name="Imagen"/>
          <p:cNvSpPr>
            <a:spLocks noGrp="1"/>
          </p:cNvSpPr>
          <p:nvPr>
            <p:ph type="pic" sz="quarter" idx="19"/>
          </p:nvPr>
        </p:nvSpPr>
        <p:spPr>
          <a:xfrm>
            <a:off x="12187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6" name="Imagen"/>
          <p:cNvSpPr>
            <a:spLocks noGrp="1"/>
          </p:cNvSpPr>
          <p:nvPr>
            <p:ph type="pic" sz="quarter" idx="20"/>
          </p:nvPr>
        </p:nvSpPr>
        <p:spPr>
          <a:xfrm>
            <a:off x="18283435" y="10271988"/>
            <a:ext cx="6107400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7" name="Imagen"/>
          <p:cNvSpPr>
            <a:spLocks noGrp="1"/>
          </p:cNvSpPr>
          <p:nvPr>
            <p:ph type="pic" sz="quarter" idx="21"/>
          </p:nvPr>
        </p:nvSpPr>
        <p:spPr>
          <a:xfrm>
            <a:off x="-3194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8" name="Imagen"/>
          <p:cNvSpPr>
            <a:spLocks noGrp="1"/>
          </p:cNvSpPr>
          <p:nvPr>
            <p:ph type="pic" sz="quarter" idx="22"/>
          </p:nvPr>
        </p:nvSpPr>
        <p:spPr>
          <a:xfrm>
            <a:off x="6092806" y="-2312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9" name="Imagen"/>
          <p:cNvSpPr>
            <a:spLocks noGrp="1"/>
          </p:cNvSpPr>
          <p:nvPr>
            <p:ph type="pic" sz="quarter" idx="23"/>
          </p:nvPr>
        </p:nvSpPr>
        <p:spPr>
          <a:xfrm>
            <a:off x="-3194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0" name="Imagen"/>
          <p:cNvSpPr>
            <a:spLocks noGrp="1"/>
          </p:cNvSpPr>
          <p:nvPr>
            <p:ph type="pic" sz="quarter" idx="24"/>
          </p:nvPr>
        </p:nvSpPr>
        <p:spPr>
          <a:xfrm>
            <a:off x="6092806" y="3439388"/>
            <a:ext cx="6107399" cy="344217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1" name="Imagen"/>
          <p:cNvSpPr>
            <a:spLocks noGrp="1"/>
          </p:cNvSpPr>
          <p:nvPr>
            <p:ph type="pic" sz="quarter" idx="25"/>
          </p:nvPr>
        </p:nvSpPr>
        <p:spPr>
          <a:xfrm>
            <a:off x="-3194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2" name="Imagen"/>
          <p:cNvSpPr>
            <a:spLocks noGrp="1"/>
          </p:cNvSpPr>
          <p:nvPr>
            <p:ph type="pic" sz="quarter" idx="26"/>
          </p:nvPr>
        </p:nvSpPr>
        <p:spPr>
          <a:xfrm>
            <a:off x="6092806" y="68683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3" name="Imagen"/>
          <p:cNvSpPr>
            <a:spLocks noGrp="1"/>
          </p:cNvSpPr>
          <p:nvPr>
            <p:ph type="pic" sz="quarter" idx="27"/>
          </p:nvPr>
        </p:nvSpPr>
        <p:spPr>
          <a:xfrm>
            <a:off x="-3194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4" name="Imagen"/>
          <p:cNvSpPr>
            <a:spLocks noGrp="1"/>
          </p:cNvSpPr>
          <p:nvPr>
            <p:ph type="pic" sz="quarter" idx="28"/>
          </p:nvPr>
        </p:nvSpPr>
        <p:spPr>
          <a:xfrm>
            <a:off x="6092806" y="10271988"/>
            <a:ext cx="6107399" cy="34421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pic>
        <p:nvPicPr>
          <p:cNvPr id="64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64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D5D5D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"/>
          <p:cNvSpPr txBox="1">
            <a:spLocks noGrp="1"/>
          </p:cNvSpPr>
          <p:nvPr>
            <p:ph type="body" sz="quarter" idx="13"/>
          </p:nvPr>
        </p:nvSpPr>
        <p:spPr>
          <a:xfrm>
            <a:off x="902229" y="4634719"/>
            <a:ext cx="2257954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123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24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125" name="Date"/>
          <p:cNvSpPr txBox="1">
            <a:spLocks noGrp="1"/>
          </p:cNvSpPr>
          <p:nvPr>
            <p:ph type="body" sz="quarter" idx="16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26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127" name="Title"/>
          <p:cNvSpPr txBox="1">
            <a:spLocks noGrp="1"/>
          </p:cNvSpPr>
          <p:nvPr>
            <p:ph type="body" sz="quarter" idx="17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128" name="Subtitle"/>
          <p:cNvSpPr txBox="1">
            <a:spLocks noGrp="1"/>
          </p:cNvSpPr>
          <p:nvPr>
            <p:ph type="body" sz="quarter" idx="18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</a:t>
            </a:r>
          </a:p>
        </p:txBody>
      </p:sp>
      <p:pic>
        <p:nvPicPr>
          <p:cNvPr id="129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91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192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9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194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pic>
        <p:nvPicPr>
          <p:cNvPr id="19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03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04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0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06" name="Hero"/>
          <p:cNvSpPr txBox="1">
            <a:spLocks noGrp="1"/>
          </p:cNvSpPr>
          <p:nvPr>
            <p:ph type="body" sz="quarter" idx="16"/>
          </p:nvPr>
        </p:nvSpPr>
        <p:spPr>
          <a:xfrm>
            <a:off x="902229" y="2016954"/>
            <a:ext cx="22579542" cy="1804343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sp>
        <p:nvSpPr>
          <p:cNvPr id="207" name="Text"/>
          <p:cNvSpPr txBox="1">
            <a:spLocks noGrp="1"/>
          </p:cNvSpPr>
          <p:nvPr>
            <p:ph type="body" sz="quarter" idx="17"/>
          </p:nvPr>
        </p:nvSpPr>
        <p:spPr>
          <a:xfrm>
            <a:off x="902229" y="6845049"/>
            <a:ext cx="22579542" cy="385392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pic>
        <p:nvPicPr>
          <p:cNvPr id="20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7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16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17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18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19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20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1128149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21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22" name="Text"/>
          <p:cNvSpPr txBox="1">
            <a:spLocks noGrp="1"/>
          </p:cNvSpPr>
          <p:nvPr>
            <p:ph type="body" sz="quarter" idx="20"/>
          </p:nvPr>
        </p:nvSpPr>
        <p:spPr>
          <a:xfrm>
            <a:off x="901194" y="6844519"/>
            <a:ext cx="22581613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2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24" name="Línea"/>
          <p:cNvSpPr/>
          <p:nvPr/>
        </p:nvSpPr>
        <p:spPr>
          <a:xfrm>
            <a:off x="907211" y="46228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25" name="Línea"/>
          <p:cNvSpPr/>
          <p:nvPr/>
        </p:nvSpPr>
        <p:spPr>
          <a:xfrm>
            <a:off x="907211" y="11722100"/>
            <a:ext cx="2256856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2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286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287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288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289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290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291" name="Title 2"/>
          <p:cNvSpPr txBox="1">
            <a:spLocks noGrp="1"/>
          </p:cNvSpPr>
          <p:nvPr>
            <p:ph type="body" sz="quarter" idx="18"/>
          </p:nvPr>
        </p:nvSpPr>
        <p:spPr>
          <a:xfrm>
            <a:off x="901194" y="4943726"/>
            <a:ext cx="5376344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2</a:t>
            </a:r>
          </a:p>
        </p:txBody>
      </p:sp>
      <p:sp>
        <p:nvSpPr>
          <p:cNvPr id="292" name="Subtitle 2"/>
          <p:cNvSpPr txBox="1">
            <a:spLocks noGrp="1"/>
          </p:cNvSpPr>
          <p:nvPr>
            <p:ph type="body" sz="quarter" idx="19"/>
          </p:nvPr>
        </p:nvSpPr>
        <p:spPr>
          <a:xfrm>
            <a:off x="901194" y="5828973"/>
            <a:ext cx="5376343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2</a:t>
            </a:r>
          </a:p>
        </p:txBody>
      </p:sp>
      <p:sp>
        <p:nvSpPr>
          <p:cNvPr id="293" name="Text"/>
          <p:cNvSpPr txBox="1">
            <a:spLocks noGrp="1"/>
          </p:cNvSpPr>
          <p:nvPr>
            <p:ph type="body" sz="quarter" idx="20"/>
          </p:nvPr>
        </p:nvSpPr>
        <p:spPr>
          <a:xfrm>
            <a:off x="900687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4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5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96" name="Title 3"/>
          <p:cNvSpPr txBox="1">
            <a:spLocks noGrp="1"/>
          </p:cNvSpPr>
          <p:nvPr>
            <p:ph type="body" sz="quarter" idx="21"/>
          </p:nvPr>
        </p:nvSpPr>
        <p:spPr>
          <a:xfrm>
            <a:off x="6702200" y="4943726"/>
            <a:ext cx="5261539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3</a:t>
            </a:r>
          </a:p>
        </p:txBody>
      </p:sp>
      <p:sp>
        <p:nvSpPr>
          <p:cNvPr id="297" name="Subtitle 3"/>
          <p:cNvSpPr txBox="1">
            <a:spLocks noGrp="1"/>
          </p:cNvSpPr>
          <p:nvPr>
            <p:ph type="body" sz="quarter" idx="22"/>
          </p:nvPr>
        </p:nvSpPr>
        <p:spPr>
          <a:xfrm>
            <a:off x="6702200" y="5828973"/>
            <a:ext cx="5235732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3</a:t>
            </a:r>
          </a:p>
        </p:txBody>
      </p:sp>
      <p:sp>
        <p:nvSpPr>
          <p:cNvPr id="298" name="Text"/>
          <p:cNvSpPr txBox="1">
            <a:spLocks noGrp="1"/>
          </p:cNvSpPr>
          <p:nvPr>
            <p:ph type="body" sz="quarter" idx="23"/>
          </p:nvPr>
        </p:nvSpPr>
        <p:spPr>
          <a:xfrm>
            <a:off x="6688994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299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0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1" name="Title 4"/>
          <p:cNvSpPr txBox="1">
            <a:spLocks noGrp="1"/>
          </p:cNvSpPr>
          <p:nvPr>
            <p:ph type="body" sz="quarter" idx="24"/>
          </p:nvPr>
        </p:nvSpPr>
        <p:spPr>
          <a:xfrm>
            <a:off x="12411254" y="4943726"/>
            <a:ext cx="5261538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4</a:t>
            </a:r>
          </a:p>
        </p:txBody>
      </p:sp>
      <p:sp>
        <p:nvSpPr>
          <p:cNvPr id="302" name="Subtitle 4"/>
          <p:cNvSpPr txBox="1">
            <a:spLocks noGrp="1"/>
          </p:cNvSpPr>
          <p:nvPr>
            <p:ph type="body" sz="quarter" idx="25"/>
          </p:nvPr>
        </p:nvSpPr>
        <p:spPr>
          <a:xfrm>
            <a:off x="12411254" y="5828973"/>
            <a:ext cx="523573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4</a:t>
            </a:r>
          </a:p>
        </p:txBody>
      </p:sp>
      <p:sp>
        <p:nvSpPr>
          <p:cNvPr id="303" name="Text"/>
          <p:cNvSpPr txBox="1">
            <a:spLocks noGrp="1"/>
          </p:cNvSpPr>
          <p:nvPr>
            <p:ph type="body" sz="quarter" idx="26"/>
          </p:nvPr>
        </p:nvSpPr>
        <p:spPr>
          <a:xfrm>
            <a:off x="12398047" y="6844519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4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5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06" name="Title 5"/>
          <p:cNvSpPr txBox="1">
            <a:spLocks noGrp="1"/>
          </p:cNvSpPr>
          <p:nvPr>
            <p:ph type="body" sz="quarter" idx="27"/>
          </p:nvPr>
        </p:nvSpPr>
        <p:spPr>
          <a:xfrm>
            <a:off x="18119669" y="4943726"/>
            <a:ext cx="5349931" cy="81742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5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5</a:t>
            </a:r>
          </a:p>
        </p:txBody>
      </p:sp>
      <p:sp>
        <p:nvSpPr>
          <p:cNvPr id="307" name="Subtitle 5"/>
          <p:cNvSpPr txBox="1">
            <a:spLocks noGrp="1"/>
          </p:cNvSpPr>
          <p:nvPr>
            <p:ph type="body" sz="quarter" idx="28"/>
          </p:nvPr>
        </p:nvSpPr>
        <p:spPr>
          <a:xfrm>
            <a:off x="18111337" y="5828973"/>
            <a:ext cx="5364310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5</a:t>
            </a:r>
          </a:p>
        </p:txBody>
      </p:sp>
      <p:sp>
        <p:nvSpPr>
          <p:cNvPr id="308" name="Text"/>
          <p:cNvSpPr txBox="1">
            <a:spLocks noGrp="1"/>
          </p:cNvSpPr>
          <p:nvPr>
            <p:ph type="body" sz="quarter" idx="29"/>
          </p:nvPr>
        </p:nvSpPr>
        <p:spPr>
          <a:xfrm>
            <a:off x="18098130" y="6844519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09" name="Línea"/>
          <p:cNvSpPr/>
          <p:nvPr/>
        </p:nvSpPr>
        <p:spPr>
          <a:xfrm>
            <a:off x="18293377" y="4622800"/>
            <a:ext cx="5186422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10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1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19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20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21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22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23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24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5" name="Línea"/>
          <p:cNvSpPr/>
          <p:nvPr/>
        </p:nvSpPr>
        <p:spPr>
          <a:xfrm>
            <a:off x="907211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6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7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28" name="Línea"/>
          <p:cNvSpPr/>
          <p:nvPr/>
        </p:nvSpPr>
        <p:spPr>
          <a:xfrm>
            <a:off x="6708218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29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0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5018547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1" name="Línea"/>
          <p:cNvSpPr/>
          <p:nvPr/>
        </p:nvSpPr>
        <p:spPr>
          <a:xfrm>
            <a:off x="12417271" y="4622800"/>
            <a:ext cx="5261538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2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3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5018547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34" name="Línea"/>
          <p:cNvSpPr/>
          <p:nvPr/>
        </p:nvSpPr>
        <p:spPr>
          <a:xfrm>
            <a:off x="18115489" y="4622800"/>
            <a:ext cx="5364309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35" name="Línea"/>
          <p:cNvSpPr/>
          <p:nvPr/>
        </p:nvSpPr>
        <p:spPr>
          <a:xfrm>
            <a:off x="18307082" y="11722100"/>
            <a:ext cx="5172716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3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44" name="Slideshow Title"/>
          <p:cNvSpPr txBox="1">
            <a:spLocks noGrp="1"/>
          </p:cNvSpPr>
          <p:nvPr>
            <p:ph type="body" sz="quarter" idx="13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45" name="Chapter Title"/>
          <p:cNvSpPr txBox="1">
            <a:spLocks noGrp="1"/>
          </p:cNvSpPr>
          <p:nvPr>
            <p:ph type="body" sz="quarter" idx="14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46" name="Date"/>
          <p:cNvSpPr txBox="1">
            <a:spLocks noGrp="1"/>
          </p:cNvSpPr>
          <p:nvPr>
            <p:ph type="body" sz="quarter" idx="15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47" name="Title 1"/>
          <p:cNvSpPr txBox="1">
            <a:spLocks noGrp="1"/>
          </p:cNvSpPr>
          <p:nvPr>
            <p:ph type="body" sz="quarter" idx="16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48" name="Subtitle 1"/>
          <p:cNvSpPr txBox="1">
            <a:spLocks noGrp="1"/>
          </p:cNvSpPr>
          <p:nvPr>
            <p:ph type="body" sz="quarter" idx="17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sp>
        <p:nvSpPr>
          <p:cNvPr id="349" name="Text"/>
          <p:cNvSpPr txBox="1">
            <a:spLocks noGrp="1"/>
          </p:cNvSpPr>
          <p:nvPr>
            <p:ph type="body" sz="quarter" idx="18"/>
          </p:nvPr>
        </p:nvSpPr>
        <p:spPr>
          <a:xfrm>
            <a:off x="887987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0" name="Línea"/>
          <p:cNvSpPr/>
          <p:nvPr/>
        </p:nvSpPr>
        <p:spPr>
          <a:xfrm>
            <a:off x="907211" y="11722100"/>
            <a:ext cx="5364310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1" name="Text"/>
          <p:cNvSpPr txBox="1">
            <a:spLocks noGrp="1"/>
          </p:cNvSpPr>
          <p:nvPr>
            <p:ph type="body" sz="quarter" idx="19"/>
          </p:nvPr>
        </p:nvSpPr>
        <p:spPr>
          <a:xfrm>
            <a:off x="6688994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2" name="Línea"/>
          <p:cNvSpPr/>
          <p:nvPr/>
        </p:nvSpPr>
        <p:spPr>
          <a:xfrm>
            <a:off x="6708218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3" name="Text"/>
          <p:cNvSpPr txBox="1">
            <a:spLocks noGrp="1"/>
          </p:cNvSpPr>
          <p:nvPr>
            <p:ph type="body" sz="quarter" idx="20"/>
          </p:nvPr>
        </p:nvSpPr>
        <p:spPr>
          <a:xfrm>
            <a:off x="12398047" y="9056036"/>
            <a:ext cx="5235732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4" name="Línea"/>
          <p:cNvSpPr/>
          <p:nvPr/>
        </p:nvSpPr>
        <p:spPr>
          <a:xfrm>
            <a:off x="12417271" y="11722100"/>
            <a:ext cx="5235731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5" name="Text"/>
          <p:cNvSpPr txBox="1">
            <a:spLocks noGrp="1"/>
          </p:cNvSpPr>
          <p:nvPr>
            <p:ph type="body" sz="quarter" idx="21"/>
          </p:nvPr>
        </p:nvSpPr>
        <p:spPr>
          <a:xfrm>
            <a:off x="18098130" y="9056036"/>
            <a:ext cx="5376345" cy="385391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Text</a:t>
            </a:r>
          </a:p>
        </p:txBody>
      </p:sp>
      <p:sp>
        <p:nvSpPr>
          <p:cNvPr id="356" name="Línea"/>
          <p:cNvSpPr/>
          <p:nvPr/>
        </p:nvSpPr>
        <p:spPr>
          <a:xfrm>
            <a:off x="18113942" y="11722100"/>
            <a:ext cx="5365855" cy="0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57" name="Imagen"/>
          <p:cNvSpPr>
            <a:spLocks noGrp="1"/>
          </p:cNvSpPr>
          <p:nvPr>
            <p:ph type="pic" sz="quarter" idx="22"/>
          </p:nvPr>
        </p:nvSpPr>
        <p:spPr>
          <a:xfrm>
            <a:off x="898896" y="4620488"/>
            <a:ext cx="538069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8" name="Imagen"/>
          <p:cNvSpPr>
            <a:spLocks noGrp="1"/>
          </p:cNvSpPr>
          <p:nvPr>
            <p:ph type="pic" sz="quarter" idx="23"/>
          </p:nvPr>
        </p:nvSpPr>
        <p:spPr>
          <a:xfrm>
            <a:off x="6720621" y="4620487"/>
            <a:ext cx="5231946" cy="355691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9" name="Imagen"/>
          <p:cNvSpPr>
            <a:spLocks noGrp="1"/>
          </p:cNvSpPr>
          <p:nvPr>
            <p:ph type="pic" sz="quarter" idx="24"/>
          </p:nvPr>
        </p:nvSpPr>
        <p:spPr>
          <a:xfrm>
            <a:off x="12432038" y="4620487"/>
            <a:ext cx="5220548" cy="35569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0" name="Imagen"/>
          <p:cNvSpPr>
            <a:spLocks noGrp="1"/>
          </p:cNvSpPr>
          <p:nvPr>
            <p:ph type="pic" sz="quarter" idx="25"/>
          </p:nvPr>
        </p:nvSpPr>
        <p:spPr>
          <a:xfrm>
            <a:off x="18108438" y="4620488"/>
            <a:ext cx="5376667" cy="3558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1" name="Línea"/>
          <p:cNvSpPr/>
          <p:nvPr/>
        </p:nvSpPr>
        <p:spPr>
          <a:xfrm>
            <a:off x="907211" y="8694481"/>
            <a:ext cx="5364310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2" name="Línea"/>
          <p:cNvSpPr/>
          <p:nvPr/>
        </p:nvSpPr>
        <p:spPr>
          <a:xfrm>
            <a:off x="6708218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3" name="Línea"/>
          <p:cNvSpPr/>
          <p:nvPr/>
        </p:nvSpPr>
        <p:spPr>
          <a:xfrm>
            <a:off x="12417271" y="8694481"/>
            <a:ext cx="5235731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64" name="Línea"/>
          <p:cNvSpPr/>
          <p:nvPr/>
        </p:nvSpPr>
        <p:spPr>
          <a:xfrm>
            <a:off x="18113942" y="8694481"/>
            <a:ext cx="5365855" cy="1"/>
          </a:xfrm>
          <a:prstGeom prst="line">
            <a:avLst/>
          </a:prstGeom>
          <a:ln w="12700">
            <a:solidFill>
              <a:srgbClr val="08285B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3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1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23051563" y="857437"/>
            <a:ext cx="396826" cy="385391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sp>
        <p:nvSpPr>
          <p:cNvPr id="388" name="Caption"/>
          <p:cNvSpPr txBox="1">
            <a:spLocks noGrp="1"/>
          </p:cNvSpPr>
          <p:nvPr>
            <p:ph type="body" sz="quarter" idx="13"/>
          </p:nvPr>
        </p:nvSpPr>
        <p:spPr>
          <a:xfrm>
            <a:off x="9022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89" name="Caption"/>
          <p:cNvSpPr txBox="1">
            <a:spLocks noGrp="1"/>
          </p:cNvSpPr>
          <p:nvPr>
            <p:ph type="body" sz="quarter" idx="14"/>
          </p:nvPr>
        </p:nvSpPr>
        <p:spPr>
          <a:xfrm>
            <a:off x="12408429" y="11949919"/>
            <a:ext cx="11057826" cy="311269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500" i="1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Caption</a:t>
            </a:r>
          </a:p>
        </p:txBody>
      </p:sp>
      <p:sp>
        <p:nvSpPr>
          <p:cNvPr id="390" name="Slideshow Title"/>
          <p:cNvSpPr txBox="1">
            <a:spLocks noGrp="1"/>
          </p:cNvSpPr>
          <p:nvPr>
            <p:ph type="body" sz="quarter" idx="15"/>
          </p:nvPr>
        </p:nvSpPr>
        <p:spPr>
          <a:xfrm>
            <a:off x="902229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391" name="Chapter Title"/>
          <p:cNvSpPr txBox="1">
            <a:spLocks noGrp="1"/>
          </p:cNvSpPr>
          <p:nvPr>
            <p:ph type="body" sz="quarter" idx="16"/>
          </p:nvPr>
        </p:nvSpPr>
        <p:spPr>
          <a:xfrm>
            <a:off x="6066895" y="895271"/>
            <a:ext cx="4316944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392" name="Date"/>
          <p:cNvSpPr txBox="1">
            <a:spLocks noGrp="1"/>
          </p:cNvSpPr>
          <p:nvPr>
            <p:ph type="body" sz="quarter" idx="17"/>
          </p:nvPr>
        </p:nvSpPr>
        <p:spPr>
          <a:xfrm>
            <a:off x="18288964" y="895271"/>
            <a:ext cx="4316943" cy="385391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2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393" name="Imagen"/>
          <p:cNvSpPr>
            <a:spLocks noGrp="1"/>
          </p:cNvSpPr>
          <p:nvPr>
            <p:ph type="pic" sz="half" idx="18"/>
          </p:nvPr>
        </p:nvSpPr>
        <p:spPr>
          <a:xfrm>
            <a:off x="898895" y="4620488"/>
            <a:ext cx="11048651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4" name="Imagen"/>
          <p:cNvSpPr>
            <a:spLocks noGrp="1"/>
          </p:cNvSpPr>
          <p:nvPr>
            <p:ph type="pic" sz="half" idx="19"/>
          </p:nvPr>
        </p:nvSpPr>
        <p:spPr>
          <a:xfrm>
            <a:off x="12420232" y="4620488"/>
            <a:ext cx="11064874" cy="71168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95" name="Title 1"/>
          <p:cNvSpPr txBox="1">
            <a:spLocks noGrp="1"/>
          </p:cNvSpPr>
          <p:nvPr>
            <p:ph type="body" sz="quarter" idx="20"/>
          </p:nvPr>
        </p:nvSpPr>
        <p:spPr>
          <a:xfrm>
            <a:off x="902229" y="2149726"/>
            <a:ext cx="11281491" cy="102709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1</a:t>
            </a:r>
          </a:p>
        </p:txBody>
      </p:sp>
      <p:sp>
        <p:nvSpPr>
          <p:cNvPr id="396" name="Subtitle 1"/>
          <p:cNvSpPr txBox="1">
            <a:spLocks noGrp="1"/>
          </p:cNvSpPr>
          <p:nvPr>
            <p:ph type="body" sz="quarter" idx="21"/>
          </p:nvPr>
        </p:nvSpPr>
        <p:spPr>
          <a:xfrm>
            <a:off x="902229" y="3238173"/>
            <a:ext cx="11281491" cy="459514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5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 1</a:t>
            </a:r>
          </a:p>
        </p:txBody>
      </p:sp>
      <p:pic>
        <p:nvPicPr>
          <p:cNvPr id="397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828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" descr="Imagen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exto del título"/>
          <p:cNvSpPr txBox="1">
            <a:spLocks noGrp="1"/>
          </p:cNvSpPr>
          <p:nvPr>
            <p:ph type="title"/>
          </p:nvPr>
        </p:nvSpPr>
        <p:spPr>
          <a:xfrm>
            <a:off x="4842933" y="5543550"/>
            <a:ext cx="20828001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Nivel de texto 1…"/>
          <p:cNvSpPr txBox="1">
            <a:spLocks noGrp="1"/>
          </p:cNvSpPr>
          <p:nvPr>
            <p:ph type="body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3" r:id="rId3"/>
    <p:sldLayoutId id="2147483664" r:id="rId4"/>
    <p:sldLayoutId id="2147483665" r:id="rId5"/>
    <p:sldLayoutId id="2147483668" r:id="rId6"/>
    <p:sldLayoutId id="2147483669" r:id="rId7"/>
    <p:sldLayoutId id="2147483670" r:id="rId8"/>
    <p:sldLayoutId id="2147483672" r:id="rId9"/>
    <p:sldLayoutId id="2147483673" r:id="rId10"/>
    <p:sldLayoutId id="2147483675" r:id="rId11"/>
    <p:sldLayoutId id="2147483676" r:id="rId12"/>
    <p:sldLayoutId id="2147483677" r:id="rId13"/>
    <p:sldLayoutId id="2147483678" r:id="rId14"/>
    <p:sldLayoutId id="2147483684" r:id="rId15"/>
    <p:sldLayoutId id="2147483685" r:id="rId16"/>
    <p:sldLayoutId id="2147483687" r:id="rId17"/>
    <p:sldLayoutId id="2147483688" r:id="rId18"/>
    <p:sldLayoutId id="2147483689" r:id="rId19"/>
    <p:sldLayoutId id="2147483690" r:id="rId20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Slideshow Title"/>
          <p:cNvSpPr txBox="1">
            <a:spLocks noGrp="1"/>
          </p:cNvSpPr>
          <p:nvPr>
            <p:ph type="body" idx="14"/>
          </p:nvPr>
        </p:nvSpPr>
        <p:spPr>
          <a:xfrm>
            <a:off x="805966" y="921972"/>
            <a:ext cx="17395734" cy="153604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pt-BR" dirty="0"/>
              <a:t>Novo APP de Pedidos </a:t>
            </a:r>
            <a:endParaRPr dirty="0"/>
          </a:p>
        </p:txBody>
      </p:sp>
      <p:sp>
        <p:nvSpPr>
          <p:cNvPr id="664" name="Subtitle"/>
          <p:cNvSpPr txBox="1">
            <a:spLocks noGrp="1"/>
          </p:cNvSpPr>
          <p:nvPr>
            <p:ph type="body" idx="15"/>
          </p:nvPr>
        </p:nvSpPr>
        <p:spPr>
          <a:xfrm>
            <a:off x="805966" y="2950385"/>
            <a:ext cx="19469096" cy="153604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pt-BR" dirty="0"/>
              <a:t>FAMEX</a:t>
            </a:r>
            <a:endParaRPr dirty="0"/>
          </a:p>
        </p:txBody>
      </p:sp>
      <p:pic>
        <p:nvPicPr>
          <p:cNvPr id="665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Title"/>
          <p:cNvSpPr txBox="1">
            <a:spLocks noGrp="1"/>
          </p:cNvSpPr>
          <p:nvPr>
            <p:ph type="body" idx="17"/>
          </p:nvPr>
        </p:nvSpPr>
        <p:spPr>
          <a:xfrm>
            <a:off x="426149" y="567111"/>
            <a:ext cx="20534713" cy="1102866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Novo APP de Pedidos FAMEX Gases</a:t>
            </a:r>
            <a:endParaRPr dirty="0"/>
          </a:p>
        </p:txBody>
      </p:sp>
      <p:pic>
        <p:nvPicPr>
          <p:cNvPr id="7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1CCC07E1-F3D2-4934-A444-5B31428F1EC9}"/>
              </a:ext>
            </a:extLst>
          </p:cNvPr>
          <p:cNvSpPr txBox="1"/>
          <p:nvPr/>
        </p:nvSpPr>
        <p:spPr>
          <a:xfrm>
            <a:off x="298937" y="2698863"/>
            <a:ext cx="23827155" cy="70173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Em busca da melhoria contínua e digitalização/automatização dos processos temos forçado cada vez mais nossos fornecedores a nos ofertarem maior valor agregado ao processo. </a:t>
            </a:r>
          </a:p>
          <a:p>
            <a:pPr marL="34290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A </a:t>
            </a:r>
            <a:r>
              <a:rPr lang="pt-BR" sz="2500" dirty="0" err="1">
                <a:solidFill>
                  <a:srgbClr val="08285B"/>
                </a:solidFill>
                <a:latin typeface="Arial"/>
                <a:cs typeface="Arial"/>
                <a:sym typeface="Arial"/>
              </a:rPr>
              <a:t>Famex</a:t>
            </a: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 visando estreitar ainda mais a comunicação com nós (clientes), criou um APP e nos disponibilizou para uso em todas as unidades. </a:t>
            </a:r>
          </a:p>
          <a:p>
            <a:pPr marL="34290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O APP está disponível em iOS e Android</a:t>
            </a:r>
          </a:p>
          <a:p>
            <a:pPr marL="34290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A ferramenta é super amigável e simples de se usar</a:t>
            </a: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Através do APP será gerado o pedido e confirmação do registro</a:t>
            </a: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Haverá possibilidade de cada unidade interagir com um canal de atendimento com mensagens de texto</a:t>
            </a: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Para unidades que são atendidas via rota automática, a FAMEX continua atendendo normalmente por esta via</a:t>
            </a:r>
          </a:p>
          <a:p>
            <a:pPr marL="342900" lvl="0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  <a:p>
            <a:pPr marL="342900" lvl="1" indent="-342900" algn="l" hangingPunct="1">
              <a:buFont typeface="Wingdings" panose="05000000000000000000" pitchFamily="2" charset="2"/>
              <a:buChar char="ü"/>
            </a:pPr>
            <a:r>
              <a:rPr lang="pt-BR" sz="2500" dirty="0">
                <a:solidFill>
                  <a:srgbClr val="08285B"/>
                </a:solidFill>
                <a:latin typeface="Arial"/>
                <a:cs typeface="Arial"/>
                <a:sym typeface="Arial"/>
              </a:rPr>
              <a:t>Contudo em casos de picos de consumo, urgências ou outras necessidades, o APP deve ser a ferramenta de registro e interação entre unidade e FAMEX para termos o registro dos desvios.</a:t>
            </a:r>
          </a:p>
          <a:p>
            <a:pPr marL="342900" lvl="1" indent="-342900" algn="l" hangingPunct="1">
              <a:buFont typeface="Wingdings" panose="05000000000000000000" pitchFamily="2" charset="2"/>
              <a:buChar char="ü"/>
            </a:pPr>
            <a:endParaRPr lang="pt-BR" sz="2500" dirty="0">
              <a:solidFill>
                <a:srgbClr val="08285B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644863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Title"/>
          <p:cNvSpPr txBox="1">
            <a:spLocks noGrp="1"/>
          </p:cNvSpPr>
          <p:nvPr>
            <p:ph type="body" idx="17"/>
          </p:nvPr>
        </p:nvSpPr>
        <p:spPr>
          <a:xfrm>
            <a:off x="426149" y="250588"/>
            <a:ext cx="20534713" cy="1102866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Como funcionará?</a:t>
            </a:r>
            <a:endParaRPr dirty="0"/>
          </a:p>
        </p:txBody>
      </p:sp>
      <p:sp>
        <p:nvSpPr>
          <p:cNvPr id="725" name="Subtitle"/>
          <p:cNvSpPr txBox="1">
            <a:spLocks noGrp="1"/>
          </p:cNvSpPr>
          <p:nvPr>
            <p:ph type="body" idx="18"/>
          </p:nvPr>
        </p:nvSpPr>
        <p:spPr>
          <a:xfrm>
            <a:off x="426149" y="1362456"/>
            <a:ext cx="11281491" cy="487313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APP DE PEDIDOS DE GASES FAMEX </a:t>
            </a:r>
            <a:endParaRPr dirty="0"/>
          </a:p>
        </p:txBody>
      </p:sp>
      <p:pic>
        <p:nvPicPr>
          <p:cNvPr id="7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ubtitle">
            <a:extLst>
              <a:ext uri="{FF2B5EF4-FFF2-40B4-BE49-F238E27FC236}">
                <a16:creationId xmlns:a16="http://schemas.microsoft.com/office/drawing/2014/main" id="{B53B65E2-D6E4-4880-9FFA-3B9741186E5F}"/>
              </a:ext>
            </a:extLst>
          </p:cNvPr>
          <p:cNvSpPr txBox="1">
            <a:spLocks/>
          </p:cNvSpPr>
          <p:nvPr/>
        </p:nvSpPr>
        <p:spPr>
          <a:xfrm>
            <a:off x="426149" y="2476694"/>
            <a:ext cx="23795560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0" i="0" u="none" strike="noStrike" cap="none" spc="0" baseline="0">
                <a:ln>
                  <a:noFill/>
                </a:ln>
                <a:solidFill>
                  <a:srgbClr val="08285B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355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711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066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422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pt-BR" b="1" dirty="0"/>
              <a:t>Realize o download do novo APP e siga o passo a passo... É super fácil!  </a:t>
            </a:r>
          </a:p>
        </p:txBody>
      </p:sp>
      <p:pic>
        <p:nvPicPr>
          <p:cNvPr id="7" name="Imagem 6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920C9619-4BB5-4884-A771-2AF1A8DD20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444" y="3599935"/>
            <a:ext cx="3955110" cy="92060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Imagem 9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3CB74B1B-EEB7-4DDE-A7E5-59A0C450A5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2998" y="3621690"/>
            <a:ext cx="3575460" cy="92060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id-E22F7CEB-9BA2-4DA1-96D0-F773703522B9" descr="Image.jpeg">
            <a:extLst>
              <a:ext uri="{FF2B5EF4-FFF2-40B4-BE49-F238E27FC236}">
                <a16:creationId xmlns:a16="http://schemas.microsoft.com/office/drawing/2014/main" id="{21525CA7-6E89-4A48-8F0B-C750AB0C4D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197" y="3626199"/>
            <a:ext cx="3332651" cy="5749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id-D78B0911-8846-4966-8A9E-013CB300F132" descr="Image.jpeg">
            <a:extLst>
              <a:ext uri="{FF2B5EF4-FFF2-40B4-BE49-F238E27FC236}">
                <a16:creationId xmlns:a16="http://schemas.microsoft.com/office/drawing/2014/main" id="{53E117EA-0D35-4330-832E-5131DE53B8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9365" y="3626199"/>
            <a:ext cx="3332651" cy="5749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d-D191C554-2CCF-484D-9575-41DD17C5AE36" descr="Image.jpeg">
            <a:extLst>
              <a:ext uri="{FF2B5EF4-FFF2-40B4-BE49-F238E27FC236}">
                <a16:creationId xmlns:a16="http://schemas.microsoft.com/office/drawing/2014/main" id="{D04D03D5-1F9A-4DD7-86A8-8114F2751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9533" y="3626200"/>
            <a:ext cx="3332651" cy="5749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id-2C3C0528-6ECE-4FCC-9613-0AC0323AC63A" descr="Image.jpeg">
            <a:extLst>
              <a:ext uri="{FF2B5EF4-FFF2-40B4-BE49-F238E27FC236}">
                <a16:creationId xmlns:a16="http://schemas.microsoft.com/office/drawing/2014/main" id="{2548F484-69D2-4E83-9582-F1D8496E2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9701" y="3626200"/>
            <a:ext cx="3332651" cy="57499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ixaDeTexto 18">
            <a:extLst>
              <a:ext uri="{FF2B5EF4-FFF2-40B4-BE49-F238E27FC236}">
                <a16:creationId xmlns:a16="http://schemas.microsoft.com/office/drawing/2014/main" id="{0FFE1318-074D-4201-84C9-7EB1332B479D}"/>
              </a:ext>
            </a:extLst>
          </p:cNvPr>
          <p:cNvSpPr txBox="1"/>
          <p:nvPr/>
        </p:nvSpPr>
        <p:spPr>
          <a:xfrm>
            <a:off x="8911352" y="9650330"/>
            <a:ext cx="2922275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3 - Clique em: Crie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sua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conta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A06000B-8C4F-49D6-941D-1054FF56680C}"/>
              </a:ext>
            </a:extLst>
          </p:cNvPr>
          <p:cNvSpPr txBox="1"/>
          <p:nvPr/>
        </p:nvSpPr>
        <p:spPr>
          <a:xfrm>
            <a:off x="12244871" y="9650330"/>
            <a:ext cx="3536225" cy="34881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4 -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Selecione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Tipo: Pessoa Jurídica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C37600BE-702E-4F9D-BC1D-85D954455703}"/>
              </a:ext>
            </a:extLst>
          </p:cNvPr>
          <p:cNvSpPr txBox="1"/>
          <p:nvPr/>
        </p:nvSpPr>
        <p:spPr>
          <a:xfrm>
            <a:off x="16059837" y="9622963"/>
            <a:ext cx="3012042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5 -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Preencha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todos os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campos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necessários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conforme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planilha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padrão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anexa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7BA907B-3BAC-49BE-9974-E7E6885C5113}"/>
              </a:ext>
            </a:extLst>
          </p:cNvPr>
          <p:cNvSpPr txBox="1"/>
          <p:nvPr/>
        </p:nvSpPr>
        <p:spPr>
          <a:xfrm>
            <a:off x="19660005" y="9650330"/>
            <a:ext cx="3012042" cy="1087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6 - De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um</a:t>
            </a: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kumimoji="0" lang="es-419" sz="16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flag</a:t>
            </a:r>
            <a:r>
              <a:rPr lang="es-419" sz="1600" dirty="0"/>
              <a:t>/ aceite nos termos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s-419" sz="1600" dirty="0"/>
              <a:t>de uso e clique em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419" sz="16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rPr>
              <a:t>Registrar</a:t>
            </a:r>
          </a:p>
        </p:txBody>
      </p:sp>
    </p:spTree>
    <p:extLst>
      <p:ext uri="{BB962C8B-B14F-4D97-AF65-F5344CB8AC3E}">
        <p14:creationId xmlns:p14="http://schemas.microsoft.com/office/powerpoint/2010/main" val="84540037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Title"/>
          <p:cNvSpPr txBox="1">
            <a:spLocks noGrp="1"/>
          </p:cNvSpPr>
          <p:nvPr>
            <p:ph type="body" idx="17"/>
          </p:nvPr>
        </p:nvSpPr>
        <p:spPr>
          <a:xfrm>
            <a:off x="426149" y="250588"/>
            <a:ext cx="20534713" cy="1102866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Como funcionará?</a:t>
            </a:r>
            <a:endParaRPr dirty="0"/>
          </a:p>
        </p:txBody>
      </p:sp>
      <p:sp>
        <p:nvSpPr>
          <p:cNvPr id="725" name="Subtitle"/>
          <p:cNvSpPr txBox="1">
            <a:spLocks noGrp="1"/>
          </p:cNvSpPr>
          <p:nvPr>
            <p:ph type="body" idx="18"/>
          </p:nvPr>
        </p:nvSpPr>
        <p:spPr>
          <a:xfrm>
            <a:off x="426149" y="1362456"/>
            <a:ext cx="11281491" cy="487313"/>
          </a:xfrm>
          <a:prstGeom prst="rect">
            <a:avLst/>
          </a:prstGeom>
        </p:spPr>
        <p:txBody>
          <a:bodyPr/>
          <a:lstStyle/>
          <a:p>
            <a:r>
              <a:rPr lang="pt-BR" dirty="0"/>
              <a:t>APP DE PEDIDOS DE GASES FAMEX </a:t>
            </a:r>
            <a:endParaRPr dirty="0"/>
          </a:p>
        </p:txBody>
      </p:sp>
      <p:pic>
        <p:nvPicPr>
          <p:cNvPr id="726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3070" y="12270352"/>
            <a:ext cx="453813" cy="536368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Subtitle">
            <a:extLst>
              <a:ext uri="{FF2B5EF4-FFF2-40B4-BE49-F238E27FC236}">
                <a16:creationId xmlns:a16="http://schemas.microsoft.com/office/drawing/2014/main" id="{B53B65E2-D6E4-4880-9FFA-3B9741186E5F}"/>
              </a:ext>
            </a:extLst>
          </p:cNvPr>
          <p:cNvSpPr txBox="1">
            <a:spLocks/>
          </p:cNvSpPr>
          <p:nvPr/>
        </p:nvSpPr>
        <p:spPr>
          <a:xfrm>
            <a:off x="426149" y="2476694"/>
            <a:ext cx="23795560" cy="487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>
            <a:sp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0" i="0" u="none" strike="noStrike" cap="none" spc="0" baseline="0">
                <a:ln>
                  <a:noFill/>
                </a:ln>
                <a:solidFill>
                  <a:srgbClr val="08285B"/>
                </a:solidFill>
                <a:uFillTx/>
                <a:latin typeface="Arial"/>
                <a:ea typeface="Arial"/>
                <a:cs typeface="Arial"/>
                <a:sym typeface="Arial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355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711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066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422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hangingPunct="1"/>
            <a:r>
              <a:rPr lang="pt-BR" b="1" dirty="0"/>
              <a:t>Realize o download do novo APP e siga o passo a passo... É super fácil!  </a:t>
            </a:r>
          </a:p>
        </p:txBody>
      </p:sp>
      <p:pic>
        <p:nvPicPr>
          <p:cNvPr id="12" name="Imagem 11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1ABCDEDB-ED6C-4619-A408-FFCE42627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440" y="3621689"/>
            <a:ext cx="3641898" cy="97213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Imagem 14" descr="Interface gráfica do usuário, Texto, Aplicativo, chat ou mensagem de texto&#10;&#10;Descrição gerada automaticamente">
            <a:extLst>
              <a:ext uri="{FF2B5EF4-FFF2-40B4-BE49-F238E27FC236}">
                <a16:creationId xmlns:a16="http://schemas.microsoft.com/office/drawing/2014/main" id="{B0649396-745A-4321-9050-72F7B91D87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1309" y="4054814"/>
            <a:ext cx="13365790" cy="90132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8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684" y="12057907"/>
            <a:ext cx="3987367" cy="90318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9145</TotalTime>
  <Words>252</Words>
  <Application>Microsoft Office PowerPoint</Application>
  <PresentationFormat>Personalizar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Helvetica Neue</vt:lpstr>
      <vt:lpstr>Helvetica Neue Light</vt:lpstr>
      <vt:lpstr>Helvetica Neue Medium</vt:lpstr>
      <vt:lpstr>Wingdings</vt:lpstr>
      <vt:lpstr>White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Thiago Grossi</dc:creator>
  <cp:lastModifiedBy>Thiago Grossi</cp:lastModifiedBy>
  <cp:revision>48</cp:revision>
  <dcterms:modified xsi:type="dcterms:W3CDTF">2021-08-27T20:30:31Z</dcterms:modified>
</cp:coreProperties>
</file>