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07" r:id="rId2"/>
    <p:sldId id="810" r:id="rId3"/>
    <p:sldId id="808" r:id="rId4"/>
    <p:sldId id="816" r:id="rId5"/>
    <p:sldId id="812" r:id="rId6"/>
    <p:sldId id="815" r:id="rId7"/>
    <p:sldId id="811" r:id="rId8"/>
    <p:sldId id="818" r:id="rId9"/>
    <p:sldId id="813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14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8">
            <a:extLst>
              <a:ext uri="{FF2B5EF4-FFF2-40B4-BE49-F238E27FC236}">
                <a16:creationId xmlns:a16="http://schemas.microsoft.com/office/drawing/2014/main" id="{FAECA74A-3D48-4EBF-971D-9E8B20638A5A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3429D520-C7C1-4A02-9209-B34D51733FA2}"/>
              </a:ext>
            </a:extLst>
          </p:cNvPr>
          <p:cNvSpPr/>
          <p:nvPr userDrawn="1"/>
        </p:nvSpPr>
        <p:spPr>
          <a:xfrm>
            <a:off x="4498258" y="2201638"/>
            <a:ext cx="7693742" cy="2019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7">
            <a:extLst>
              <a:ext uri="{FF2B5EF4-FFF2-40B4-BE49-F238E27FC236}">
                <a16:creationId xmlns:a16="http://schemas.microsoft.com/office/drawing/2014/main" id="{32A7B5CE-FAC5-4D15-809D-638837F040B1}"/>
              </a:ext>
            </a:extLst>
          </p:cNvPr>
          <p:cNvSpPr/>
          <p:nvPr userDrawn="1"/>
        </p:nvSpPr>
        <p:spPr>
          <a:xfrm>
            <a:off x="0" y="0"/>
            <a:ext cx="6843252" cy="6858000"/>
          </a:xfrm>
          <a:custGeom>
            <a:avLst/>
            <a:gdLst>
              <a:gd name="connsiteX0" fmla="*/ 0 w 6843252"/>
              <a:gd name="connsiteY0" fmla="*/ 0 h 6858000"/>
              <a:gd name="connsiteX1" fmla="*/ 1847786 w 6843252"/>
              <a:gd name="connsiteY1" fmla="*/ 0 h 6858000"/>
              <a:gd name="connsiteX2" fmla="*/ 6843252 w 6843252"/>
              <a:gd name="connsiteY2" fmla="*/ 6858000 h 6858000"/>
              <a:gd name="connsiteX3" fmla="*/ 0 w 68432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3252" h="6858000">
                <a:moveTo>
                  <a:pt x="0" y="0"/>
                </a:moveTo>
                <a:lnTo>
                  <a:pt x="1847786" y="0"/>
                </a:lnTo>
                <a:lnTo>
                  <a:pt x="68432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4">
            <a:extLst>
              <a:ext uri="{FF2B5EF4-FFF2-40B4-BE49-F238E27FC236}">
                <a16:creationId xmlns:a16="http://schemas.microsoft.com/office/drawing/2014/main" id="{24CC8B04-FDDD-4F27-BF0C-4392318875AD}"/>
              </a:ext>
            </a:extLst>
          </p:cNvPr>
          <p:cNvSpPr/>
          <p:nvPr userDrawn="1"/>
        </p:nvSpPr>
        <p:spPr>
          <a:xfrm>
            <a:off x="2146968" y="0"/>
            <a:ext cx="5467414" cy="6858000"/>
          </a:xfrm>
          <a:custGeom>
            <a:avLst/>
            <a:gdLst>
              <a:gd name="connsiteX0" fmla="*/ 0 w 5467414"/>
              <a:gd name="connsiteY0" fmla="*/ 0 h 6858000"/>
              <a:gd name="connsiteX1" fmla="*/ 471948 w 5467414"/>
              <a:gd name="connsiteY1" fmla="*/ 0 h 6858000"/>
              <a:gd name="connsiteX2" fmla="*/ 5467414 w 5467414"/>
              <a:gd name="connsiteY2" fmla="*/ 6858000 h 6858000"/>
              <a:gd name="connsiteX3" fmla="*/ 4995466 w 54674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7414" h="6858000">
                <a:moveTo>
                  <a:pt x="0" y="0"/>
                </a:moveTo>
                <a:lnTo>
                  <a:pt x="471948" y="0"/>
                </a:lnTo>
                <a:lnTo>
                  <a:pt x="5467414" y="6858000"/>
                </a:lnTo>
                <a:lnTo>
                  <a:pt x="4995466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657E2AC-A43F-43BE-9D6F-D77ECF584F89}"/>
              </a:ext>
            </a:extLst>
          </p:cNvPr>
          <p:cNvSpPr/>
          <p:nvPr userDrawn="1"/>
        </p:nvSpPr>
        <p:spPr>
          <a:xfrm>
            <a:off x="1712581" y="1194619"/>
            <a:ext cx="3949032" cy="3775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DE229DC7-FE10-4F29-8F99-1619719FF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5"/>
          <a:stretch/>
        </p:blipFill>
        <p:spPr>
          <a:xfrm>
            <a:off x="1808025" y="1084005"/>
            <a:ext cx="3905898" cy="3996814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E2D48905-0708-4BB2-BC6F-2BD997208101}"/>
              </a:ext>
            </a:extLst>
          </p:cNvPr>
          <p:cNvSpPr txBox="1">
            <a:spLocks/>
          </p:cNvSpPr>
          <p:nvPr userDrawn="1"/>
        </p:nvSpPr>
        <p:spPr>
          <a:xfrm>
            <a:off x="5599545" y="2478622"/>
            <a:ext cx="652362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>
                <a:solidFill>
                  <a:schemeClr val="bg1"/>
                </a:solidFill>
                <a:latin typeface="TT Norms" panose="02000503030000020003" pitchFamily="2" charset="0"/>
              </a:rPr>
              <a:t>Gobierno Corporativo Internacional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9991FC4-0B77-4D6A-A6A9-9F84E0995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" y="6256908"/>
            <a:ext cx="5912195" cy="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9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895C97-951A-4F6E-885C-EA1A1A21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BB89-08FD-467A-A0A5-49A56E8DCA73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4DD424-3226-4BE3-BDB0-6851481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AEA883-1AC0-472F-99A3-87A6ACFF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22FE-63B1-40F4-92D4-6AE025C57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45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55EC0-D043-4912-8148-1259AA30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FBF6-16A9-4C4B-9ECB-02B634105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33905F-E278-47B9-BDCF-D3EB21E86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0F8E56-7613-43C4-A297-18BD5655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BB89-08FD-467A-A0A5-49A56E8DCA73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D951F0-5BE0-4F75-AA79-56EFC610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4FF66-D857-47F7-A637-C98C08EE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22FE-63B1-40F4-92D4-6AE025C57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5664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2FDEE-F8F0-4CE7-9609-532A5174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DF4579-5FA0-4DC0-B440-BEFDA1AFE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FCD3F9-796C-4630-B15B-55F030F86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7DD65D-23BF-4213-9386-D1FE41C0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BB89-08FD-467A-A0A5-49A56E8DCA73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3292D3-80FE-4C3D-935E-81199036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1CD55-218E-41AC-A07F-5E3E8519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22FE-63B1-40F4-92D4-6AE025C57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2440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405DD-5F19-4C7C-8B55-1CBF21E6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B722DC-1EB9-4F01-B45A-ED0DFA030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39535D-FFF1-4A88-BED0-93EDC21A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BB89-08FD-467A-A0A5-49A56E8DCA73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A124B-E6B2-4C9C-9224-339DC0BB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02F51A-233E-47D5-8C3B-57DC9CD1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22FE-63B1-40F4-92D4-6AE025C57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20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934EFB-CD5C-497B-A0F0-05DA5B050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830CE2-8E05-458D-9DAB-B5CD7C3E1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444337-E9F2-4AB6-92AC-E96D4AC4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BB89-08FD-467A-A0A5-49A56E8DCA73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5CD193-CFF1-4C6C-BB9D-7AC821AD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D7F540-AC73-42E1-B34C-6EBDE314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22FE-63B1-40F4-92D4-6AE025C57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64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645923E-25F2-4BAB-B4A5-28E72CF293F5}"/>
              </a:ext>
            </a:extLst>
          </p:cNvPr>
          <p:cNvGrpSpPr/>
          <p:nvPr userDrawn="1"/>
        </p:nvGrpSpPr>
        <p:grpSpPr>
          <a:xfrm>
            <a:off x="-1685" y="6175331"/>
            <a:ext cx="12193686" cy="682670"/>
            <a:chOff x="-1685" y="4767158"/>
            <a:chExt cx="9146011" cy="370261"/>
          </a:xfrm>
        </p:grpSpPr>
        <p:sp>
          <p:nvSpPr>
            <p:cNvPr id="8" name="任意多边形: 形状 13">
              <a:extLst>
                <a:ext uri="{FF2B5EF4-FFF2-40B4-BE49-F238E27FC236}">
                  <a16:creationId xmlns:a16="http://schemas.microsoft.com/office/drawing/2014/main" id="{96732C52-D003-4F3B-A7F7-E44E94C8541D}"/>
                </a:ext>
              </a:extLst>
            </p:cNvPr>
            <p:cNvSpPr/>
            <p:nvPr/>
          </p:nvSpPr>
          <p:spPr>
            <a:xfrm>
              <a:off x="-1685" y="4877964"/>
              <a:ext cx="6949949" cy="259455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14">
              <a:extLst>
                <a:ext uri="{FF2B5EF4-FFF2-40B4-BE49-F238E27FC236}">
                  <a16:creationId xmlns:a16="http://schemas.microsoft.com/office/drawing/2014/main" id="{08639C6B-F6E7-46EE-BF35-77F768581AE0}"/>
                </a:ext>
              </a:extLst>
            </p:cNvPr>
            <p:cNvSpPr/>
            <p:nvPr/>
          </p:nvSpPr>
          <p:spPr>
            <a:xfrm>
              <a:off x="6896844" y="4767158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8111426-08D1-4D66-A209-60FB0C2BA915}"/>
              </a:ext>
            </a:extLst>
          </p:cNvPr>
          <p:cNvGrpSpPr/>
          <p:nvPr userDrawn="1"/>
        </p:nvGrpSpPr>
        <p:grpSpPr>
          <a:xfrm>
            <a:off x="-1687" y="-5097"/>
            <a:ext cx="12193687" cy="610310"/>
            <a:chOff x="-1687" y="24399"/>
            <a:chExt cx="9145687" cy="504414"/>
          </a:xfrm>
        </p:grpSpPr>
        <p:sp>
          <p:nvSpPr>
            <p:cNvPr id="11" name="任意多边形: 形状 14">
              <a:extLst>
                <a:ext uri="{FF2B5EF4-FFF2-40B4-BE49-F238E27FC236}">
                  <a16:creationId xmlns:a16="http://schemas.microsoft.com/office/drawing/2014/main" id="{308801D1-C3AD-4786-ADEA-ED829B856A58}"/>
                </a:ext>
              </a:extLst>
            </p:cNvPr>
            <p:cNvSpPr/>
            <p:nvPr/>
          </p:nvSpPr>
          <p:spPr>
            <a:xfrm rot="10800000">
              <a:off x="-1687" y="31060"/>
              <a:ext cx="6998809" cy="497753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223827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146157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122856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9520 h 480138"/>
                <a:gd name="connsiteX2" fmla="*/ 0 w 3008860"/>
                <a:gd name="connsiteY2" fmla="*/ 480138 h 480138"/>
                <a:gd name="connsiteX3" fmla="*/ 122856 w 3008860"/>
                <a:gd name="connsiteY3" fmla="*/ 0 h 480138"/>
                <a:gd name="connsiteX4" fmla="*/ 3007245 w 3008860"/>
                <a:gd name="connsiteY4" fmla="*/ 0 h 4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860" h="480138">
                  <a:moveTo>
                    <a:pt x="3007245" y="0"/>
                  </a:moveTo>
                  <a:cubicBezTo>
                    <a:pt x="3007783" y="158342"/>
                    <a:pt x="3008322" y="321178"/>
                    <a:pt x="3008860" y="479520"/>
                  </a:cubicBezTo>
                  <a:lnTo>
                    <a:pt x="0" y="480138"/>
                  </a:lnTo>
                  <a:lnTo>
                    <a:pt x="122856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4">
              <a:extLst>
                <a:ext uri="{FF2B5EF4-FFF2-40B4-BE49-F238E27FC236}">
                  <a16:creationId xmlns:a16="http://schemas.microsoft.com/office/drawing/2014/main" id="{051E9645-5029-4AE1-A1C2-FF50BC183C8D}"/>
                </a:ext>
              </a:extLst>
            </p:cNvPr>
            <p:cNvSpPr/>
            <p:nvPr/>
          </p:nvSpPr>
          <p:spPr>
            <a:xfrm>
              <a:off x="6896518" y="24399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68845A4-F704-461E-A594-4D910FACF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5"/>
          <a:stretch/>
        </p:blipFill>
        <p:spPr>
          <a:xfrm>
            <a:off x="10559847" y="6018824"/>
            <a:ext cx="805630" cy="8243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A65443-B23B-4FBC-8756-9EB513E4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83"/>
            <a:ext cx="10527277" cy="124462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89BC8-00D9-480A-84BA-8AF699B2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177"/>
            <a:ext cx="10527277" cy="376319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A2B1B48-745D-44D5-B8F4-4F37B972CB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5" y="6389054"/>
            <a:ext cx="5366283" cy="4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C74799EC-6955-4A44-BDA8-6CCA0A017064}"/>
              </a:ext>
            </a:extLst>
          </p:cNvPr>
          <p:cNvGrpSpPr/>
          <p:nvPr userDrawn="1"/>
        </p:nvGrpSpPr>
        <p:grpSpPr>
          <a:xfrm>
            <a:off x="0" y="989319"/>
            <a:ext cx="12192000" cy="4879359"/>
            <a:chOff x="-137631" y="1262696"/>
            <a:chExt cx="12192000" cy="487935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10073F1-F35D-404B-9A21-E8261D5A1447}"/>
                </a:ext>
              </a:extLst>
            </p:cNvPr>
            <p:cNvSpPr/>
            <p:nvPr/>
          </p:nvSpPr>
          <p:spPr>
            <a:xfrm>
              <a:off x="-137631" y="2374489"/>
              <a:ext cx="10358263" cy="2888901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D45351CC-73CE-4A68-8F60-0318034E3A59}"/>
                </a:ext>
              </a:extLst>
            </p:cNvPr>
            <p:cNvGrpSpPr/>
            <p:nvPr/>
          </p:nvGrpSpPr>
          <p:grpSpPr>
            <a:xfrm>
              <a:off x="7855257" y="1262696"/>
              <a:ext cx="4199112" cy="4879359"/>
              <a:chOff x="7855257" y="1262696"/>
              <a:chExt cx="4199112" cy="4879359"/>
            </a:xfrm>
          </p:grpSpPr>
          <p:sp>
            <p:nvSpPr>
              <p:cNvPr id="15" name="Paralelogramo 4">
                <a:extLst>
                  <a:ext uri="{FF2B5EF4-FFF2-40B4-BE49-F238E27FC236}">
                    <a16:creationId xmlns:a16="http://schemas.microsoft.com/office/drawing/2014/main" id="{3C3751EE-6DFE-410A-9920-9476D62ECC54}"/>
                  </a:ext>
                </a:extLst>
              </p:cNvPr>
              <p:cNvSpPr/>
              <p:nvPr/>
            </p:nvSpPr>
            <p:spPr>
              <a:xfrm flipH="1">
                <a:off x="7855257" y="1262696"/>
                <a:ext cx="4199112" cy="4879359"/>
              </a:xfrm>
              <a:custGeom>
                <a:avLst/>
                <a:gdLst>
                  <a:gd name="connsiteX0" fmla="*/ 0 w 3984056"/>
                  <a:gd name="connsiteY0" fmla="*/ 5262543 h 5262543"/>
                  <a:gd name="connsiteX1" fmla="*/ 996014 w 3984056"/>
                  <a:gd name="connsiteY1" fmla="*/ 0 h 5262543"/>
                  <a:gd name="connsiteX2" fmla="*/ 3984056 w 3984056"/>
                  <a:gd name="connsiteY2" fmla="*/ 0 h 5262543"/>
                  <a:gd name="connsiteX3" fmla="*/ 2988042 w 3984056"/>
                  <a:gd name="connsiteY3" fmla="*/ 5262543 h 5262543"/>
                  <a:gd name="connsiteX4" fmla="*/ 0 w 3984056"/>
                  <a:gd name="connsiteY4" fmla="*/ 5262543 h 5262543"/>
                  <a:gd name="connsiteX0" fmla="*/ 0 w 4583145"/>
                  <a:gd name="connsiteY0" fmla="*/ 2645467 h 5262543"/>
                  <a:gd name="connsiteX1" fmla="*/ 1595103 w 4583145"/>
                  <a:gd name="connsiteY1" fmla="*/ 0 h 5262543"/>
                  <a:gd name="connsiteX2" fmla="*/ 4583145 w 4583145"/>
                  <a:gd name="connsiteY2" fmla="*/ 0 h 5262543"/>
                  <a:gd name="connsiteX3" fmla="*/ 3587131 w 4583145"/>
                  <a:gd name="connsiteY3" fmla="*/ 5262543 h 5262543"/>
                  <a:gd name="connsiteX4" fmla="*/ 0 w 4583145"/>
                  <a:gd name="connsiteY4" fmla="*/ 2645467 h 5262543"/>
                  <a:gd name="connsiteX0" fmla="*/ 0 w 4583145"/>
                  <a:gd name="connsiteY0" fmla="*/ 2645467 h 5262543"/>
                  <a:gd name="connsiteX1" fmla="*/ 1547806 w 4583145"/>
                  <a:gd name="connsiteY1" fmla="*/ 0 h 5262543"/>
                  <a:gd name="connsiteX2" fmla="*/ 4583145 w 4583145"/>
                  <a:gd name="connsiteY2" fmla="*/ 0 h 5262543"/>
                  <a:gd name="connsiteX3" fmla="*/ 3587131 w 4583145"/>
                  <a:gd name="connsiteY3" fmla="*/ 5262543 h 5262543"/>
                  <a:gd name="connsiteX4" fmla="*/ 0 w 4583145"/>
                  <a:gd name="connsiteY4" fmla="*/ 2645467 h 5262543"/>
                  <a:gd name="connsiteX0" fmla="*/ 0 w 4583145"/>
                  <a:gd name="connsiteY0" fmla="*/ 2645467 h 5325605"/>
                  <a:gd name="connsiteX1" fmla="*/ 1547806 w 4583145"/>
                  <a:gd name="connsiteY1" fmla="*/ 0 h 5325605"/>
                  <a:gd name="connsiteX2" fmla="*/ 4583145 w 4583145"/>
                  <a:gd name="connsiteY2" fmla="*/ 0 h 5325605"/>
                  <a:gd name="connsiteX3" fmla="*/ 1521848 w 4583145"/>
                  <a:gd name="connsiteY3" fmla="*/ 5325605 h 5325605"/>
                  <a:gd name="connsiteX4" fmla="*/ 0 w 4583145"/>
                  <a:gd name="connsiteY4" fmla="*/ 2645467 h 5325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3145" h="5325605">
                    <a:moveTo>
                      <a:pt x="0" y="2645467"/>
                    </a:moveTo>
                    <a:lnTo>
                      <a:pt x="1547806" y="0"/>
                    </a:lnTo>
                    <a:lnTo>
                      <a:pt x="4583145" y="0"/>
                    </a:lnTo>
                    <a:lnTo>
                      <a:pt x="1521848" y="5325605"/>
                    </a:lnTo>
                    <a:lnTo>
                      <a:pt x="0" y="2645467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Paralelogramo 1">
                <a:extLst>
                  <a:ext uri="{FF2B5EF4-FFF2-40B4-BE49-F238E27FC236}">
                    <a16:creationId xmlns:a16="http://schemas.microsoft.com/office/drawing/2014/main" id="{8DB1D8CD-FDD3-481D-91D4-AB378783A9CB}"/>
                  </a:ext>
                </a:extLst>
              </p:cNvPr>
              <p:cNvSpPr/>
              <p:nvPr/>
            </p:nvSpPr>
            <p:spPr>
              <a:xfrm flipH="1">
                <a:off x="10768427" y="1262697"/>
                <a:ext cx="796170" cy="1020326"/>
              </a:xfrm>
              <a:custGeom>
                <a:avLst/>
                <a:gdLst>
                  <a:gd name="connsiteX0" fmla="*/ 0 w 362186"/>
                  <a:gd name="connsiteY0" fmla="*/ 1504023 h 1504023"/>
                  <a:gd name="connsiteX1" fmla="*/ 90547 w 362186"/>
                  <a:gd name="connsiteY1" fmla="*/ 0 h 1504023"/>
                  <a:gd name="connsiteX2" fmla="*/ 362186 w 362186"/>
                  <a:gd name="connsiteY2" fmla="*/ 0 h 1504023"/>
                  <a:gd name="connsiteX3" fmla="*/ 271640 w 362186"/>
                  <a:gd name="connsiteY3" fmla="*/ 1504023 h 1504023"/>
                  <a:gd name="connsiteX4" fmla="*/ 0 w 362186"/>
                  <a:gd name="connsiteY4" fmla="*/ 1504023 h 1504023"/>
                  <a:gd name="connsiteX0" fmla="*/ 0 w 1002266"/>
                  <a:gd name="connsiteY0" fmla="*/ 1321143 h 1504023"/>
                  <a:gd name="connsiteX1" fmla="*/ 730627 w 1002266"/>
                  <a:gd name="connsiteY1" fmla="*/ 0 h 1504023"/>
                  <a:gd name="connsiteX2" fmla="*/ 1002266 w 1002266"/>
                  <a:gd name="connsiteY2" fmla="*/ 0 h 1504023"/>
                  <a:gd name="connsiteX3" fmla="*/ 911720 w 1002266"/>
                  <a:gd name="connsiteY3" fmla="*/ 1504023 h 1504023"/>
                  <a:gd name="connsiteX4" fmla="*/ 0 w 1002266"/>
                  <a:gd name="connsiteY4" fmla="*/ 1321143 h 1504023"/>
                  <a:gd name="connsiteX0" fmla="*/ 0 w 1002266"/>
                  <a:gd name="connsiteY0" fmla="*/ 1321143 h 1366863"/>
                  <a:gd name="connsiteX1" fmla="*/ 730627 w 1002266"/>
                  <a:gd name="connsiteY1" fmla="*/ 0 h 1366863"/>
                  <a:gd name="connsiteX2" fmla="*/ 1002266 w 1002266"/>
                  <a:gd name="connsiteY2" fmla="*/ 0 h 1366863"/>
                  <a:gd name="connsiteX3" fmla="*/ 271640 w 1002266"/>
                  <a:gd name="connsiteY3" fmla="*/ 1366863 h 1366863"/>
                  <a:gd name="connsiteX4" fmla="*/ 0 w 1002266"/>
                  <a:gd name="connsiteY4" fmla="*/ 1321143 h 1366863"/>
                  <a:gd name="connsiteX0" fmla="*/ 0 w 1002266"/>
                  <a:gd name="connsiteY0" fmla="*/ 1321143 h 1360423"/>
                  <a:gd name="connsiteX1" fmla="*/ 730627 w 1002266"/>
                  <a:gd name="connsiteY1" fmla="*/ 0 h 1360423"/>
                  <a:gd name="connsiteX2" fmla="*/ 1002266 w 1002266"/>
                  <a:gd name="connsiteY2" fmla="*/ 0 h 1360423"/>
                  <a:gd name="connsiteX3" fmla="*/ 239443 w 1002266"/>
                  <a:gd name="connsiteY3" fmla="*/ 1360423 h 1360423"/>
                  <a:gd name="connsiteX4" fmla="*/ 0 w 1002266"/>
                  <a:gd name="connsiteY4" fmla="*/ 1321143 h 1360423"/>
                  <a:gd name="connsiteX0" fmla="*/ 0 w 1002266"/>
                  <a:gd name="connsiteY0" fmla="*/ 1321143 h 1347544"/>
                  <a:gd name="connsiteX1" fmla="*/ 730627 w 1002266"/>
                  <a:gd name="connsiteY1" fmla="*/ 0 h 1347544"/>
                  <a:gd name="connsiteX2" fmla="*/ 1002266 w 1002266"/>
                  <a:gd name="connsiteY2" fmla="*/ 0 h 1347544"/>
                  <a:gd name="connsiteX3" fmla="*/ 207245 w 1002266"/>
                  <a:gd name="connsiteY3" fmla="*/ 1347544 h 1347544"/>
                  <a:gd name="connsiteX4" fmla="*/ 0 w 1002266"/>
                  <a:gd name="connsiteY4" fmla="*/ 1321143 h 1347544"/>
                  <a:gd name="connsiteX0" fmla="*/ 0 w 1002266"/>
                  <a:gd name="connsiteY0" fmla="*/ 1321143 h 1341105"/>
                  <a:gd name="connsiteX1" fmla="*/ 730627 w 1002266"/>
                  <a:gd name="connsiteY1" fmla="*/ 0 h 1341105"/>
                  <a:gd name="connsiteX2" fmla="*/ 1002266 w 1002266"/>
                  <a:gd name="connsiteY2" fmla="*/ 0 h 1341105"/>
                  <a:gd name="connsiteX3" fmla="*/ 207245 w 1002266"/>
                  <a:gd name="connsiteY3" fmla="*/ 1341105 h 1341105"/>
                  <a:gd name="connsiteX4" fmla="*/ 0 w 1002266"/>
                  <a:gd name="connsiteY4" fmla="*/ 1321143 h 1341105"/>
                  <a:gd name="connsiteX0" fmla="*/ 0 w 995827"/>
                  <a:gd name="connsiteY0" fmla="*/ 1321143 h 1341105"/>
                  <a:gd name="connsiteX1" fmla="*/ 724188 w 995827"/>
                  <a:gd name="connsiteY1" fmla="*/ 0 h 1341105"/>
                  <a:gd name="connsiteX2" fmla="*/ 995827 w 995827"/>
                  <a:gd name="connsiteY2" fmla="*/ 0 h 1341105"/>
                  <a:gd name="connsiteX3" fmla="*/ 200806 w 995827"/>
                  <a:gd name="connsiteY3" fmla="*/ 1341105 h 1341105"/>
                  <a:gd name="connsiteX4" fmla="*/ 0 w 995827"/>
                  <a:gd name="connsiteY4" fmla="*/ 1321143 h 1341105"/>
                  <a:gd name="connsiteX0" fmla="*/ 0 w 995827"/>
                  <a:gd name="connsiteY0" fmla="*/ 1334022 h 1341105"/>
                  <a:gd name="connsiteX1" fmla="*/ 724188 w 995827"/>
                  <a:gd name="connsiteY1" fmla="*/ 0 h 1341105"/>
                  <a:gd name="connsiteX2" fmla="*/ 995827 w 995827"/>
                  <a:gd name="connsiteY2" fmla="*/ 0 h 1341105"/>
                  <a:gd name="connsiteX3" fmla="*/ 200806 w 995827"/>
                  <a:gd name="connsiteY3" fmla="*/ 1341105 h 1341105"/>
                  <a:gd name="connsiteX4" fmla="*/ 0 w 995827"/>
                  <a:gd name="connsiteY4" fmla="*/ 1334022 h 1341105"/>
                  <a:gd name="connsiteX0" fmla="*/ 0 w 995827"/>
                  <a:gd name="connsiteY0" fmla="*/ 1334022 h 1341105"/>
                  <a:gd name="connsiteX1" fmla="*/ 762825 w 995827"/>
                  <a:gd name="connsiteY1" fmla="*/ 6440 h 1341105"/>
                  <a:gd name="connsiteX2" fmla="*/ 995827 w 995827"/>
                  <a:gd name="connsiteY2" fmla="*/ 0 h 1341105"/>
                  <a:gd name="connsiteX3" fmla="*/ 200806 w 995827"/>
                  <a:gd name="connsiteY3" fmla="*/ 1341105 h 1341105"/>
                  <a:gd name="connsiteX4" fmla="*/ 0 w 995827"/>
                  <a:gd name="connsiteY4" fmla="*/ 1334022 h 1341105"/>
                  <a:gd name="connsiteX0" fmla="*/ 0 w 1015145"/>
                  <a:gd name="connsiteY0" fmla="*/ 1346901 h 1346901"/>
                  <a:gd name="connsiteX1" fmla="*/ 782143 w 1015145"/>
                  <a:gd name="connsiteY1" fmla="*/ 6440 h 1346901"/>
                  <a:gd name="connsiteX2" fmla="*/ 1015145 w 1015145"/>
                  <a:gd name="connsiteY2" fmla="*/ 0 h 1346901"/>
                  <a:gd name="connsiteX3" fmla="*/ 220124 w 1015145"/>
                  <a:gd name="connsiteY3" fmla="*/ 1341105 h 1346901"/>
                  <a:gd name="connsiteX4" fmla="*/ 0 w 1015145"/>
                  <a:gd name="connsiteY4" fmla="*/ 1346901 h 1346901"/>
                  <a:gd name="connsiteX0" fmla="*/ 0 w 1015145"/>
                  <a:gd name="connsiteY0" fmla="*/ 1353340 h 1353340"/>
                  <a:gd name="connsiteX1" fmla="*/ 775704 w 1015145"/>
                  <a:gd name="connsiteY1" fmla="*/ 0 h 1353340"/>
                  <a:gd name="connsiteX2" fmla="*/ 1015145 w 1015145"/>
                  <a:gd name="connsiteY2" fmla="*/ 6439 h 1353340"/>
                  <a:gd name="connsiteX3" fmla="*/ 220124 w 1015145"/>
                  <a:gd name="connsiteY3" fmla="*/ 1347544 h 1353340"/>
                  <a:gd name="connsiteX4" fmla="*/ 0 w 1015145"/>
                  <a:gd name="connsiteY4" fmla="*/ 1353340 h 1353340"/>
                  <a:gd name="connsiteX0" fmla="*/ 0 w 1015145"/>
                  <a:gd name="connsiteY0" fmla="*/ 1353340 h 1359730"/>
                  <a:gd name="connsiteX1" fmla="*/ 775704 w 1015145"/>
                  <a:gd name="connsiteY1" fmla="*/ 0 h 1359730"/>
                  <a:gd name="connsiteX2" fmla="*/ 1015145 w 1015145"/>
                  <a:gd name="connsiteY2" fmla="*/ 6439 h 1359730"/>
                  <a:gd name="connsiteX3" fmla="*/ 284872 w 1015145"/>
                  <a:gd name="connsiteY3" fmla="*/ 1359730 h 1359730"/>
                  <a:gd name="connsiteX4" fmla="*/ 0 w 1015145"/>
                  <a:gd name="connsiteY4" fmla="*/ 1353340 h 1359730"/>
                  <a:gd name="connsiteX0" fmla="*/ 0 w 1004354"/>
                  <a:gd name="connsiteY0" fmla="*/ 1341154 h 1359730"/>
                  <a:gd name="connsiteX1" fmla="*/ 764913 w 1004354"/>
                  <a:gd name="connsiteY1" fmla="*/ 0 h 1359730"/>
                  <a:gd name="connsiteX2" fmla="*/ 1004354 w 1004354"/>
                  <a:gd name="connsiteY2" fmla="*/ 6439 h 1359730"/>
                  <a:gd name="connsiteX3" fmla="*/ 274081 w 1004354"/>
                  <a:gd name="connsiteY3" fmla="*/ 1359730 h 1359730"/>
                  <a:gd name="connsiteX4" fmla="*/ 0 w 1004354"/>
                  <a:gd name="connsiteY4" fmla="*/ 1341154 h 1359730"/>
                  <a:gd name="connsiteX0" fmla="*/ 0 w 939606"/>
                  <a:gd name="connsiteY0" fmla="*/ 1353340 h 1359730"/>
                  <a:gd name="connsiteX1" fmla="*/ 700165 w 939606"/>
                  <a:gd name="connsiteY1" fmla="*/ 0 h 1359730"/>
                  <a:gd name="connsiteX2" fmla="*/ 939606 w 939606"/>
                  <a:gd name="connsiteY2" fmla="*/ 6439 h 1359730"/>
                  <a:gd name="connsiteX3" fmla="*/ 209333 w 939606"/>
                  <a:gd name="connsiteY3" fmla="*/ 1359730 h 1359730"/>
                  <a:gd name="connsiteX4" fmla="*/ 0 w 939606"/>
                  <a:gd name="connsiteY4" fmla="*/ 1353340 h 135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9606" h="1359730">
                    <a:moveTo>
                      <a:pt x="0" y="1353340"/>
                    </a:moveTo>
                    <a:lnTo>
                      <a:pt x="700165" y="0"/>
                    </a:lnTo>
                    <a:lnTo>
                      <a:pt x="939606" y="6439"/>
                    </a:lnTo>
                    <a:lnTo>
                      <a:pt x="209333" y="1359730"/>
                    </a:lnTo>
                    <a:lnTo>
                      <a:pt x="0" y="135334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ACA1FE0-7A02-4C41-86D9-DFEA3FC0E15A}"/>
                </a:ext>
              </a:extLst>
            </p:cNvPr>
            <p:cNvGrpSpPr/>
            <p:nvPr/>
          </p:nvGrpSpPr>
          <p:grpSpPr>
            <a:xfrm>
              <a:off x="7742903" y="1957964"/>
              <a:ext cx="3518762" cy="3029020"/>
              <a:chOff x="7350733" y="1586976"/>
              <a:chExt cx="3910932" cy="3400008"/>
            </a:xfrm>
          </p:grpSpPr>
          <p:sp>
            <p:nvSpPr>
              <p:cNvPr id="13" name="Hexágono 2">
                <a:extLst>
                  <a:ext uri="{FF2B5EF4-FFF2-40B4-BE49-F238E27FC236}">
                    <a16:creationId xmlns:a16="http://schemas.microsoft.com/office/drawing/2014/main" id="{549C0EFA-D064-4DF8-9710-7425C8C546B3}"/>
                  </a:ext>
                </a:extLst>
              </p:cNvPr>
              <p:cNvSpPr/>
              <p:nvPr/>
            </p:nvSpPr>
            <p:spPr>
              <a:xfrm>
                <a:off x="7350733" y="1586976"/>
                <a:ext cx="3910932" cy="3400008"/>
              </a:xfrm>
              <a:custGeom>
                <a:avLst/>
                <a:gdLst>
                  <a:gd name="connsiteX0" fmla="*/ 0 w 4286099"/>
                  <a:gd name="connsiteY0" fmla="*/ 1847456 h 3694912"/>
                  <a:gd name="connsiteX1" fmla="*/ 923728 w 4286099"/>
                  <a:gd name="connsiteY1" fmla="*/ 1 h 3694912"/>
                  <a:gd name="connsiteX2" fmla="*/ 3362371 w 4286099"/>
                  <a:gd name="connsiteY2" fmla="*/ 1 h 3694912"/>
                  <a:gd name="connsiteX3" fmla="*/ 4286099 w 4286099"/>
                  <a:gd name="connsiteY3" fmla="*/ 1847456 h 3694912"/>
                  <a:gd name="connsiteX4" fmla="*/ 3362371 w 4286099"/>
                  <a:gd name="connsiteY4" fmla="*/ 3694911 h 3694912"/>
                  <a:gd name="connsiteX5" fmla="*/ 923728 w 4286099"/>
                  <a:gd name="connsiteY5" fmla="*/ 3694911 h 3694912"/>
                  <a:gd name="connsiteX6" fmla="*/ 0 w 4286099"/>
                  <a:gd name="connsiteY6" fmla="*/ 1847456 h 3694912"/>
                  <a:gd name="connsiteX0" fmla="*/ 0 w 4114800"/>
                  <a:gd name="connsiteY0" fmla="*/ 1847455 h 3694910"/>
                  <a:gd name="connsiteX1" fmla="*/ 923728 w 4114800"/>
                  <a:gd name="connsiteY1" fmla="*/ 0 h 3694910"/>
                  <a:gd name="connsiteX2" fmla="*/ 3362371 w 4114800"/>
                  <a:gd name="connsiteY2" fmla="*/ 0 h 3694910"/>
                  <a:gd name="connsiteX3" fmla="*/ 4114800 w 4114800"/>
                  <a:gd name="connsiteY3" fmla="*/ 1850345 h 3694910"/>
                  <a:gd name="connsiteX4" fmla="*/ 3362371 w 4114800"/>
                  <a:gd name="connsiteY4" fmla="*/ 3694910 h 3694910"/>
                  <a:gd name="connsiteX5" fmla="*/ 923728 w 4114800"/>
                  <a:gd name="connsiteY5" fmla="*/ 3694910 h 3694910"/>
                  <a:gd name="connsiteX6" fmla="*/ 0 w 4114800"/>
                  <a:gd name="connsiteY6" fmla="*/ 1847455 h 3694910"/>
                  <a:gd name="connsiteX0" fmla="*/ 0 w 4114800"/>
                  <a:gd name="connsiteY0" fmla="*/ 1847455 h 3694910"/>
                  <a:gd name="connsiteX1" fmla="*/ 923728 w 4114800"/>
                  <a:gd name="connsiteY1" fmla="*/ 0 h 3694910"/>
                  <a:gd name="connsiteX2" fmla="*/ 3074276 w 4114800"/>
                  <a:gd name="connsiteY2" fmla="*/ 45719 h 3694910"/>
                  <a:gd name="connsiteX3" fmla="*/ 4114800 w 4114800"/>
                  <a:gd name="connsiteY3" fmla="*/ 1850345 h 3694910"/>
                  <a:gd name="connsiteX4" fmla="*/ 3362371 w 4114800"/>
                  <a:gd name="connsiteY4" fmla="*/ 3694910 h 3694910"/>
                  <a:gd name="connsiteX5" fmla="*/ 923728 w 4114800"/>
                  <a:gd name="connsiteY5" fmla="*/ 3694910 h 3694910"/>
                  <a:gd name="connsiteX6" fmla="*/ 0 w 4114800"/>
                  <a:gd name="connsiteY6" fmla="*/ 1847455 h 3694910"/>
                  <a:gd name="connsiteX0" fmla="*/ 0 w 4114800"/>
                  <a:gd name="connsiteY0" fmla="*/ 1847455 h 3694910"/>
                  <a:gd name="connsiteX1" fmla="*/ 923728 w 4114800"/>
                  <a:gd name="connsiteY1" fmla="*/ 0 h 3694910"/>
                  <a:gd name="connsiteX2" fmla="*/ 3074276 w 4114800"/>
                  <a:gd name="connsiteY2" fmla="*/ 45719 h 3694910"/>
                  <a:gd name="connsiteX3" fmla="*/ 4114800 w 4114800"/>
                  <a:gd name="connsiteY3" fmla="*/ 1850345 h 3694910"/>
                  <a:gd name="connsiteX4" fmla="*/ 3105807 w 4114800"/>
                  <a:gd name="connsiteY4" fmla="*/ 3631848 h 3694910"/>
                  <a:gd name="connsiteX5" fmla="*/ 923728 w 4114800"/>
                  <a:gd name="connsiteY5" fmla="*/ 3694910 h 3694910"/>
                  <a:gd name="connsiteX6" fmla="*/ 0 w 4114800"/>
                  <a:gd name="connsiteY6" fmla="*/ 1847455 h 3694910"/>
                  <a:gd name="connsiteX0" fmla="*/ 0 w 4114800"/>
                  <a:gd name="connsiteY0" fmla="*/ 1893174 h 3740629"/>
                  <a:gd name="connsiteX1" fmla="*/ 923728 w 4114800"/>
                  <a:gd name="connsiteY1" fmla="*/ 45719 h 3740629"/>
                  <a:gd name="connsiteX2" fmla="*/ 3026979 w 4114800"/>
                  <a:gd name="connsiteY2" fmla="*/ 0 h 3740629"/>
                  <a:gd name="connsiteX3" fmla="*/ 4114800 w 4114800"/>
                  <a:gd name="connsiteY3" fmla="*/ 1896064 h 3740629"/>
                  <a:gd name="connsiteX4" fmla="*/ 3105807 w 4114800"/>
                  <a:gd name="connsiteY4" fmla="*/ 3677567 h 3740629"/>
                  <a:gd name="connsiteX5" fmla="*/ 923728 w 4114800"/>
                  <a:gd name="connsiteY5" fmla="*/ 3740629 h 3740629"/>
                  <a:gd name="connsiteX6" fmla="*/ 0 w 4114800"/>
                  <a:gd name="connsiteY6" fmla="*/ 1893174 h 3740629"/>
                  <a:gd name="connsiteX0" fmla="*/ 0 w 4303986"/>
                  <a:gd name="connsiteY0" fmla="*/ 1896065 h 3740629"/>
                  <a:gd name="connsiteX1" fmla="*/ 1112914 w 4303986"/>
                  <a:gd name="connsiteY1" fmla="*/ 45719 h 3740629"/>
                  <a:gd name="connsiteX2" fmla="*/ 3216165 w 4303986"/>
                  <a:gd name="connsiteY2" fmla="*/ 0 h 3740629"/>
                  <a:gd name="connsiteX3" fmla="*/ 4303986 w 4303986"/>
                  <a:gd name="connsiteY3" fmla="*/ 1896064 h 3740629"/>
                  <a:gd name="connsiteX4" fmla="*/ 3294993 w 4303986"/>
                  <a:gd name="connsiteY4" fmla="*/ 3677567 h 3740629"/>
                  <a:gd name="connsiteX5" fmla="*/ 1112914 w 4303986"/>
                  <a:gd name="connsiteY5" fmla="*/ 3740629 h 3740629"/>
                  <a:gd name="connsiteX6" fmla="*/ 0 w 4303986"/>
                  <a:gd name="connsiteY6" fmla="*/ 1896065 h 3740629"/>
                  <a:gd name="connsiteX0" fmla="*/ 0 w 4303986"/>
                  <a:gd name="connsiteY0" fmla="*/ 1896065 h 3740629"/>
                  <a:gd name="connsiteX1" fmla="*/ 1087820 w 4303986"/>
                  <a:gd name="connsiteY1" fmla="*/ 45719 h 3740629"/>
                  <a:gd name="connsiteX2" fmla="*/ 3216165 w 4303986"/>
                  <a:gd name="connsiteY2" fmla="*/ 0 h 3740629"/>
                  <a:gd name="connsiteX3" fmla="*/ 4303986 w 4303986"/>
                  <a:gd name="connsiteY3" fmla="*/ 1896064 h 3740629"/>
                  <a:gd name="connsiteX4" fmla="*/ 3294993 w 4303986"/>
                  <a:gd name="connsiteY4" fmla="*/ 3677567 h 3740629"/>
                  <a:gd name="connsiteX5" fmla="*/ 1112914 w 4303986"/>
                  <a:gd name="connsiteY5" fmla="*/ 3740629 h 3740629"/>
                  <a:gd name="connsiteX6" fmla="*/ 0 w 4303986"/>
                  <a:gd name="connsiteY6" fmla="*/ 1896065 h 3740629"/>
                  <a:gd name="connsiteX0" fmla="*/ 0 w 4303986"/>
                  <a:gd name="connsiteY0" fmla="*/ 1850346 h 3694910"/>
                  <a:gd name="connsiteX1" fmla="*/ 1087820 w 4303986"/>
                  <a:gd name="connsiteY1" fmla="*/ 0 h 3694910"/>
                  <a:gd name="connsiteX2" fmla="*/ 3247696 w 4303986"/>
                  <a:gd name="connsiteY2" fmla="*/ 5780 h 3694910"/>
                  <a:gd name="connsiteX3" fmla="*/ 4303986 w 4303986"/>
                  <a:gd name="connsiteY3" fmla="*/ 1850345 h 3694910"/>
                  <a:gd name="connsiteX4" fmla="*/ 3294993 w 4303986"/>
                  <a:gd name="connsiteY4" fmla="*/ 3631848 h 3694910"/>
                  <a:gd name="connsiteX5" fmla="*/ 1112914 w 4303986"/>
                  <a:gd name="connsiteY5" fmla="*/ 3694910 h 3694910"/>
                  <a:gd name="connsiteX6" fmla="*/ 0 w 4303986"/>
                  <a:gd name="connsiteY6" fmla="*/ 1850346 h 3694910"/>
                  <a:gd name="connsiteX0" fmla="*/ 0 w 4303986"/>
                  <a:gd name="connsiteY0" fmla="*/ 1850346 h 3710676"/>
                  <a:gd name="connsiteX1" fmla="*/ 1087820 w 4303986"/>
                  <a:gd name="connsiteY1" fmla="*/ 0 h 3710676"/>
                  <a:gd name="connsiteX2" fmla="*/ 3247696 w 4303986"/>
                  <a:gd name="connsiteY2" fmla="*/ 5780 h 3710676"/>
                  <a:gd name="connsiteX3" fmla="*/ 4303986 w 4303986"/>
                  <a:gd name="connsiteY3" fmla="*/ 1850345 h 3710676"/>
                  <a:gd name="connsiteX4" fmla="*/ 3231931 w 4303986"/>
                  <a:gd name="connsiteY4" fmla="*/ 3710676 h 3710676"/>
                  <a:gd name="connsiteX5" fmla="*/ 1112914 w 4303986"/>
                  <a:gd name="connsiteY5" fmla="*/ 3694910 h 3710676"/>
                  <a:gd name="connsiteX6" fmla="*/ 0 w 4303986"/>
                  <a:gd name="connsiteY6" fmla="*/ 1850346 h 3710676"/>
                  <a:gd name="connsiteX0" fmla="*/ 0 w 4303986"/>
                  <a:gd name="connsiteY0" fmla="*/ 1850346 h 3742207"/>
                  <a:gd name="connsiteX1" fmla="*/ 1087820 w 4303986"/>
                  <a:gd name="connsiteY1" fmla="*/ 0 h 3742207"/>
                  <a:gd name="connsiteX2" fmla="*/ 3247696 w 4303986"/>
                  <a:gd name="connsiteY2" fmla="*/ 5780 h 3742207"/>
                  <a:gd name="connsiteX3" fmla="*/ 4303986 w 4303986"/>
                  <a:gd name="connsiteY3" fmla="*/ 1850345 h 3742207"/>
                  <a:gd name="connsiteX4" fmla="*/ 3216165 w 4303986"/>
                  <a:gd name="connsiteY4" fmla="*/ 3742207 h 3742207"/>
                  <a:gd name="connsiteX5" fmla="*/ 1112914 w 4303986"/>
                  <a:gd name="connsiteY5" fmla="*/ 3694910 h 3742207"/>
                  <a:gd name="connsiteX6" fmla="*/ 0 w 4303986"/>
                  <a:gd name="connsiteY6" fmla="*/ 1850346 h 3742207"/>
                  <a:gd name="connsiteX0" fmla="*/ 0 w 4303986"/>
                  <a:gd name="connsiteY0" fmla="*/ 1850346 h 3710676"/>
                  <a:gd name="connsiteX1" fmla="*/ 1087820 w 4303986"/>
                  <a:gd name="connsiteY1" fmla="*/ 0 h 3710676"/>
                  <a:gd name="connsiteX2" fmla="*/ 3247696 w 4303986"/>
                  <a:gd name="connsiteY2" fmla="*/ 5780 h 3710676"/>
                  <a:gd name="connsiteX3" fmla="*/ 4303986 w 4303986"/>
                  <a:gd name="connsiteY3" fmla="*/ 1850345 h 3710676"/>
                  <a:gd name="connsiteX4" fmla="*/ 3216165 w 4303986"/>
                  <a:gd name="connsiteY4" fmla="*/ 3710676 h 3710676"/>
                  <a:gd name="connsiteX5" fmla="*/ 1112914 w 4303986"/>
                  <a:gd name="connsiteY5" fmla="*/ 3694910 h 3710676"/>
                  <a:gd name="connsiteX6" fmla="*/ 0 w 4303986"/>
                  <a:gd name="connsiteY6" fmla="*/ 1850346 h 3710676"/>
                  <a:gd name="connsiteX0" fmla="*/ 0 w 4303986"/>
                  <a:gd name="connsiteY0" fmla="*/ 1850346 h 3726441"/>
                  <a:gd name="connsiteX1" fmla="*/ 1087820 w 4303986"/>
                  <a:gd name="connsiteY1" fmla="*/ 0 h 3726441"/>
                  <a:gd name="connsiteX2" fmla="*/ 3247696 w 4303986"/>
                  <a:gd name="connsiteY2" fmla="*/ 5780 h 3726441"/>
                  <a:gd name="connsiteX3" fmla="*/ 4303986 w 4303986"/>
                  <a:gd name="connsiteY3" fmla="*/ 1850345 h 3726441"/>
                  <a:gd name="connsiteX4" fmla="*/ 3216165 w 4303986"/>
                  <a:gd name="connsiteY4" fmla="*/ 3710676 h 3726441"/>
                  <a:gd name="connsiteX5" fmla="*/ 1103586 w 4303986"/>
                  <a:gd name="connsiteY5" fmla="*/ 3726441 h 3726441"/>
                  <a:gd name="connsiteX6" fmla="*/ 0 w 4303986"/>
                  <a:gd name="connsiteY6" fmla="*/ 1850346 h 3726441"/>
                  <a:gd name="connsiteX0" fmla="*/ 0 w 4303986"/>
                  <a:gd name="connsiteY0" fmla="*/ 1850346 h 3741714"/>
                  <a:gd name="connsiteX1" fmla="*/ 1087820 w 4303986"/>
                  <a:gd name="connsiteY1" fmla="*/ 0 h 3741714"/>
                  <a:gd name="connsiteX2" fmla="*/ 3247696 w 4303986"/>
                  <a:gd name="connsiteY2" fmla="*/ 5780 h 3741714"/>
                  <a:gd name="connsiteX3" fmla="*/ 4303986 w 4303986"/>
                  <a:gd name="connsiteY3" fmla="*/ 1850345 h 3741714"/>
                  <a:gd name="connsiteX4" fmla="*/ 3226511 w 4303986"/>
                  <a:gd name="connsiteY4" fmla="*/ 3741714 h 3741714"/>
                  <a:gd name="connsiteX5" fmla="*/ 1103586 w 4303986"/>
                  <a:gd name="connsiteY5" fmla="*/ 3726441 h 3741714"/>
                  <a:gd name="connsiteX6" fmla="*/ 0 w 4303986"/>
                  <a:gd name="connsiteY6" fmla="*/ 1850346 h 3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3986" h="3741714">
                    <a:moveTo>
                      <a:pt x="0" y="1850346"/>
                    </a:moveTo>
                    <a:lnTo>
                      <a:pt x="1087820" y="0"/>
                    </a:lnTo>
                    <a:lnTo>
                      <a:pt x="3247696" y="5780"/>
                    </a:lnTo>
                    <a:lnTo>
                      <a:pt x="4303986" y="1850345"/>
                    </a:lnTo>
                    <a:lnTo>
                      <a:pt x="3226511" y="3741714"/>
                    </a:lnTo>
                    <a:lnTo>
                      <a:pt x="1103586" y="3726441"/>
                    </a:lnTo>
                    <a:lnTo>
                      <a:pt x="0" y="185034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Hexágono 2">
                <a:extLst>
                  <a:ext uri="{FF2B5EF4-FFF2-40B4-BE49-F238E27FC236}">
                    <a16:creationId xmlns:a16="http://schemas.microsoft.com/office/drawing/2014/main" id="{D9669F01-D4BE-40A8-8239-DB2BE3598FA1}"/>
                  </a:ext>
                </a:extLst>
              </p:cNvPr>
              <p:cNvSpPr/>
              <p:nvPr/>
            </p:nvSpPr>
            <p:spPr>
              <a:xfrm>
                <a:off x="7547842" y="1792980"/>
                <a:ext cx="3528000" cy="2988000"/>
              </a:xfrm>
              <a:custGeom>
                <a:avLst/>
                <a:gdLst>
                  <a:gd name="connsiteX0" fmla="*/ 0 w 4286099"/>
                  <a:gd name="connsiteY0" fmla="*/ 1847456 h 3694912"/>
                  <a:gd name="connsiteX1" fmla="*/ 923728 w 4286099"/>
                  <a:gd name="connsiteY1" fmla="*/ 1 h 3694912"/>
                  <a:gd name="connsiteX2" fmla="*/ 3362371 w 4286099"/>
                  <a:gd name="connsiteY2" fmla="*/ 1 h 3694912"/>
                  <a:gd name="connsiteX3" fmla="*/ 4286099 w 4286099"/>
                  <a:gd name="connsiteY3" fmla="*/ 1847456 h 3694912"/>
                  <a:gd name="connsiteX4" fmla="*/ 3362371 w 4286099"/>
                  <a:gd name="connsiteY4" fmla="*/ 3694911 h 3694912"/>
                  <a:gd name="connsiteX5" fmla="*/ 923728 w 4286099"/>
                  <a:gd name="connsiteY5" fmla="*/ 3694911 h 3694912"/>
                  <a:gd name="connsiteX6" fmla="*/ 0 w 4286099"/>
                  <a:gd name="connsiteY6" fmla="*/ 1847456 h 3694912"/>
                  <a:gd name="connsiteX0" fmla="*/ 0 w 4114800"/>
                  <a:gd name="connsiteY0" fmla="*/ 1847455 h 3694910"/>
                  <a:gd name="connsiteX1" fmla="*/ 923728 w 4114800"/>
                  <a:gd name="connsiteY1" fmla="*/ 0 h 3694910"/>
                  <a:gd name="connsiteX2" fmla="*/ 3362371 w 4114800"/>
                  <a:gd name="connsiteY2" fmla="*/ 0 h 3694910"/>
                  <a:gd name="connsiteX3" fmla="*/ 4114800 w 4114800"/>
                  <a:gd name="connsiteY3" fmla="*/ 1850345 h 3694910"/>
                  <a:gd name="connsiteX4" fmla="*/ 3362371 w 4114800"/>
                  <a:gd name="connsiteY4" fmla="*/ 3694910 h 3694910"/>
                  <a:gd name="connsiteX5" fmla="*/ 923728 w 4114800"/>
                  <a:gd name="connsiteY5" fmla="*/ 3694910 h 3694910"/>
                  <a:gd name="connsiteX6" fmla="*/ 0 w 4114800"/>
                  <a:gd name="connsiteY6" fmla="*/ 1847455 h 3694910"/>
                  <a:gd name="connsiteX0" fmla="*/ 0 w 4114800"/>
                  <a:gd name="connsiteY0" fmla="*/ 1847455 h 3694910"/>
                  <a:gd name="connsiteX1" fmla="*/ 923728 w 4114800"/>
                  <a:gd name="connsiteY1" fmla="*/ 0 h 3694910"/>
                  <a:gd name="connsiteX2" fmla="*/ 3074276 w 4114800"/>
                  <a:gd name="connsiteY2" fmla="*/ 45719 h 3694910"/>
                  <a:gd name="connsiteX3" fmla="*/ 4114800 w 4114800"/>
                  <a:gd name="connsiteY3" fmla="*/ 1850345 h 3694910"/>
                  <a:gd name="connsiteX4" fmla="*/ 3362371 w 4114800"/>
                  <a:gd name="connsiteY4" fmla="*/ 3694910 h 3694910"/>
                  <a:gd name="connsiteX5" fmla="*/ 923728 w 4114800"/>
                  <a:gd name="connsiteY5" fmla="*/ 3694910 h 3694910"/>
                  <a:gd name="connsiteX6" fmla="*/ 0 w 4114800"/>
                  <a:gd name="connsiteY6" fmla="*/ 1847455 h 3694910"/>
                  <a:gd name="connsiteX0" fmla="*/ 0 w 4114800"/>
                  <a:gd name="connsiteY0" fmla="*/ 1847455 h 3694910"/>
                  <a:gd name="connsiteX1" fmla="*/ 923728 w 4114800"/>
                  <a:gd name="connsiteY1" fmla="*/ 0 h 3694910"/>
                  <a:gd name="connsiteX2" fmla="*/ 3074276 w 4114800"/>
                  <a:gd name="connsiteY2" fmla="*/ 45719 h 3694910"/>
                  <a:gd name="connsiteX3" fmla="*/ 4114800 w 4114800"/>
                  <a:gd name="connsiteY3" fmla="*/ 1850345 h 3694910"/>
                  <a:gd name="connsiteX4" fmla="*/ 3105807 w 4114800"/>
                  <a:gd name="connsiteY4" fmla="*/ 3631848 h 3694910"/>
                  <a:gd name="connsiteX5" fmla="*/ 923728 w 4114800"/>
                  <a:gd name="connsiteY5" fmla="*/ 3694910 h 3694910"/>
                  <a:gd name="connsiteX6" fmla="*/ 0 w 4114800"/>
                  <a:gd name="connsiteY6" fmla="*/ 1847455 h 3694910"/>
                  <a:gd name="connsiteX0" fmla="*/ 0 w 4114800"/>
                  <a:gd name="connsiteY0" fmla="*/ 1893174 h 3740629"/>
                  <a:gd name="connsiteX1" fmla="*/ 923728 w 4114800"/>
                  <a:gd name="connsiteY1" fmla="*/ 45719 h 3740629"/>
                  <a:gd name="connsiteX2" fmla="*/ 3026979 w 4114800"/>
                  <a:gd name="connsiteY2" fmla="*/ 0 h 3740629"/>
                  <a:gd name="connsiteX3" fmla="*/ 4114800 w 4114800"/>
                  <a:gd name="connsiteY3" fmla="*/ 1896064 h 3740629"/>
                  <a:gd name="connsiteX4" fmla="*/ 3105807 w 4114800"/>
                  <a:gd name="connsiteY4" fmla="*/ 3677567 h 3740629"/>
                  <a:gd name="connsiteX5" fmla="*/ 923728 w 4114800"/>
                  <a:gd name="connsiteY5" fmla="*/ 3740629 h 3740629"/>
                  <a:gd name="connsiteX6" fmla="*/ 0 w 4114800"/>
                  <a:gd name="connsiteY6" fmla="*/ 1893174 h 3740629"/>
                  <a:gd name="connsiteX0" fmla="*/ 0 w 4303986"/>
                  <a:gd name="connsiteY0" fmla="*/ 1896065 h 3740629"/>
                  <a:gd name="connsiteX1" fmla="*/ 1112914 w 4303986"/>
                  <a:gd name="connsiteY1" fmla="*/ 45719 h 3740629"/>
                  <a:gd name="connsiteX2" fmla="*/ 3216165 w 4303986"/>
                  <a:gd name="connsiteY2" fmla="*/ 0 h 3740629"/>
                  <a:gd name="connsiteX3" fmla="*/ 4303986 w 4303986"/>
                  <a:gd name="connsiteY3" fmla="*/ 1896064 h 3740629"/>
                  <a:gd name="connsiteX4" fmla="*/ 3294993 w 4303986"/>
                  <a:gd name="connsiteY4" fmla="*/ 3677567 h 3740629"/>
                  <a:gd name="connsiteX5" fmla="*/ 1112914 w 4303986"/>
                  <a:gd name="connsiteY5" fmla="*/ 3740629 h 3740629"/>
                  <a:gd name="connsiteX6" fmla="*/ 0 w 4303986"/>
                  <a:gd name="connsiteY6" fmla="*/ 1896065 h 3740629"/>
                  <a:gd name="connsiteX0" fmla="*/ 0 w 4303986"/>
                  <a:gd name="connsiteY0" fmla="*/ 1896065 h 3740629"/>
                  <a:gd name="connsiteX1" fmla="*/ 1087820 w 4303986"/>
                  <a:gd name="connsiteY1" fmla="*/ 45719 h 3740629"/>
                  <a:gd name="connsiteX2" fmla="*/ 3216165 w 4303986"/>
                  <a:gd name="connsiteY2" fmla="*/ 0 h 3740629"/>
                  <a:gd name="connsiteX3" fmla="*/ 4303986 w 4303986"/>
                  <a:gd name="connsiteY3" fmla="*/ 1896064 h 3740629"/>
                  <a:gd name="connsiteX4" fmla="*/ 3294993 w 4303986"/>
                  <a:gd name="connsiteY4" fmla="*/ 3677567 h 3740629"/>
                  <a:gd name="connsiteX5" fmla="*/ 1112914 w 4303986"/>
                  <a:gd name="connsiteY5" fmla="*/ 3740629 h 3740629"/>
                  <a:gd name="connsiteX6" fmla="*/ 0 w 4303986"/>
                  <a:gd name="connsiteY6" fmla="*/ 1896065 h 3740629"/>
                  <a:gd name="connsiteX0" fmla="*/ 0 w 4303986"/>
                  <a:gd name="connsiteY0" fmla="*/ 1850346 h 3694910"/>
                  <a:gd name="connsiteX1" fmla="*/ 1087820 w 4303986"/>
                  <a:gd name="connsiteY1" fmla="*/ 0 h 3694910"/>
                  <a:gd name="connsiteX2" fmla="*/ 3247696 w 4303986"/>
                  <a:gd name="connsiteY2" fmla="*/ 5780 h 3694910"/>
                  <a:gd name="connsiteX3" fmla="*/ 4303986 w 4303986"/>
                  <a:gd name="connsiteY3" fmla="*/ 1850345 h 3694910"/>
                  <a:gd name="connsiteX4" fmla="*/ 3294993 w 4303986"/>
                  <a:gd name="connsiteY4" fmla="*/ 3631848 h 3694910"/>
                  <a:gd name="connsiteX5" fmla="*/ 1112914 w 4303986"/>
                  <a:gd name="connsiteY5" fmla="*/ 3694910 h 3694910"/>
                  <a:gd name="connsiteX6" fmla="*/ 0 w 4303986"/>
                  <a:gd name="connsiteY6" fmla="*/ 1850346 h 3694910"/>
                  <a:gd name="connsiteX0" fmla="*/ 0 w 4303986"/>
                  <a:gd name="connsiteY0" fmla="*/ 1850346 h 3710676"/>
                  <a:gd name="connsiteX1" fmla="*/ 1087820 w 4303986"/>
                  <a:gd name="connsiteY1" fmla="*/ 0 h 3710676"/>
                  <a:gd name="connsiteX2" fmla="*/ 3247696 w 4303986"/>
                  <a:gd name="connsiteY2" fmla="*/ 5780 h 3710676"/>
                  <a:gd name="connsiteX3" fmla="*/ 4303986 w 4303986"/>
                  <a:gd name="connsiteY3" fmla="*/ 1850345 h 3710676"/>
                  <a:gd name="connsiteX4" fmla="*/ 3231931 w 4303986"/>
                  <a:gd name="connsiteY4" fmla="*/ 3710676 h 3710676"/>
                  <a:gd name="connsiteX5" fmla="*/ 1112914 w 4303986"/>
                  <a:gd name="connsiteY5" fmla="*/ 3694910 h 3710676"/>
                  <a:gd name="connsiteX6" fmla="*/ 0 w 4303986"/>
                  <a:gd name="connsiteY6" fmla="*/ 1850346 h 3710676"/>
                  <a:gd name="connsiteX0" fmla="*/ 0 w 4303986"/>
                  <a:gd name="connsiteY0" fmla="*/ 1850346 h 3742207"/>
                  <a:gd name="connsiteX1" fmla="*/ 1087820 w 4303986"/>
                  <a:gd name="connsiteY1" fmla="*/ 0 h 3742207"/>
                  <a:gd name="connsiteX2" fmla="*/ 3247696 w 4303986"/>
                  <a:gd name="connsiteY2" fmla="*/ 5780 h 3742207"/>
                  <a:gd name="connsiteX3" fmla="*/ 4303986 w 4303986"/>
                  <a:gd name="connsiteY3" fmla="*/ 1850345 h 3742207"/>
                  <a:gd name="connsiteX4" fmla="*/ 3216165 w 4303986"/>
                  <a:gd name="connsiteY4" fmla="*/ 3742207 h 3742207"/>
                  <a:gd name="connsiteX5" fmla="*/ 1112914 w 4303986"/>
                  <a:gd name="connsiteY5" fmla="*/ 3694910 h 3742207"/>
                  <a:gd name="connsiteX6" fmla="*/ 0 w 4303986"/>
                  <a:gd name="connsiteY6" fmla="*/ 1850346 h 3742207"/>
                  <a:gd name="connsiteX0" fmla="*/ 0 w 4303986"/>
                  <a:gd name="connsiteY0" fmla="*/ 1850346 h 3710676"/>
                  <a:gd name="connsiteX1" fmla="*/ 1087820 w 4303986"/>
                  <a:gd name="connsiteY1" fmla="*/ 0 h 3710676"/>
                  <a:gd name="connsiteX2" fmla="*/ 3247696 w 4303986"/>
                  <a:gd name="connsiteY2" fmla="*/ 5780 h 3710676"/>
                  <a:gd name="connsiteX3" fmla="*/ 4303986 w 4303986"/>
                  <a:gd name="connsiteY3" fmla="*/ 1850345 h 3710676"/>
                  <a:gd name="connsiteX4" fmla="*/ 3216165 w 4303986"/>
                  <a:gd name="connsiteY4" fmla="*/ 3710676 h 3710676"/>
                  <a:gd name="connsiteX5" fmla="*/ 1112914 w 4303986"/>
                  <a:gd name="connsiteY5" fmla="*/ 3694910 h 3710676"/>
                  <a:gd name="connsiteX6" fmla="*/ 0 w 4303986"/>
                  <a:gd name="connsiteY6" fmla="*/ 1850346 h 3710676"/>
                  <a:gd name="connsiteX0" fmla="*/ 0 w 4303986"/>
                  <a:gd name="connsiteY0" fmla="*/ 1850346 h 3726441"/>
                  <a:gd name="connsiteX1" fmla="*/ 1087820 w 4303986"/>
                  <a:gd name="connsiteY1" fmla="*/ 0 h 3726441"/>
                  <a:gd name="connsiteX2" fmla="*/ 3247696 w 4303986"/>
                  <a:gd name="connsiteY2" fmla="*/ 5780 h 3726441"/>
                  <a:gd name="connsiteX3" fmla="*/ 4303986 w 4303986"/>
                  <a:gd name="connsiteY3" fmla="*/ 1850345 h 3726441"/>
                  <a:gd name="connsiteX4" fmla="*/ 3216165 w 4303986"/>
                  <a:gd name="connsiteY4" fmla="*/ 3710676 h 3726441"/>
                  <a:gd name="connsiteX5" fmla="*/ 1103586 w 4303986"/>
                  <a:gd name="connsiteY5" fmla="*/ 3726441 h 3726441"/>
                  <a:gd name="connsiteX6" fmla="*/ 0 w 4303986"/>
                  <a:gd name="connsiteY6" fmla="*/ 1850346 h 3726441"/>
                  <a:gd name="connsiteX0" fmla="*/ 0 w 4303986"/>
                  <a:gd name="connsiteY0" fmla="*/ 1850346 h 3741714"/>
                  <a:gd name="connsiteX1" fmla="*/ 1087820 w 4303986"/>
                  <a:gd name="connsiteY1" fmla="*/ 0 h 3741714"/>
                  <a:gd name="connsiteX2" fmla="*/ 3247696 w 4303986"/>
                  <a:gd name="connsiteY2" fmla="*/ 5780 h 3741714"/>
                  <a:gd name="connsiteX3" fmla="*/ 4303986 w 4303986"/>
                  <a:gd name="connsiteY3" fmla="*/ 1850345 h 3741714"/>
                  <a:gd name="connsiteX4" fmla="*/ 3226511 w 4303986"/>
                  <a:gd name="connsiteY4" fmla="*/ 3741714 h 3741714"/>
                  <a:gd name="connsiteX5" fmla="*/ 1103586 w 4303986"/>
                  <a:gd name="connsiteY5" fmla="*/ 3726441 h 3741714"/>
                  <a:gd name="connsiteX6" fmla="*/ 0 w 4303986"/>
                  <a:gd name="connsiteY6" fmla="*/ 1850346 h 3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3986" h="3741714">
                    <a:moveTo>
                      <a:pt x="0" y="1850346"/>
                    </a:moveTo>
                    <a:lnTo>
                      <a:pt x="1087820" y="0"/>
                    </a:lnTo>
                    <a:lnTo>
                      <a:pt x="3247696" y="5780"/>
                    </a:lnTo>
                    <a:lnTo>
                      <a:pt x="4303986" y="1850345"/>
                    </a:lnTo>
                    <a:lnTo>
                      <a:pt x="3226511" y="3741714"/>
                    </a:lnTo>
                    <a:lnTo>
                      <a:pt x="1103586" y="3726441"/>
                    </a:lnTo>
                    <a:lnTo>
                      <a:pt x="0" y="1850346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" name="Imagen 10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37093B3B-C089-40A1-94BB-61DB0903B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75"/>
            <a:stretch/>
          </p:blipFill>
          <p:spPr>
            <a:xfrm>
              <a:off x="8368197" y="2266852"/>
              <a:ext cx="2352987" cy="2407757"/>
            </a:xfrm>
            <a:prstGeom prst="rect">
              <a:avLst/>
            </a:prstGeom>
          </p:spPr>
        </p:pic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E7B39F81-924C-4A25-B615-870FBE94C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00" y="6276833"/>
            <a:ext cx="6155999" cy="4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0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CEE67-6F20-446A-8BE6-4993966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341"/>
            <a:ext cx="10515600" cy="847841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2060"/>
                </a:solidFill>
                <a:latin typeface="TT Norms" panose="0200050303000002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DD8A429D-3C25-402D-BEDB-DBDF40C983EE}"/>
              </a:ext>
            </a:extLst>
          </p:cNvPr>
          <p:cNvSpPr/>
          <p:nvPr userDrawn="1"/>
        </p:nvSpPr>
        <p:spPr>
          <a:xfrm>
            <a:off x="180000" y="6213565"/>
            <a:ext cx="10692000" cy="43724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CFCF812-02D2-4DA9-95F1-11D7F1BEE8AA}"/>
              </a:ext>
            </a:extLst>
          </p:cNvPr>
          <p:cNvSpPr/>
          <p:nvPr userDrawn="1"/>
        </p:nvSpPr>
        <p:spPr>
          <a:xfrm>
            <a:off x="0" y="555341"/>
            <a:ext cx="180000" cy="61845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004935-651B-443C-92AA-7FF712850C47}"/>
              </a:ext>
            </a:extLst>
          </p:cNvPr>
          <p:cNvSpPr/>
          <p:nvPr userDrawn="1"/>
        </p:nvSpPr>
        <p:spPr>
          <a:xfrm>
            <a:off x="249593" y="555341"/>
            <a:ext cx="248796" cy="6184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:a16="http://schemas.microsoft.com/office/drawing/2014/main" id="{3D435AF1-C490-4900-BA1F-1CAB17E613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5"/>
          <a:stretch/>
        </p:blipFill>
        <p:spPr>
          <a:xfrm>
            <a:off x="11069600" y="6011812"/>
            <a:ext cx="773985" cy="792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2583B4F-8B48-4151-9022-D92DB93F8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1" y="6212057"/>
            <a:ext cx="5514350" cy="391666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4537F9F2-2717-4676-9FC6-18372709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877"/>
            <a:ext cx="10515600" cy="408530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748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645923E-25F2-4BAB-B4A5-28E72CF293F5}"/>
              </a:ext>
            </a:extLst>
          </p:cNvPr>
          <p:cNvGrpSpPr/>
          <p:nvPr userDrawn="1"/>
        </p:nvGrpSpPr>
        <p:grpSpPr>
          <a:xfrm>
            <a:off x="-1685" y="6175331"/>
            <a:ext cx="12193686" cy="682670"/>
            <a:chOff x="-1685" y="4767158"/>
            <a:chExt cx="9146011" cy="370261"/>
          </a:xfrm>
        </p:grpSpPr>
        <p:sp>
          <p:nvSpPr>
            <p:cNvPr id="8" name="任意多边形: 形状 13">
              <a:extLst>
                <a:ext uri="{FF2B5EF4-FFF2-40B4-BE49-F238E27FC236}">
                  <a16:creationId xmlns:a16="http://schemas.microsoft.com/office/drawing/2014/main" id="{96732C52-D003-4F3B-A7F7-E44E94C8541D}"/>
                </a:ext>
              </a:extLst>
            </p:cNvPr>
            <p:cNvSpPr/>
            <p:nvPr/>
          </p:nvSpPr>
          <p:spPr>
            <a:xfrm>
              <a:off x="-1685" y="4877964"/>
              <a:ext cx="6949949" cy="259455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14">
              <a:extLst>
                <a:ext uri="{FF2B5EF4-FFF2-40B4-BE49-F238E27FC236}">
                  <a16:creationId xmlns:a16="http://schemas.microsoft.com/office/drawing/2014/main" id="{08639C6B-F6E7-46EE-BF35-77F768581AE0}"/>
                </a:ext>
              </a:extLst>
            </p:cNvPr>
            <p:cNvSpPr/>
            <p:nvPr/>
          </p:nvSpPr>
          <p:spPr>
            <a:xfrm>
              <a:off x="6896844" y="4767158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8111426-08D1-4D66-A209-60FB0C2BA915}"/>
              </a:ext>
            </a:extLst>
          </p:cNvPr>
          <p:cNvGrpSpPr/>
          <p:nvPr userDrawn="1"/>
        </p:nvGrpSpPr>
        <p:grpSpPr>
          <a:xfrm>
            <a:off x="-1687" y="-5097"/>
            <a:ext cx="12193687" cy="610310"/>
            <a:chOff x="-1687" y="24399"/>
            <a:chExt cx="9145687" cy="504414"/>
          </a:xfrm>
        </p:grpSpPr>
        <p:sp>
          <p:nvSpPr>
            <p:cNvPr id="11" name="任意多边形: 形状 14">
              <a:extLst>
                <a:ext uri="{FF2B5EF4-FFF2-40B4-BE49-F238E27FC236}">
                  <a16:creationId xmlns:a16="http://schemas.microsoft.com/office/drawing/2014/main" id="{308801D1-C3AD-4786-ADEA-ED829B856A58}"/>
                </a:ext>
              </a:extLst>
            </p:cNvPr>
            <p:cNvSpPr/>
            <p:nvPr/>
          </p:nvSpPr>
          <p:spPr>
            <a:xfrm rot="10800000">
              <a:off x="-1687" y="31060"/>
              <a:ext cx="6998809" cy="497753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223827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146157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122856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9520 h 480138"/>
                <a:gd name="connsiteX2" fmla="*/ 0 w 3008860"/>
                <a:gd name="connsiteY2" fmla="*/ 480138 h 480138"/>
                <a:gd name="connsiteX3" fmla="*/ 122856 w 3008860"/>
                <a:gd name="connsiteY3" fmla="*/ 0 h 480138"/>
                <a:gd name="connsiteX4" fmla="*/ 3007245 w 3008860"/>
                <a:gd name="connsiteY4" fmla="*/ 0 h 4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860" h="480138">
                  <a:moveTo>
                    <a:pt x="3007245" y="0"/>
                  </a:moveTo>
                  <a:cubicBezTo>
                    <a:pt x="3007783" y="158342"/>
                    <a:pt x="3008322" y="321178"/>
                    <a:pt x="3008860" y="479520"/>
                  </a:cubicBezTo>
                  <a:lnTo>
                    <a:pt x="0" y="480138"/>
                  </a:lnTo>
                  <a:lnTo>
                    <a:pt x="122856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4">
              <a:extLst>
                <a:ext uri="{FF2B5EF4-FFF2-40B4-BE49-F238E27FC236}">
                  <a16:creationId xmlns:a16="http://schemas.microsoft.com/office/drawing/2014/main" id="{051E9645-5029-4AE1-A1C2-FF50BC183C8D}"/>
                </a:ext>
              </a:extLst>
            </p:cNvPr>
            <p:cNvSpPr/>
            <p:nvPr/>
          </p:nvSpPr>
          <p:spPr>
            <a:xfrm>
              <a:off x="6896518" y="24399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FA65443-B23B-4FBC-8756-9EB513E4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83"/>
            <a:ext cx="10326329" cy="124462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89BC8-00D9-480A-84BA-8AF699B2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177"/>
            <a:ext cx="10326329" cy="376319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A2B1B48-745D-44D5-B8F4-4F37B972C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5" y="6389054"/>
            <a:ext cx="5366283" cy="429152"/>
          </a:xfrm>
          <a:prstGeom prst="rect">
            <a:avLst/>
          </a:prstGeom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589E9ACE-2769-4FDF-AF7B-E1569E841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75"/>
          <a:stretch/>
        </p:blipFill>
        <p:spPr>
          <a:xfrm>
            <a:off x="10559847" y="6018824"/>
            <a:ext cx="805630" cy="8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2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645923E-25F2-4BAB-B4A5-28E72CF293F5}"/>
              </a:ext>
            </a:extLst>
          </p:cNvPr>
          <p:cNvGrpSpPr/>
          <p:nvPr userDrawn="1"/>
        </p:nvGrpSpPr>
        <p:grpSpPr>
          <a:xfrm>
            <a:off x="-1685" y="6175331"/>
            <a:ext cx="12193686" cy="682670"/>
            <a:chOff x="-1685" y="4767158"/>
            <a:chExt cx="9146011" cy="370261"/>
          </a:xfrm>
        </p:grpSpPr>
        <p:sp>
          <p:nvSpPr>
            <p:cNvPr id="8" name="任意多边形: 形状 13">
              <a:extLst>
                <a:ext uri="{FF2B5EF4-FFF2-40B4-BE49-F238E27FC236}">
                  <a16:creationId xmlns:a16="http://schemas.microsoft.com/office/drawing/2014/main" id="{96732C52-D003-4F3B-A7F7-E44E94C8541D}"/>
                </a:ext>
              </a:extLst>
            </p:cNvPr>
            <p:cNvSpPr/>
            <p:nvPr/>
          </p:nvSpPr>
          <p:spPr>
            <a:xfrm>
              <a:off x="-1685" y="4877964"/>
              <a:ext cx="6949949" cy="259455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14">
              <a:extLst>
                <a:ext uri="{FF2B5EF4-FFF2-40B4-BE49-F238E27FC236}">
                  <a16:creationId xmlns:a16="http://schemas.microsoft.com/office/drawing/2014/main" id="{08639C6B-F6E7-46EE-BF35-77F768581AE0}"/>
                </a:ext>
              </a:extLst>
            </p:cNvPr>
            <p:cNvSpPr/>
            <p:nvPr/>
          </p:nvSpPr>
          <p:spPr>
            <a:xfrm>
              <a:off x="6896844" y="4767158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8111426-08D1-4D66-A209-60FB0C2BA915}"/>
              </a:ext>
            </a:extLst>
          </p:cNvPr>
          <p:cNvGrpSpPr/>
          <p:nvPr userDrawn="1"/>
        </p:nvGrpSpPr>
        <p:grpSpPr>
          <a:xfrm>
            <a:off x="-1687" y="-5097"/>
            <a:ext cx="12193687" cy="610310"/>
            <a:chOff x="-1687" y="24399"/>
            <a:chExt cx="9145687" cy="504414"/>
          </a:xfrm>
        </p:grpSpPr>
        <p:sp>
          <p:nvSpPr>
            <p:cNvPr id="11" name="任意多边形: 形状 14">
              <a:extLst>
                <a:ext uri="{FF2B5EF4-FFF2-40B4-BE49-F238E27FC236}">
                  <a16:creationId xmlns:a16="http://schemas.microsoft.com/office/drawing/2014/main" id="{308801D1-C3AD-4786-ADEA-ED829B856A58}"/>
                </a:ext>
              </a:extLst>
            </p:cNvPr>
            <p:cNvSpPr/>
            <p:nvPr/>
          </p:nvSpPr>
          <p:spPr>
            <a:xfrm rot="10800000">
              <a:off x="-1687" y="31060"/>
              <a:ext cx="6998809" cy="497753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223827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146157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122856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9520 h 480138"/>
                <a:gd name="connsiteX2" fmla="*/ 0 w 3008860"/>
                <a:gd name="connsiteY2" fmla="*/ 480138 h 480138"/>
                <a:gd name="connsiteX3" fmla="*/ 122856 w 3008860"/>
                <a:gd name="connsiteY3" fmla="*/ 0 h 480138"/>
                <a:gd name="connsiteX4" fmla="*/ 3007245 w 3008860"/>
                <a:gd name="connsiteY4" fmla="*/ 0 h 4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860" h="480138">
                  <a:moveTo>
                    <a:pt x="3007245" y="0"/>
                  </a:moveTo>
                  <a:cubicBezTo>
                    <a:pt x="3007783" y="158342"/>
                    <a:pt x="3008322" y="321178"/>
                    <a:pt x="3008860" y="479520"/>
                  </a:cubicBezTo>
                  <a:lnTo>
                    <a:pt x="0" y="480138"/>
                  </a:lnTo>
                  <a:lnTo>
                    <a:pt x="122856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4">
              <a:extLst>
                <a:ext uri="{FF2B5EF4-FFF2-40B4-BE49-F238E27FC236}">
                  <a16:creationId xmlns:a16="http://schemas.microsoft.com/office/drawing/2014/main" id="{051E9645-5029-4AE1-A1C2-FF50BC183C8D}"/>
                </a:ext>
              </a:extLst>
            </p:cNvPr>
            <p:cNvSpPr/>
            <p:nvPr/>
          </p:nvSpPr>
          <p:spPr>
            <a:xfrm>
              <a:off x="6896518" y="24399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FA65443-B23B-4FBC-8756-9EB513E4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35" y="2276297"/>
            <a:ext cx="10326329" cy="1244624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TT Norms" panose="0200050303000002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A2B1B48-745D-44D5-B8F4-4F37B972C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5" y="6389054"/>
            <a:ext cx="5366283" cy="429152"/>
          </a:xfrm>
          <a:prstGeom prst="rect">
            <a:avLst/>
          </a:prstGeom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E0DBD2A3-BEC1-4E9D-A01E-380509EBB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75"/>
          <a:stretch/>
        </p:blipFill>
        <p:spPr>
          <a:xfrm>
            <a:off x="10559847" y="6018824"/>
            <a:ext cx="805630" cy="8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2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645923E-25F2-4BAB-B4A5-28E72CF293F5}"/>
              </a:ext>
            </a:extLst>
          </p:cNvPr>
          <p:cNvGrpSpPr/>
          <p:nvPr userDrawn="1"/>
        </p:nvGrpSpPr>
        <p:grpSpPr>
          <a:xfrm>
            <a:off x="-1685" y="6175331"/>
            <a:ext cx="12193686" cy="682670"/>
            <a:chOff x="-1685" y="4767158"/>
            <a:chExt cx="9146011" cy="370261"/>
          </a:xfrm>
        </p:grpSpPr>
        <p:sp>
          <p:nvSpPr>
            <p:cNvPr id="8" name="任意多边形: 形状 13">
              <a:extLst>
                <a:ext uri="{FF2B5EF4-FFF2-40B4-BE49-F238E27FC236}">
                  <a16:creationId xmlns:a16="http://schemas.microsoft.com/office/drawing/2014/main" id="{96732C52-D003-4F3B-A7F7-E44E94C8541D}"/>
                </a:ext>
              </a:extLst>
            </p:cNvPr>
            <p:cNvSpPr/>
            <p:nvPr/>
          </p:nvSpPr>
          <p:spPr>
            <a:xfrm>
              <a:off x="-1685" y="4877964"/>
              <a:ext cx="6949949" cy="259455"/>
            </a:xfrm>
            <a:custGeom>
              <a:avLst/>
              <a:gdLst>
                <a:gd name="connsiteX0" fmla="*/ 0 w 9216572"/>
                <a:gd name="connsiteY0" fmla="*/ 0 h 333829"/>
                <a:gd name="connsiteX1" fmla="*/ 9216572 w 9216572"/>
                <a:gd name="connsiteY1" fmla="*/ 29029 h 333829"/>
                <a:gd name="connsiteX2" fmla="*/ 9056914 w 9216572"/>
                <a:gd name="connsiteY2" fmla="*/ 333829 h 333829"/>
                <a:gd name="connsiteX3" fmla="*/ 29029 w 9216572"/>
                <a:gd name="connsiteY3" fmla="*/ 333829 h 333829"/>
                <a:gd name="connsiteX4" fmla="*/ 0 w 9216572"/>
                <a:gd name="connsiteY4" fmla="*/ 0 h 333829"/>
                <a:gd name="connsiteX0" fmla="*/ 0 w 9229272"/>
                <a:gd name="connsiteY0" fmla="*/ 9071 h 342900"/>
                <a:gd name="connsiteX1" fmla="*/ 9229272 w 9229272"/>
                <a:gd name="connsiteY1" fmla="*/ 0 h 342900"/>
                <a:gd name="connsiteX2" fmla="*/ 9056914 w 9229272"/>
                <a:gd name="connsiteY2" fmla="*/ 342900 h 342900"/>
                <a:gd name="connsiteX3" fmla="*/ 29029 w 9229272"/>
                <a:gd name="connsiteY3" fmla="*/ 342900 h 342900"/>
                <a:gd name="connsiteX4" fmla="*/ 0 w 9229272"/>
                <a:gd name="connsiteY4" fmla="*/ 9071 h 3429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56914 w 9229272"/>
                <a:gd name="connsiteY2" fmla="*/ 342900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  <a:gd name="connsiteX0" fmla="*/ 0 w 9229272"/>
                <a:gd name="connsiteY0" fmla="*/ 9071 h 355600"/>
                <a:gd name="connsiteX1" fmla="*/ 9229272 w 9229272"/>
                <a:gd name="connsiteY1" fmla="*/ 0 h 355600"/>
                <a:gd name="connsiteX2" fmla="*/ 9068590 w 9229272"/>
                <a:gd name="connsiteY2" fmla="*/ 339888 h 355600"/>
                <a:gd name="connsiteX3" fmla="*/ 3629 w 9229272"/>
                <a:gd name="connsiteY3" fmla="*/ 355600 h 355600"/>
                <a:gd name="connsiteX4" fmla="*/ 0 w 9229272"/>
                <a:gd name="connsiteY4" fmla="*/ 9071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9272" h="355600">
                  <a:moveTo>
                    <a:pt x="0" y="9071"/>
                  </a:moveTo>
                  <a:lnTo>
                    <a:pt x="9229272" y="0"/>
                  </a:lnTo>
                  <a:lnTo>
                    <a:pt x="9068590" y="339888"/>
                  </a:lnTo>
                  <a:lnTo>
                    <a:pt x="3629" y="355600"/>
                  </a:lnTo>
                  <a:cubicBezTo>
                    <a:pt x="2419" y="240090"/>
                    <a:pt x="1210" y="124581"/>
                    <a:pt x="0" y="907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14">
              <a:extLst>
                <a:ext uri="{FF2B5EF4-FFF2-40B4-BE49-F238E27FC236}">
                  <a16:creationId xmlns:a16="http://schemas.microsoft.com/office/drawing/2014/main" id="{08639C6B-F6E7-46EE-BF35-77F768581AE0}"/>
                </a:ext>
              </a:extLst>
            </p:cNvPr>
            <p:cNvSpPr/>
            <p:nvPr/>
          </p:nvSpPr>
          <p:spPr>
            <a:xfrm>
              <a:off x="6896844" y="4767158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8111426-08D1-4D66-A209-60FB0C2BA915}"/>
              </a:ext>
            </a:extLst>
          </p:cNvPr>
          <p:cNvGrpSpPr/>
          <p:nvPr userDrawn="1"/>
        </p:nvGrpSpPr>
        <p:grpSpPr>
          <a:xfrm>
            <a:off x="-1687" y="-5097"/>
            <a:ext cx="12193687" cy="610310"/>
            <a:chOff x="-1687" y="24399"/>
            <a:chExt cx="9145687" cy="504414"/>
          </a:xfrm>
        </p:grpSpPr>
        <p:sp>
          <p:nvSpPr>
            <p:cNvPr id="11" name="任意多边形: 形状 14">
              <a:extLst>
                <a:ext uri="{FF2B5EF4-FFF2-40B4-BE49-F238E27FC236}">
                  <a16:creationId xmlns:a16="http://schemas.microsoft.com/office/drawing/2014/main" id="{308801D1-C3AD-4786-ADEA-ED829B856A58}"/>
                </a:ext>
              </a:extLst>
            </p:cNvPr>
            <p:cNvSpPr/>
            <p:nvPr/>
          </p:nvSpPr>
          <p:spPr>
            <a:xfrm rot="10800000">
              <a:off x="-1687" y="31060"/>
              <a:ext cx="6998809" cy="497753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223827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146157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5027 h 480138"/>
                <a:gd name="connsiteX2" fmla="*/ 0 w 3008860"/>
                <a:gd name="connsiteY2" fmla="*/ 480138 h 480138"/>
                <a:gd name="connsiteX3" fmla="*/ 122856 w 3008860"/>
                <a:gd name="connsiteY3" fmla="*/ 0 h 480138"/>
                <a:gd name="connsiteX4" fmla="*/ 3007245 w 3008860"/>
                <a:gd name="connsiteY4" fmla="*/ 0 h 480138"/>
                <a:gd name="connsiteX0" fmla="*/ 3007245 w 3008860"/>
                <a:gd name="connsiteY0" fmla="*/ 0 h 480138"/>
                <a:gd name="connsiteX1" fmla="*/ 3008860 w 3008860"/>
                <a:gd name="connsiteY1" fmla="*/ 479520 h 480138"/>
                <a:gd name="connsiteX2" fmla="*/ 0 w 3008860"/>
                <a:gd name="connsiteY2" fmla="*/ 480138 h 480138"/>
                <a:gd name="connsiteX3" fmla="*/ 122856 w 3008860"/>
                <a:gd name="connsiteY3" fmla="*/ 0 h 480138"/>
                <a:gd name="connsiteX4" fmla="*/ 3007245 w 3008860"/>
                <a:gd name="connsiteY4" fmla="*/ 0 h 4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8860" h="480138">
                  <a:moveTo>
                    <a:pt x="3007245" y="0"/>
                  </a:moveTo>
                  <a:cubicBezTo>
                    <a:pt x="3007783" y="158342"/>
                    <a:pt x="3008322" y="321178"/>
                    <a:pt x="3008860" y="479520"/>
                  </a:cubicBezTo>
                  <a:lnTo>
                    <a:pt x="0" y="480138"/>
                  </a:lnTo>
                  <a:lnTo>
                    <a:pt x="122856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14">
              <a:extLst>
                <a:ext uri="{FF2B5EF4-FFF2-40B4-BE49-F238E27FC236}">
                  <a16:creationId xmlns:a16="http://schemas.microsoft.com/office/drawing/2014/main" id="{051E9645-5029-4AE1-A1C2-FF50BC183C8D}"/>
                </a:ext>
              </a:extLst>
            </p:cNvPr>
            <p:cNvSpPr/>
            <p:nvPr/>
          </p:nvSpPr>
          <p:spPr>
            <a:xfrm>
              <a:off x="6896518" y="24399"/>
              <a:ext cx="2247482" cy="359358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351117 w 3009900"/>
                <a:gd name="connsiteY3" fmla="*/ 101974 h 769620"/>
                <a:gd name="connsiteX4" fmla="*/ 3009900 w 3009900"/>
                <a:gd name="connsiteY4" fmla="*/ 0 h 769620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351117 w 3021231"/>
                <a:gd name="connsiteY3" fmla="*/ 0 h 667646"/>
                <a:gd name="connsiteX4" fmla="*/ 3021231 w 3021231"/>
                <a:gd name="connsiteY4" fmla="*/ 0 h 667646"/>
                <a:gd name="connsiteX0" fmla="*/ 3021231 w 3021231"/>
                <a:gd name="connsiteY0" fmla="*/ 0 h 667646"/>
                <a:gd name="connsiteX1" fmla="*/ 3009900 w 3021231"/>
                <a:gd name="connsiteY1" fmla="*/ 667646 h 667646"/>
                <a:gd name="connsiteX2" fmla="*/ 0 w 3021231"/>
                <a:gd name="connsiteY2" fmla="*/ 644786 h 667646"/>
                <a:gd name="connsiteX3" fmla="*/ 237812 w 3021231"/>
                <a:gd name="connsiteY3" fmla="*/ 192619 h 667646"/>
                <a:gd name="connsiteX4" fmla="*/ 3021231 w 3021231"/>
                <a:gd name="connsiteY4" fmla="*/ 0 h 667646"/>
                <a:gd name="connsiteX0" fmla="*/ 3009900 w 3009900"/>
                <a:gd name="connsiteY0" fmla="*/ 0 h 486358"/>
                <a:gd name="connsiteX1" fmla="*/ 3009900 w 3009900"/>
                <a:gd name="connsiteY1" fmla="*/ 486358 h 486358"/>
                <a:gd name="connsiteX2" fmla="*/ 0 w 3009900"/>
                <a:gd name="connsiteY2" fmla="*/ 463498 h 486358"/>
                <a:gd name="connsiteX3" fmla="*/ 237812 w 3009900"/>
                <a:gd name="connsiteY3" fmla="*/ 11331 h 486358"/>
                <a:gd name="connsiteX4" fmla="*/ 3009900 w 3009900"/>
                <a:gd name="connsiteY4" fmla="*/ 0 h 486358"/>
                <a:gd name="connsiteX0" fmla="*/ 3021230 w 3021230"/>
                <a:gd name="connsiteY0" fmla="*/ 0 h 475027"/>
                <a:gd name="connsiteX1" fmla="*/ 3009900 w 3021230"/>
                <a:gd name="connsiteY1" fmla="*/ 475027 h 475027"/>
                <a:gd name="connsiteX2" fmla="*/ 0 w 3021230"/>
                <a:gd name="connsiteY2" fmla="*/ 452167 h 475027"/>
                <a:gd name="connsiteX3" fmla="*/ 237812 w 3021230"/>
                <a:gd name="connsiteY3" fmla="*/ 0 h 475027"/>
                <a:gd name="connsiteX4" fmla="*/ 3021230 w 3021230"/>
                <a:gd name="connsiteY4" fmla="*/ 0 h 475027"/>
                <a:gd name="connsiteX0" fmla="*/ 3007245 w 3007245"/>
                <a:gd name="connsiteY0" fmla="*/ 0 h 480138"/>
                <a:gd name="connsiteX1" fmla="*/ 2995915 w 3007245"/>
                <a:gd name="connsiteY1" fmla="*/ 475027 h 480138"/>
                <a:gd name="connsiteX2" fmla="*/ 0 w 3007245"/>
                <a:gd name="connsiteY2" fmla="*/ 480138 h 480138"/>
                <a:gd name="connsiteX3" fmla="*/ 223827 w 3007245"/>
                <a:gd name="connsiteY3" fmla="*/ 0 h 480138"/>
                <a:gd name="connsiteX4" fmla="*/ 3007245 w 3007245"/>
                <a:gd name="connsiteY4" fmla="*/ 0 h 480138"/>
                <a:gd name="connsiteX0" fmla="*/ 3007245 w 3007681"/>
                <a:gd name="connsiteY0" fmla="*/ 0 h 480910"/>
                <a:gd name="connsiteX1" fmla="*/ 3007681 w 3007681"/>
                <a:gd name="connsiteY1" fmla="*/ 480910 h 480910"/>
                <a:gd name="connsiteX2" fmla="*/ 0 w 3007681"/>
                <a:gd name="connsiteY2" fmla="*/ 480138 h 480910"/>
                <a:gd name="connsiteX3" fmla="*/ 223827 w 3007681"/>
                <a:gd name="connsiteY3" fmla="*/ 0 h 480910"/>
                <a:gd name="connsiteX4" fmla="*/ 3007245 w 3007681"/>
                <a:gd name="connsiteY4" fmla="*/ 0 h 48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7681" h="480910">
                  <a:moveTo>
                    <a:pt x="3007245" y="0"/>
                  </a:moveTo>
                  <a:cubicBezTo>
                    <a:pt x="3007390" y="160303"/>
                    <a:pt x="3007536" y="320607"/>
                    <a:pt x="3007681" y="480910"/>
                  </a:cubicBezTo>
                  <a:lnTo>
                    <a:pt x="0" y="480138"/>
                  </a:lnTo>
                  <a:lnTo>
                    <a:pt x="223827" y="0"/>
                  </a:lnTo>
                  <a:lnTo>
                    <a:pt x="3007245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FA65443-B23B-4FBC-8756-9EB513E4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35" y="2276297"/>
            <a:ext cx="10326329" cy="1244624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TT Norms" panose="0200050303000002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A2B1B48-745D-44D5-B8F4-4F37B972C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5" y="6389054"/>
            <a:ext cx="5366283" cy="429152"/>
          </a:xfrm>
          <a:prstGeom prst="rect">
            <a:avLst/>
          </a:prstGeom>
        </p:spPr>
      </p:pic>
      <p:pic>
        <p:nvPicPr>
          <p:cNvPr id="15" name="Imagen 14" descr="Imagen que contiene texto&#10;&#10;Descripción generada automáticamente">
            <a:extLst>
              <a:ext uri="{FF2B5EF4-FFF2-40B4-BE49-F238E27FC236}">
                <a16:creationId xmlns:a16="http://schemas.microsoft.com/office/drawing/2014/main" id="{A594D36E-801C-44EC-AFAD-314AD851A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75"/>
          <a:stretch/>
        </p:blipFill>
        <p:spPr>
          <a:xfrm>
            <a:off x="10559847" y="6018824"/>
            <a:ext cx="805630" cy="8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21CDA-612E-4CFB-8AAE-69362869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B8D9DC-9BFC-4529-ACBC-2EA19822A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C77CD-8194-4586-92EB-5C842FCC9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787B2E-FB0B-4BED-A7F1-3A51FB925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26B1A1-991E-424C-B26A-E4BBF3E75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D70980-8E59-4C44-A4CF-75EE359B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BB89-08FD-467A-A0A5-49A56E8DCA73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FF387B-C525-45C1-8413-88DE2570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097DC2-D2B3-4330-8B87-6DCBD5FB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22FE-63B1-40F4-92D4-6AE025C57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53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105F0-F188-47AE-983E-F2592CEB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872E9D-FBF5-4581-8959-02651185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BB89-08FD-467A-A0A5-49A56E8DCA73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C1188B-C4E6-4877-A14B-07CED717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771E15-536B-4B36-B2AD-489D4567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22FE-63B1-40F4-92D4-6AE025C57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88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6D07BC-C81D-4228-B538-1702D207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D69798-6B58-4649-B904-6EE91F388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60062-6B85-4C52-8D9C-EC8013C92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BB89-08FD-467A-A0A5-49A56E8DCA73}" type="datetimeFigureOut">
              <a:rPr lang="es-MX" smtClean="0"/>
              <a:t>10/03/2022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A2BF84-D575-454B-A5C4-3F1584A6A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2CEC7-0520-4263-876F-A4FCF13B0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22FE-63B1-40F4-92D4-6AE025C57D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71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-jviveros@cinepolis.com" TargetMode="External"/><Relationship Id="rId2" Type="http://schemas.openxmlformats.org/officeDocument/2006/relationships/hyperlink" Target="mailto:rbarragan@cinepolis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-bespinoza@cinepolis.com" TargetMode="External"/><Relationship Id="rId4" Type="http://schemas.openxmlformats.org/officeDocument/2006/relationships/hyperlink" Target="mailto:-mavilac@cinepoli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9B0271F-8EEF-4889-83A4-99D7DFBD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056" y="2317880"/>
            <a:ext cx="7311887" cy="847841"/>
          </a:xfrm>
        </p:spPr>
        <p:txBody>
          <a:bodyPr/>
          <a:lstStyle/>
          <a:p>
            <a:pPr algn="ctr"/>
            <a:r>
              <a:rPr lang="es-MX" sz="1200" b="0" i="0" u="none" strike="noStrike" baseline="0" dirty="0">
                <a:latin typeface="TT Norms" panose="02000503030000020003" pitchFamily="2" charset="0"/>
              </a:rPr>
              <a:t> </a:t>
            </a:r>
            <a:r>
              <a:rPr lang="es-MX" sz="3200" i="0" u="none" strike="noStrike" baseline="0" dirty="0">
                <a:solidFill>
                  <a:srgbClr val="001F5F"/>
                </a:solidFill>
                <a:latin typeface="TT Norms" panose="02000503030000020003" pitchFamily="2" charset="0"/>
              </a:rPr>
              <a:t>CADASTRO DOS BOLETOS</a:t>
            </a:r>
            <a:br>
              <a: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T Norms"/>
                <a:ea typeface="+mj-ea"/>
                <a:cs typeface="Aharoni" panose="02010803020104030203" pitchFamily="2" charset="-79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271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7C6D8-C8E2-4FEF-82DA-C7825788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TT Norms" panose="02000503030000020003" pitchFamily="2" charset="0"/>
            </a:endParaRPr>
          </a:p>
          <a:p>
            <a:r>
              <a:rPr lang="pt-PT" altLang="es-MX" sz="2100" dirty="0">
                <a:solidFill>
                  <a:srgbClr val="001F5F"/>
                </a:solidFill>
                <a:latin typeface="TT Norms" panose="02000503030000020003" pitchFamily="2" charset="0"/>
              </a:rPr>
              <a:t>Corrigir os erros no cadastro dos boletos </a:t>
            </a:r>
          </a:p>
          <a:p>
            <a:endParaRPr lang="pt-PT" sz="2100" dirty="0">
              <a:solidFill>
                <a:srgbClr val="001F5F"/>
              </a:solidFill>
              <a:latin typeface="TT Norms" panose="02000503030000020003" pitchFamily="2" charset="0"/>
            </a:endParaRPr>
          </a:p>
          <a:p>
            <a:endParaRPr lang="pt-PT" sz="2100" dirty="0">
              <a:solidFill>
                <a:srgbClr val="001F5F"/>
              </a:solidFill>
              <a:latin typeface="TT Norms" panose="02000503030000020003" pitchFamily="2" charset="0"/>
            </a:endParaRPr>
          </a:p>
          <a:p>
            <a:endParaRPr lang="es-MX" sz="2100" dirty="0">
              <a:solidFill>
                <a:srgbClr val="001F5F"/>
              </a:solidFill>
              <a:latin typeface="TT Norms" panose="02000503030000020003" pitchFamily="2" charset="0"/>
            </a:endParaRPr>
          </a:p>
          <a:p>
            <a:r>
              <a:rPr lang="es-MX" sz="2100" b="0" i="0" u="none" strike="noStrike" baseline="0" dirty="0">
                <a:solidFill>
                  <a:srgbClr val="001F5F"/>
                </a:solidFill>
                <a:latin typeface="TT Norms" panose="02000503030000020003" pitchFamily="2" charset="0"/>
              </a:rPr>
              <a:t>Reduzir o índice de erros de vouchers rejeitados pelo banco.</a:t>
            </a:r>
          </a:p>
          <a:p>
            <a:endParaRPr lang="es-MX" dirty="0"/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F10EA4FA-DAD0-4A03-ACD3-61BFAA4A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91927"/>
            <a:ext cx="10515600" cy="1005785"/>
          </a:xfrm>
        </p:spPr>
        <p:txBody>
          <a:bodyPr>
            <a:normAutofit fontScale="90000"/>
          </a:bodyPr>
          <a:lstStyle/>
          <a:p>
            <a:br>
              <a:rPr lang="es-MX" sz="1800" b="0" i="0" u="none" strike="noStrike" baseline="0" dirty="0">
                <a:solidFill>
                  <a:srgbClr val="000000"/>
                </a:solidFill>
                <a:latin typeface="TT Norms" panose="02000503030000020003" pitchFamily="2" charset="0"/>
              </a:rPr>
            </a:br>
            <a:r>
              <a:rPr lang="es-MX" sz="4400" dirty="0">
                <a:solidFill>
                  <a:srgbClr val="001F5F"/>
                </a:solidFill>
                <a:ea typeface="+mn-ea"/>
                <a:cs typeface="+mn-cs"/>
              </a:rPr>
              <a:t>Objetivo</a:t>
            </a:r>
            <a:br>
              <a:rPr lang="es-MX" sz="1800" b="0" dirty="0">
                <a:solidFill>
                  <a:srgbClr val="000000"/>
                </a:solidFill>
              </a:rPr>
            </a:br>
            <a:endParaRPr lang="es-MX" sz="45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2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7C6D8-C8E2-4FEF-82DA-C7825788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675861"/>
            <a:ext cx="10515600" cy="5087319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s-MX" sz="21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Atualmente este número está cadastrado incorretamente (</a:t>
            </a:r>
            <a:r>
              <a:rPr kumimoji="0" lang="pt-PT" altLang="es-MX" sz="2100" b="0" i="1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chave de acesso</a:t>
            </a:r>
            <a:r>
              <a:rPr kumimoji="0" lang="pt-PT" altLang="es-MX" sz="21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)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B0D732-8A51-4504-AEA7-E5F84FBB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57324"/>
            <a:ext cx="10658475" cy="3943350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6BB52C41-2579-45BA-8711-B0E0AE6473C5}"/>
              </a:ext>
            </a:extLst>
          </p:cNvPr>
          <p:cNvSpPr/>
          <p:nvPr/>
        </p:nvSpPr>
        <p:spPr>
          <a:xfrm rot="2791335">
            <a:off x="10863468" y="1521512"/>
            <a:ext cx="662609" cy="120594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81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7C6D8-C8E2-4FEF-82DA-C7825788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2949"/>
            <a:ext cx="10515600" cy="1134214"/>
          </a:xfrm>
        </p:spPr>
        <p:txBody>
          <a:bodyPr>
            <a:normAutofit fontScale="92500" lnSpcReduction="1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PT" altLang="es-MX" sz="21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A </a:t>
            </a:r>
            <a:r>
              <a:rPr kumimoji="0" lang="pt-PT" altLang="es-MX" sz="2100" b="1" i="1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chave de acceso </a:t>
            </a:r>
            <a:r>
              <a:rPr kumimoji="0" lang="pt-PT" altLang="es-MX" sz="21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só deve ser inserido no campo “código de verificac</a:t>
            </a:r>
            <a:r>
              <a:rPr kumimoji="0" lang="es-MX" altLang="es-MX" sz="2100" cap="none" normalizeH="0" dirty="0">
                <a:ln>
                  <a:noFill/>
                </a:ln>
                <a:effectLst/>
                <a:latin typeface="TT Norms" panose="02000503030000020003" pitchFamily="2" charset="0"/>
              </a:rPr>
              <a:t>a</a:t>
            </a:r>
            <a:r>
              <a:rPr lang="es-MX" sz="2100" b="0" i="0" u="none" strike="noStrike" baseline="0" dirty="0">
                <a:latin typeface="TT Norms" panose="02000503030000020003" pitchFamily="2" charset="0"/>
              </a:rPr>
              <a:t>ção”.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PT" sz="2100" dirty="0">
                <a:latin typeface="TT Norms" panose="02000503030000020003" pitchFamily="2" charset="0"/>
              </a:rPr>
              <a:t>N</a:t>
            </a:r>
            <a:r>
              <a:rPr kumimoji="0" lang="pt-PT" altLang="es-MX" sz="21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o entanto também está sendo inserido no campo “editar comentarios cabecalho” e está errado</a:t>
            </a:r>
            <a:r>
              <a:rPr kumimoji="0" lang="pt-PT" altLang="es-MX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T Norms" panose="02000503030000020003" pitchFamily="2" charset="0"/>
              </a:rPr>
              <a:t>.</a:t>
            </a:r>
            <a:br>
              <a:rPr kumimoji="0" lang="pt-PT" altLang="es-MX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T Norms" panose="02000503030000020003" pitchFamily="2" charset="0"/>
              </a:rPr>
            </a:br>
            <a:br>
              <a:rPr kumimoji="0" lang="pt-PT" altLang="es-MX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T Norms" panose="02000503030000020003" pitchFamily="2" charset="0"/>
              </a:rPr>
            </a:br>
            <a:r>
              <a:rPr lang="pt-PT" altLang="es-MX" sz="2100" b="1" dirty="0">
                <a:latin typeface="TT Norms" panose="02000503030000020003" pitchFamily="2" charset="0"/>
              </a:rPr>
              <a:t>NOTA</a:t>
            </a:r>
            <a:r>
              <a:rPr lang="pt-PT" altLang="es-MX" sz="2100" u="sng" dirty="0">
                <a:latin typeface="TT Norms" panose="02000503030000020003" pitchFamily="2" charset="0"/>
              </a:rPr>
              <a:t>:  A NF e o boleto tem que ser anexados no campo cor amarelho.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es-MX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816EE2-2EA0-4A57-BA5B-46CA596D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687163"/>
            <a:ext cx="11661913" cy="3822758"/>
          </a:xfrm>
          <a:prstGeom prst="rect">
            <a:avLst/>
          </a:prstGeom>
        </p:spPr>
      </p:pic>
      <p:pic>
        <p:nvPicPr>
          <p:cNvPr id="14" name="Gráfico 13" descr="Marca de verificación con relleno sólido">
            <a:extLst>
              <a:ext uri="{FF2B5EF4-FFF2-40B4-BE49-F238E27FC236}">
                <a16:creationId xmlns:a16="http://schemas.microsoft.com/office/drawing/2014/main" id="{F5A14091-82AA-4F23-8B75-8AC8A5CB7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81523">
            <a:off x="11406936" y="2574677"/>
            <a:ext cx="652774" cy="652774"/>
          </a:xfrm>
          <a:prstGeom prst="rect">
            <a:avLst/>
          </a:prstGeom>
        </p:spPr>
      </p:pic>
      <p:pic>
        <p:nvPicPr>
          <p:cNvPr id="17" name="Gráfico 16" descr="Cerrar con relleno sólido">
            <a:extLst>
              <a:ext uri="{FF2B5EF4-FFF2-40B4-BE49-F238E27FC236}">
                <a16:creationId xmlns:a16="http://schemas.microsoft.com/office/drawing/2014/main" id="{4509599D-3CFD-4941-B22F-88056BD80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8415" y="2983950"/>
            <a:ext cx="593273" cy="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5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7C6D8-C8E2-4FEF-82DA-C7825788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6591"/>
            <a:ext cx="10515600" cy="1090305"/>
          </a:xfrm>
        </p:spPr>
        <p:txBody>
          <a:bodyPr>
            <a:normAutofit fontScale="25000" lnSpcReduction="20000"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PT" altLang="es-MX" sz="84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O valor correto para inserir no campo “editar comentarios cabecalho” é o número do boleto que tem 47 (engarrafadoras e fornecedores)  ou 48 (servi</a:t>
            </a:r>
            <a:r>
              <a:rPr lang="es-MX" sz="8400" b="0" i="0" u="none" strike="noStrike" baseline="0" dirty="0" err="1">
                <a:latin typeface="TT Norms" panose="02000503030000020003" pitchFamily="2" charset="0"/>
              </a:rPr>
              <a:t>ços</a:t>
            </a:r>
            <a:r>
              <a:rPr lang="es-MX" sz="8400" b="0" i="0" u="none" strike="noStrike" baseline="0" dirty="0">
                <a:latin typeface="TT Norms" panose="02000503030000020003" pitchFamily="2" charset="0"/>
              </a:rPr>
              <a:t>) </a:t>
            </a:r>
            <a:r>
              <a:rPr kumimoji="0" lang="pt-PT" altLang="es-MX" sz="84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dígitos que é mostrado abaixo: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PT" altLang="es-MX" sz="8400" dirty="0">
              <a:latin typeface="TT Norms" panose="02000503030000020003" pitchFamily="2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PT" altLang="es-MX" sz="8400" b="1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47 digitos: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PT" altLang="es-MX" sz="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T Norms" panose="02000503030000020003" pitchFamily="2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es-MX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D8E48E-4429-4F05-AF72-8669A01A4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10" y="1919269"/>
            <a:ext cx="8357841" cy="4260504"/>
          </a:xfrm>
          <a:prstGeom prst="rect">
            <a:avLst/>
          </a:prstGeom>
        </p:spPr>
      </p:pic>
      <p:pic>
        <p:nvPicPr>
          <p:cNvPr id="14" name="Gráfico 13" descr="Marca de verificación con relleno sólido">
            <a:extLst>
              <a:ext uri="{FF2B5EF4-FFF2-40B4-BE49-F238E27FC236}">
                <a16:creationId xmlns:a16="http://schemas.microsoft.com/office/drawing/2014/main" id="{F5A14091-82AA-4F23-8B75-8AC8A5CB7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81523">
            <a:off x="9475435" y="1700032"/>
            <a:ext cx="652774" cy="6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7C6D8-C8E2-4FEF-82DA-C7825788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2"/>
            <a:ext cx="10515600" cy="795130"/>
          </a:xfrm>
        </p:spPr>
        <p:txBody>
          <a:bodyPr>
            <a:normAutofit fontScale="250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PT" altLang="es-MX" sz="8800" dirty="0">
              <a:solidFill>
                <a:schemeClr val="tx1"/>
              </a:solidFill>
              <a:latin typeface="TT Norms" panose="02000503030000020003" pitchFamily="2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PT" altLang="es-MX" sz="8400" b="1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48 digitos: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PT" altLang="es-MX" sz="8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T Norms" panose="02000503030000020003" pitchFamily="2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es-MX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E10AAA-26D1-4B5F-AE25-F93CDF96E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797" y="5132405"/>
            <a:ext cx="4732745" cy="8559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1D765E-1C59-41F5-ACD3-F61EB918A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756" y="768627"/>
            <a:ext cx="3781425" cy="5219700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D3852A32-A74F-43EC-9F0A-3598BC8988B5}"/>
              </a:ext>
            </a:extLst>
          </p:cNvPr>
          <p:cNvSpPr/>
          <p:nvPr/>
        </p:nvSpPr>
        <p:spPr>
          <a:xfrm>
            <a:off x="6277181" y="5560366"/>
            <a:ext cx="415167" cy="42796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157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7C6D8-C8E2-4FEF-82DA-C7825788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671"/>
            <a:ext cx="10515600" cy="795130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PT" altLang="es-MX" sz="21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O boleto aparecerá para nos neste campo: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es-MX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1BB449E-EA0E-4720-84AD-126BDD24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89" y="1069167"/>
            <a:ext cx="9099822" cy="3339756"/>
          </a:xfrm>
          <a:prstGeom prst="rect">
            <a:avLst/>
          </a:prstGeom>
        </p:spPr>
      </p:pic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30644CA1-3A5C-4658-8FBD-E66F9EBE464F}"/>
              </a:ext>
            </a:extLst>
          </p:cNvPr>
          <p:cNvSpPr txBox="1">
            <a:spLocks/>
          </p:cNvSpPr>
          <p:nvPr/>
        </p:nvSpPr>
        <p:spPr>
          <a:xfrm>
            <a:off x="838200" y="4905340"/>
            <a:ext cx="10515600" cy="79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es-MX" sz="2100" dirty="0">
                <a:latin typeface="TT Norms" panose="0200050303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50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7C6D8-C8E2-4FEF-82DA-C78257889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MX" sz="1800" b="0" i="0" u="none" strike="noStrike" baseline="0" dirty="0">
              <a:solidFill>
                <a:srgbClr val="000000"/>
              </a:solidFill>
              <a:latin typeface="TT Norms" panose="02000503030000020003" pitchFamily="2" charset="0"/>
            </a:endParaRPr>
          </a:p>
          <a:p>
            <a:r>
              <a:rPr kumimoji="0" lang="pt-PT" altLang="es-MX" sz="2100" b="0" i="0" u="none" strike="noStrike" cap="none" normalizeH="0" baseline="0" dirty="0">
                <a:ln>
                  <a:noFill/>
                </a:ln>
                <a:effectLst/>
                <a:latin typeface="TT Norms" panose="02000503030000020003" pitchFamily="2" charset="0"/>
              </a:rPr>
              <a:t>É necessário que as informações sejam inseridas conforme explicado, pois se inserirmos as informações incorretamente, o voucher não será pago.  </a:t>
            </a:r>
          </a:p>
          <a:p>
            <a:endParaRPr lang="es-MX" dirty="0"/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F10EA4FA-DAD0-4A03-ACD3-61BFAA4A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322"/>
            <a:ext cx="10515600" cy="1005785"/>
          </a:xfrm>
        </p:spPr>
        <p:txBody>
          <a:bodyPr>
            <a:normAutofit fontScale="90000"/>
          </a:bodyPr>
          <a:lstStyle/>
          <a:p>
            <a:br>
              <a:rPr lang="es-MX" sz="1800" b="0" i="0" u="none" strike="noStrike" baseline="0" dirty="0">
                <a:solidFill>
                  <a:srgbClr val="000000"/>
                </a:solidFill>
                <a:latin typeface="TT Norms" panose="02000503030000020003" pitchFamily="2" charset="0"/>
              </a:rPr>
            </a:br>
            <a:br>
              <a:rPr lang="es-MX" sz="1800" b="0" dirty="0">
                <a:solidFill>
                  <a:srgbClr val="000000"/>
                </a:solidFill>
              </a:rPr>
            </a:br>
            <a:r>
              <a:rPr kumimoji="0" lang="pt-PT" altLang="es-MX" sz="4400" i="0" u="none" strike="noStrike" cap="none" normalizeH="0" baseline="0" dirty="0">
                <a:ln>
                  <a:noFill/>
                </a:ln>
                <a:effectLst/>
              </a:rPr>
              <a:t>Conclusão</a:t>
            </a:r>
            <a:br>
              <a:rPr kumimoji="0" lang="pt-PT" altLang="es-MX" sz="8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s-MX" sz="4500" b="1" dirty="0">
              <a:solidFill>
                <a:srgbClr val="002060"/>
              </a:solidFill>
              <a:latin typeface="TT Norms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58F4D9D-6506-41D9-9EF8-8768D16B09E3}"/>
              </a:ext>
            </a:extLst>
          </p:cNvPr>
          <p:cNvSpPr txBox="1"/>
          <p:nvPr/>
        </p:nvSpPr>
        <p:spPr>
          <a:xfrm>
            <a:off x="1302120" y="558294"/>
            <a:ext cx="911749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500" b="1" i="0" u="none" strike="noStrike" baseline="0" dirty="0">
                <a:solidFill>
                  <a:srgbClr val="08285B"/>
                </a:solidFill>
                <a:latin typeface="TT Norms" panose="02000503030000020003" pitchFamily="2" charset="0"/>
              </a:rPr>
              <a:t>Qualquer duvida ficamos à sua disposição</a:t>
            </a:r>
            <a:endParaRPr lang="es-MX" sz="35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B90F65-AF3E-4303-8FD2-82360548C07B}"/>
              </a:ext>
            </a:extLst>
          </p:cNvPr>
          <p:cNvSpPr txBox="1"/>
          <p:nvPr/>
        </p:nvSpPr>
        <p:spPr>
          <a:xfrm>
            <a:off x="897170" y="2474180"/>
            <a:ext cx="911749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pt-BR" sz="2100" dirty="0">
                <a:solidFill>
                  <a:srgbClr val="002060"/>
                </a:solidFill>
                <a:latin typeface="TT Norms" panose="0200050303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rbarragan@cinepolis.com</a:t>
            </a:r>
            <a:endParaRPr lang="pt-BR" sz="21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pt-BR" sz="2100" dirty="0">
                <a:solidFill>
                  <a:srgbClr val="002060"/>
                </a:solidFill>
                <a:latin typeface="TT Norms" panose="0200050303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jviveros@cinepolis.com</a:t>
            </a:r>
            <a:endParaRPr lang="pt-BR" sz="21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pt-BR" sz="2100" dirty="0">
                <a:solidFill>
                  <a:srgbClr val="002060"/>
                </a:solidFill>
                <a:latin typeface="TT Norms" panose="02000503030000020003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mavilac@cinepolis.com</a:t>
            </a:r>
            <a:endParaRPr lang="pt-BR" sz="21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457200" indent="-457200">
              <a:buFontTx/>
              <a:buChar char="-"/>
            </a:pPr>
            <a:r>
              <a:rPr lang="pt-BR" sz="2100" dirty="0">
                <a:solidFill>
                  <a:srgbClr val="002060"/>
                </a:solidFill>
                <a:latin typeface="TT Norms" panose="02000503030000020003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bespinoza@cinepolis.com</a:t>
            </a:r>
            <a:endParaRPr lang="pt-BR" sz="2100" dirty="0">
              <a:solidFill>
                <a:srgbClr val="002060"/>
              </a:solidFill>
              <a:latin typeface="TT Norms" panose="02000503030000020003" pitchFamily="2" charset="0"/>
            </a:endParaRPr>
          </a:p>
          <a:p>
            <a:pPr marL="457200" indent="-457200" algn="ctr">
              <a:buFontTx/>
              <a:buChar char="-"/>
            </a:pPr>
            <a:endParaRPr lang="pt-BR" sz="3500" b="1" dirty="0">
              <a:solidFill>
                <a:srgbClr val="08285B"/>
              </a:solidFill>
              <a:latin typeface="TT Norms" panose="02000503030000020003" pitchFamily="2" charset="0"/>
            </a:endParaRPr>
          </a:p>
          <a:p>
            <a:pPr algn="ctr"/>
            <a:endParaRPr lang="es-MX" sz="3500" dirty="0"/>
          </a:p>
        </p:txBody>
      </p:sp>
    </p:spTree>
    <p:extLst>
      <p:ext uri="{BB962C8B-B14F-4D97-AF65-F5344CB8AC3E}">
        <p14:creationId xmlns:p14="http://schemas.microsoft.com/office/powerpoint/2010/main" val="2898283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002060"/>
      </a:dk2>
      <a:lt2>
        <a:srgbClr val="7030A0"/>
      </a:lt2>
      <a:accent1>
        <a:srgbClr val="D3168F"/>
      </a:accent1>
      <a:accent2>
        <a:srgbClr val="F64E4E"/>
      </a:accent2>
      <a:accent3>
        <a:srgbClr val="FABE06"/>
      </a:accent3>
      <a:accent4>
        <a:srgbClr val="4FC974"/>
      </a:accent4>
      <a:accent5>
        <a:srgbClr val="35CBCC"/>
      </a:accent5>
      <a:accent6>
        <a:srgbClr val="4781FF"/>
      </a:accent6>
      <a:hlink>
        <a:srgbClr val="35CBCC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195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TT Norms</vt:lpstr>
      <vt:lpstr>Tema de Office</vt:lpstr>
      <vt:lpstr> CADASTRO DOS BOLETOS </vt:lpstr>
      <vt:lpstr> Objetivo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Conclusão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Guadalupe Nuñez Ojeda</dc:creator>
  <cp:lastModifiedBy>Roberto Octavio Barragan Aguilera</cp:lastModifiedBy>
  <cp:revision>15</cp:revision>
  <dcterms:created xsi:type="dcterms:W3CDTF">2022-02-01T23:56:10Z</dcterms:created>
  <dcterms:modified xsi:type="dcterms:W3CDTF">2022-03-10T18:39:50Z</dcterms:modified>
</cp:coreProperties>
</file>