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6" r:id="rId5"/>
    <p:sldId id="269" r:id="rId6"/>
    <p:sldId id="265" r:id="rId7"/>
    <p:sldId id="264" r:id="rId8"/>
    <p:sldId id="267" r:id="rId9"/>
    <p:sldId id="263" r:id="rId10"/>
    <p:sldId id="268" r:id="rId11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0068AC"/>
    <a:srgbClr val="295999"/>
    <a:srgbClr val="ED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817D4-5A18-4FC7-BE48-77819AB24B24}" v="2" dt="2023-01-02T13:20:2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971" autoAdjust="0"/>
    <p:restoredTop sz="94270" autoAdjust="0"/>
  </p:normalViewPr>
  <p:slideViewPr>
    <p:cSldViewPr snapToGrid="0">
      <p:cViewPr varScale="1">
        <p:scale>
          <a:sx n="67" d="100"/>
          <a:sy n="67" d="100"/>
        </p:scale>
        <p:origin x="10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Lino Do Santos" userId="5f254ce0-3ad0-42e4-b05f-4a0d9ff348aa" providerId="ADAL" clId="{6CF817D4-5A18-4FC7-BE48-77819AB24B24}"/>
    <pc:docChg chg="undo custSel modSld">
      <pc:chgData name="Gabriel Lino Do Santos" userId="5f254ce0-3ad0-42e4-b05f-4a0d9ff348aa" providerId="ADAL" clId="{6CF817D4-5A18-4FC7-BE48-77819AB24B24}" dt="2023-01-02T14:08:24.760" v="173"/>
      <pc:docMkLst>
        <pc:docMk/>
      </pc:docMkLst>
      <pc:sldChg chg="addSp delSp modSp mod">
        <pc:chgData name="Gabriel Lino Do Santos" userId="5f254ce0-3ad0-42e4-b05f-4a0d9ff348aa" providerId="ADAL" clId="{6CF817D4-5A18-4FC7-BE48-77819AB24B24}" dt="2023-01-02T14:08:19.491" v="171"/>
        <pc:sldMkLst>
          <pc:docMk/>
          <pc:sldMk cId="504992533" sldId="263"/>
        </pc:sldMkLst>
        <pc:spChg chg="mod">
          <ac:chgData name="Gabriel Lino Do Santos" userId="5f254ce0-3ad0-42e4-b05f-4a0d9ff348aa" providerId="ADAL" clId="{6CF817D4-5A18-4FC7-BE48-77819AB24B24}" dt="2023-01-02T14:08:19.491" v="171"/>
          <ac:spMkLst>
            <pc:docMk/>
            <pc:sldMk cId="504992533" sldId="263"/>
            <ac:spMk id="47" creationId="{00000000-0000-0000-0000-000000000000}"/>
          </ac:spMkLst>
        </pc:spChg>
        <pc:picChg chg="add del mod">
          <ac:chgData name="Gabriel Lino Do Santos" userId="5f254ce0-3ad0-42e4-b05f-4a0d9ff348aa" providerId="ADAL" clId="{6CF817D4-5A18-4FC7-BE48-77819AB24B24}" dt="2023-01-02T13:16:01.291" v="4" actId="478"/>
          <ac:picMkLst>
            <pc:docMk/>
            <pc:sldMk cId="504992533" sldId="263"/>
            <ac:picMk id="4" creationId="{6BB914DC-176F-2998-3091-D0685488CFB8}"/>
          </ac:picMkLst>
        </pc:picChg>
        <pc:picChg chg="del">
          <ac:chgData name="Gabriel Lino Do Santos" userId="5f254ce0-3ad0-42e4-b05f-4a0d9ff348aa" providerId="ADAL" clId="{6CF817D4-5A18-4FC7-BE48-77819AB24B24}" dt="2023-01-02T13:15:58.815" v="3" actId="478"/>
          <ac:picMkLst>
            <pc:docMk/>
            <pc:sldMk cId="504992533" sldId="263"/>
            <ac:picMk id="6" creationId="{1BBDB2BB-1745-2638-9468-E4F4C741A936}"/>
          </ac:picMkLst>
        </pc:picChg>
        <pc:picChg chg="add del">
          <ac:chgData name="Gabriel Lino Do Santos" userId="5f254ce0-3ad0-42e4-b05f-4a0d9ff348aa" providerId="ADAL" clId="{6CF817D4-5A18-4FC7-BE48-77819AB24B24}" dt="2023-01-02T13:57:49.349" v="106" actId="478"/>
          <ac:picMkLst>
            <pc:docMk/>
            <pc:sldMk cId="504992533" sldId="263"/>
            <ac:picMk id="9" creationId="{D1D40E77-4247-814B-FD5B-028A14432B58}"/>
          </ac:picMkLst>
        </pc:picChg>
        <pc:picChg chg="add mod">
          <ac:chgData name="Gabriel Lino Do Santos" userId="5f254ce0-3ad0-42e4-b05f-4a0d9ff348aa" providerId="ADAL" clId="{6CF817D4-5A18-4FC7-BE48-77819AB24B24}" dt="2023-01-02T14:07:12.846" v="129" actId="14100"/>
          <ac:picMkLst>
            <pc:docMk/>
            <pc:sldMk cId="504992533" sldId="263"/>
            <ac:picMk id="11" creationId="{36242899-A523-7551-E54C-D452DD757189}"/>
          </ac:picMkLst>
        </pc:picChg>
        <pc:picChg chg="del">
          <ac:chgData name="Gabriel Lino Do Santos" userId="5f254ce0-3ad0-42e4-b05f-4a0d9ff348aa" providerId="ADAL" clId="{6CF817D4-5A18-4FC7-BE48-77819AB24B24}" dt="2023-01-02T13:16:03.136" v="5" actId="478"/>
          <ac:picMkLst>
            <pc:docMk/>
            <pc:sldMk cId="504992533" sldId="263"/>
            <ac:picMk id="22" creationId="{00000000-0000-0000-0000-000000000000}"/>
          </ac:picMkLst>
        </pc:picChg>
      </pc:sldChg>
      <pc:sldChg chg="addSp delSp modSp mod">
        <pc:chgData name="Gabriel Lino Do Santos" userId="5f254ce0-3ad0-42e4-b05f-4a0d9ff348aa" providerId="ADAL" clId="{6CF817D4-5A18-4FC7-BE48-77819AB24B24}" dt="2023-01-02T14:07:43.521" v="148" actId="20577"/>
        <pc:sldMkLst>
          <pc:docMk/>
          <pc:sldMk cId="293074013" sldId="264"/>
        </pc:sldMkLst>
        <pc:spChg chg="mod">
          <ac:chgData name="Gabriel Lino Do Santos" userId="5f254ce0-3ad0-42e4-b05f-4a0d9ff348aa" providerId="ADAL" clId="{6CF817D4-5A18-4FC7-BE48-77819AB24B24}" dt="2023-01-02T14:07:43.521" v="148" actId="20577"/>
          <ac:spMkLst>
            <pc:docMk/>
            <pc:sldMk cId="293074013" sldId="264"/>
            <ac:spMk id="50" creationId="{00000000-0000-0000-0000-000000000000}"/>
          </ac:spMkLst>
        </pc:spChg>
        <pc:spChg chg="mod">
          <ac:chgData name="Gabriel Lino Do Santos" userId="5f254ce0-3ad0-42e4-b05f-4a0d9ff348aa" providerId="ADAL" clId="{6CF817D4-5A18-4FC7-BE48-77819AB24B24}" dt="2023-01-02T14:07:11.418" v="126" actId="14100"/>
          <ac:spMkLst>
            <pc:docMk/>
            <pc:sldMk cId="293074013" sldId="264"/>
            <ac:spMk id="75" creationId="{00000000-0000-0000-0000-000000000000}"/>
          </ac:spMkLst>
        </pc:spChg>
        <pc:spChg chg="mod">
          <ac:chgData name="Gabriel Lino Do Santos" userId="5f254ce0-3ad0-42e4-b05f-4a0d9ff348aa" providerId="ADAL" clId="{6CF817D4-5A18-4FC7-BE48-77819AB24B24}" dt="2023-01-02T13:54:52.525" v="103" actId="1076"/>
          <ac:spMkLst>
            <pc:docMk/>
            <pc:sldMk cId="293074013" sldId="264"/>
            <ac:spMk id="98" creationId="{00000000-0000-0000-0000-000000000000}"/>
          </ac:spMkLst>
        </pc:spChg>
        <pc:picChg chg="del">
          <ac:chgData name="Gabriel Lino Do Santos" userId="5f254ce0-3ad0-42e4-b05f-4a0d9ff348aa" providerId="ADAL" clId="{6CF817D4-5A18-4FC7-BE48-77819AB24B24}" dt="2023-01-02T13:20:40.310" v="67" actId="478"/>
          <ac:picMkLst>
            <pc:docMk/>
            <pc:sldMk cId="293074013" sldId="264"/>
            <ac:picMk id="10" creationId="{00000000-0000-0000-0000-000000000000}"/>
          </ac:picMkLst>
        </pc:picChg>
        <pc:picChg chg="mod">
          <ac:chgData name="Gabriel Lino Do Santos" userId="5f254ce0-3ad0-42e4-b05f-4a0d9ff348aa" providerId="ADAL" clId="{6CF817D4-5A18-4FC7-BE48-77819AB24B24}" dt="2023-01-02T13:30:22.637" v="89" actId="1076"/>
          <ac:picMkLst>
            <pc:docMk/>
            <pc:sldMk cId="293074013" sldId="264"/>
            <ac:picMk id="12" creationId="{00000000-0000-0000-0000-000000000000}"/>
          </ac:picMkLst>
        </pc:picChg>
        <pc:picChg chg="del">
          <ac:chgData name="Gabriel Lino Do Santos" userId="5f254ce0-3ad0-42e4-b05f-4a0d9ff348aa" providerId="ADAL" clId="{6CF817D4-5A18-4FC7-BE48-77819AB24B24}" dt="2023-01-02T13:20:22.282" v="59" actId="478"/>
          <ac:picMkLst>
            <pc:docMk/>
            <pc:sldMk cId="293074013" sldId="264"/>
            <ac:picMk id="13" creationId="{00000000-0000-0000-0000-000000000000}"/>
          </ac:picMkLst>
        </pc:picChg>
        <pc:picChg chg="add mod">
          <ac:chgData name="Gabriel Lino Do Santos" userId="5f254ce0-3ad0-42e4-b05f-4a0d9ff348aa" providerId="ADAL" clId="{6CF817D4-5A18-4FC7-BE48-77819AB24B24}" dt="2023-01-02T13:20:34.461" v="66" actId="1076"/>
          <ac:picMkLst>
            <pc:docMk/>
            <pc:sldMk cId="293074013" sldId="264"/>
            <ac:picMk id="15" creationId="{0F1E4402-F130-BD7F-6A6B-2F17060B8BC3}"/>
          </ac:picMkLst>
        </pc:picChg>
        <pc:picChg chg="del">
          <ac:chgData name="Gabriel Lino Do Santos" userId="5f254ce0-3ad0-42e4-b05f-4a0d9ff348aa" providerId="ADAL" clId="{6CF817D4-5A18-4FC7-BE48-77819AB24B24}" dt="2023-01-02T13:20:19.684" v="58" actId="478"/>
          <ac:picMkLst>
            <pc:docMk/>
            <pc:sldMk cId="293074013" sldId="264"/>
            <ac:picMk id="17" creationId="{2D5E6ABD-1394-851F-B63C-480DC359D9B5}"/>
          </ac:picMkLst>
        </pc:picChg>
        <pc:picChg chg="add del mod">
          <ac:chgData name="Gabriel Lino Do Santos" userId="5f254ce0-3ad0-42e4-b05f-4a0d9ff348aa" providerId="ADAL" clId="{6CF817D4-5A18-4FC7-BE48-77819AB24B24}" dt="2023-01-02T13:30:25.883" v="90" actId="478"/>
          <ac:picMkLst>
            <pc:docMk/>
            <pc:sldMk cId="293074013" sldId="264"/>
            <ac:picMk id="20" creationId="{1BD88913-425C-85F7-7BFA-07D33E498F83}"/>
          </ac:picMkLst>
        </pc:picChg>
        <pc:picChg chg="add mod">
          <ac:chgData name="Gabriel Lino Do Santos" userId="5f254ce0-3ad0-42e4-b05f-4a0d9ff348aa" providerId="ADAL" clId="{6CF817D4-5A18-4FC7-BE48-77819AB24B24}" dt="2023-01-02T13:54:46.189" v="102" actId="14100"/>
          <ac:picMkLst>
            <pc:docMk/>
            <pc:sldMk cId="293074013" sldId="264"/>
            <ac:picMk id="25" creationId="{DCD11235-0388-C60D-41A6-905B5EFC7D19}"/>
          </ac:picMkLst>
        </pc:picChg>
        <pc:picChg chg="add del mod">
          <ac:chgData name="Gabriel Lino Do Santos" userId="5f254ce0-3ad0-42e4-b05f-4a0d9ff348aa" providerId="ADAL" clId="{6CF817D4-5A18-4FC7-BE48-77819AB24B24}" dt="2023-01-02T14:07:12.063" v="128" actId="1076"/>
          <ac:picMkLst>
            <pc:docMk/>
            <pc:sldMk cId="293074013" sldId="264"/>
            <ac:picMk id="74" creationId="{00000000-0000-0000-0000-000000000000}"/>
          </ac:picMkLst>
        </pc:picChg>
        <pc:picChg chg="mod">
          <ac:chgData name="Gabriel Lino Do Santos" userId="5f254ce0-3ad0-42e4-b05f-4a0d9ff348aa" providerId="ADAL" clId="{6CF817D4-5A18-4FC7-BE48-77819AB24B24}" dt="2023-01-02T13:51:56.852" v="92" actId="1076"/>
          <ac:picMkLst>
            <pc:docMk/>
            <pc:sldMk cId="293074013" sldId="264"/>
            <ac:picMk id="78" creationId="{00000000-0000-0000-0000-000000000000}"/>
          </ac:picMkLst>
        </pc:picChg>
      </pc:sldChg>
      <pc:sldChg chg="modSp mod">
        <pc:chgData name="Gabriel Lino Do Santos" userId="5f254ce0-3ad0-42e4-b05f-4a0d9ff348aa" providerId="ADAL" clId="{6CF817D4-5A18-4FC7-BE48-77819AB24B24}" dt="2023-01-02T14:08:02.813" v="167" actId="20577"/>
        <pc:sldMkLst>
          <pc:docMk/>
          <pc:sldMk cId="1541165765" sldId="265"/>
        </pc:sldMkLst>
        <pc:spChg chg="mod">
          <ac:chgData name="Gabriel Lino Do Santos" userId="5f254ce0-3ad0-42e4-b05f-4a0d9ff348aa" providerId="ADAL" clId="{6CF817D4-5A18-4FC7-BE48-77819AB24B24}" dt="2023-01-02T14:08:02.813" v="167" actId="20577"/>
          <ac:spMkLst>
            <pc:docMk/>
            <pc:sldMk cId="1541165765" sldId="265"/>
            <ac:spMk id="50" creationId="{00000000-0000-0000-0000-000000000000}"/>
          </ac:spMkLst>
        </pc:spChg>
        <pc:picChg chg="mod">
          <ac:chgData name="Gabriel Lino Do Santos" userId="5f254ce0-3ad0-42e4-b05f-4a0d9ff348aa" providerId="ADAL" clId="{6CF817D4-5A18-4FC7-BE48-77819AB24B24}" dt="2023-01-02T13:11:05.930" v="0" actId="1076"/>
          <ac:picMkLst>
            <pc:docMk/>
            <pc:sldMk cId="1541165765" sldId="265"/>
            <ac:picMk id="2050" creationId="{00000000-0000-0000-0000-000000000000}"/>
          </ac:picMkLst>
        </pc:picChg>
      </pc:sldChg>
      <pc:sldChg chg="addSp delSp modSp mod">
        <pc:chgData name="Gabriel Lino Do Santos" userId="5f254ce0-3ad0-42e4-b05f-4a0d9ff348aa" providerId="ADAL" clId="{6CF817D4-5A18-4FC7-BE48-77819AB24B24}" dt="2023-01-02T14:08:13.646" v="169"/>
        <pc:sldMkLst>
          <pc:docMk/>
          <pc:sldMk cId="3961886899" sldId="267"/>
        </pc:sldMkLst>
        <pc:spChg chg="mod">
          <ac:chgData name="Gabriel Lino Do Santos" userId="5f254ce0-3ad0-42e4-b05f-4a0d9ff348aa" providerId="ADAL" clId="{6CF817D4-5A18-4FC7-BE48-77819AB24B24}" dt="2023-01-02T13:18:51.243" v="40" actId="1076"/>
          <ac:spMkLst>
            <pc:docMk/>
            <pc:sldMk cId="3961886899" sldId="267"/>
            <ac:spMk id="22" creationId="{00000000-0000-0000-0000-000000000000}"/>
          </ac:spMkLst>
        </pc:spChg>
        <pc:spChg chg="mod">
          <ac:chgData name="Gabriel Lino Do Santos" userId="5f254ce0-3ad0-42e4-b05f-4a0d9ff348aa" providerId="ADAL" clId="{6CF817D4-5A18-4FC7-BE48-77819AB24B24}" dt="2023-01-02T14:08:13.646" v="169"/>
          <ac:spMkLst>
            <pc:docMk/>
            <pc:sldMk cId="3961886899" sldId="267"/>
            <ac:spMk id="50" creationId="{00000000-0000-0000-0000-000000000000}"/>
          </ac:spMkLst>
        </pc:spChg>
        <pc:picChg chg="del">
          <ac:chgData name="Gabriel Lino Do Santos" userId="5f254ce0-3ad0-42e4-b05f-4a0d9ff348aa" providerId="ADAL" clId="{6CF817D4-5A18-4FC7-BE48-77819AB24B24}" dt="2023-01-02T13:19:38.308" v="48" actId="478"/>
          <ac:picMkLst>
            <pc:docMk/>
            <pc:sldMk cId="3961886899" sldId="267"/>
            <ac:picMk id="3" creationId="{00000000-0000-0000-0000-000000000000}"/>
          </ac:picMkLst>
        </pc:picChg>
        <pc:picChg chg="del">
          <ac:chgData name="Gabriel Lino Do Santos" userId="5f254ce0-3ad0-42e4-b05f-4a0d9ff348aa" providerId="ADAL" clId="{6CF817D4-5A18-4FC7-BE48-77819AB24B24}" dt="2023-01-02T13:16:46.845" v="10" actId="478"/>
          <ac:picMkLst>
            <pc:docMk/>
            <pc:sldMk cId="3961886899" sldId="267"/>
            <ac:picMk id="9" creationId="{C99BCF2F-A9C2-34B1-EB79-2A6A6D0F67A2}"/>
          </ac:picMkLst>
        </pc:picChg>
        <pc:picChg chg="add mod">
          <ac:chgData name="Gabriel Lino Do Santos" userId="5f254ce0-3ad0-42e4-b05f-4a0d9ff348aa" providerId="ADAL" clId="{6CF817D4-5A18-4FC7-BE48-77819AB24B24}" dt="2023-01-02T13:57:40.657" v="104" actId="14100"/>
          <ac:picMkLst>
            <pc:docMk/>
            <pc:sldMk cId="3961886899" sldId="267"/>
            <ac:picMk id="11" creationId="{4E3FF4FE-A0B8-DB68-F0EA-023D1F7DF5DD}"/>
          </ac:picMkLst>
        </pc:picChg>
        <pc:picChg chg="add mod">
          <ac:chgData name="Gabriel Lino Do Santos" userId="5f254ce0-3ad0-42e4-b05f-4a0d9ff348aa" providerId="ADAL" clId="{6CF817D4-5A18-4FC7-BE48-77819AB24B24}" dt="2023-01-02T13:19:58.815" v="57" actId="1076"/>
          <ac:picMkLst>
            <pc:docMk/>
            <pc:sldMk cId="3961886899" sldId="267"/>
            <ac:picMk id="18" creationId="{4B67AC33-0E89-B607-AECF-4185223A7562}"/>
          </ac:picMkLst>
        </pc:picChg>
        <pc:picChg chg="add del">
          <ac:chgData name="Gabriel Lino Do Santos" userId="5f254ce0-3ad0-42e4-b05f-4a0d9ff348aa" providerId="ADAL" clId="{6CF817D4-5A18-4FC7-BE48-77819AB24B24}" dt="2023-01-02T13:18:24.117" v="32" actId="478"/>
          <ac:picMkLst>
            <pc:docMk/>
            <pc:sldMk cId="3961886899" sldId="267"/>
            <ac:picMk id="20" creationId="{00000000-0000-0000-0000-000000000000}"/>
          </ac:picMkLst>
        </pc:picChg>
        <pc:picChg chg="del">
          <ac:chgData name="Gabriel Lino Do Santos" userId="5f254ce0-3ad0-42e4-b05f-4a0d9ff348aa" providerId="ADAL" clId="{6CF817D4-5A18-4FC7-BE48-77819AB24B24}" dt="2023-01-02T13:16:45.160" v="9" actId="478"/>
          <ac:picMkLst>
            <pc:docMk/>
            <pc:sldMk cId="3961886899" sldId="267"/>
            <ac:picMk id="29" creationId="{1852DD01-81AD-C324-38B1-8A7DF019F378}"/>
          </ac:picMkLst>
        </pc:picChg>
        <pc:picChg chg="del">
          <ac:chgData name="Gabriel Lino Do Santos" userId="5f254ce0-3ad0-42e4-b05f-4a0d9ff348aa" providerId="ADAL" clId="{6CF817D4-5A18-4FC7-BE48-77819AB24B24}" dt="2023-01-02T13:19:35.416" v="47" actId="478"/>
          <ac:picMkLst>
            <pc:docMk/>
            <pc:sldMk cId="3961886899" sldId="267"/>
            <ac:picMk id="41" creationId="{35865F56-351A-1D82-40DF-777C4881D74A}"/>
          </ac:picMkLst>
        </pc:picChg>
        <pc:cxnChg chg="mod ord">
          <ac:chgData name="Gabriel Lino Do Santos" userId="5f254ce0-3ad0-42e4-b05f-4a0d9ff348aa" providerId="ADAL" clId="{6CF817D4-5A18-4FC7-BE48-77819AB24B24}" dt="2023-01-02T13:19:12.046" v="46" actId="1076"/>
          <ac:cxnSpMkLst>
            <pc:docMk/>
            <pc:sldMk cId="3961886899" sldId="267"/>
            <ac:cxnSpMk id="25" creationId="{F98A3D9A-FED7-55AC-1909-FF526272EE08}"/>
          </ac:cxnSpMkLst>
        </pc:cxnChg>
      </pc:sldChg>
      <pc:sldChg chg="modSp mod">
        <pc:chgData name="Gabriel Lino Do Santos" userId="5f254ce0-3ad0-42e4-b05f-4a0d9ff348aa" providerId="ADAL" clId="{6CF817D4-5A18-4FC7-BE48-77819AB24B24}" dt="2023-01-02T14:08:24.760" v="173"/>
        <pc:sldMkLst>
          <pc:docMk/>
          <pc:sldMk cId="612585472" sldId="268"/>
        </pc:sldMkLst>
        <pc:spChg chg="mod">
          <ac:chgData name="Gabriel Lino Do Santos" userId="5f254ce0-3ad0-42e4-b05f-4a0d9ff348aa" providerId="ADAL" clId="{6CF817D4-5A18-4FC7-BE48-77819AB24B24}" dt="2023-01-02T14:08:24.760" v="173"/>
          <ac:spMkLst>
            <pc:docMk/>
            <pc:sldMk cId="612585472" sldId="268"/>
            <ac:spMk id="47" creationId="{00000000-0000-0000-0000-000000000000}"/>
          </ac:spMkLst>
        </pc:spChg>
      </pc:sldChg>
    </pc:docChg>
  </pc:docChgLst>
  <pc:docChgLst>
    <pc:chgData name="Gabriel Lino Do Santos" userId="5f254ce0-3ad0-42e4-b05f-4a0d9ff348aa" providerId="ADAL" clId="{FAF06EE7-6DC3-4F1A-9B35-D9788DF93B18}"/>
    <pc:docChg chg="custSel modSld">
      <pc:chgData name="Gabriel Lino Do Santos" userId="5f254ce0-3ad0-42e4-b05f-4a0d9ff348aa" providerId="ADAL" clId="{FAF06EE7-6DC3-4F1A-9B35-D9788DF93B18}" dt="2022-08-23T17:03:42.254" v="145" actId="20577"/>
      <pc:docMkLst>
        <pc:docMk/>
      </pc:docMkLst>
      <pc:sldChg chg="modSp mod">
        <pc:chgData name="Gabriel Lino Do Santos" userId="5f254ce0-3ad0-42e4-b05f-4a0d9ff348aa" providerId="ADAL" clId="{FAF06EE7-6DC3-4F1A-9B35-D9788DF93B18}" dt="2022-08-23T17:03:42.254" v="145" actId="20577"/>
        <pc:sldMkLst>
          <pc:docMk/>
          <pc:sldMk cId="1541165765" sldId="265"/>
        </pc:sldMkLst>
        <pc:spChg chg="mod">
          <ac:chgData name="Gabriel Lino Do Santos" userId="5f254ce0-3ad0-42e4-b05f-4a0d9ff348aa" providerId="ADAL" clId="{FAF06EE7-6DC3-4F1A-9B35-D9788DF93B18}" dt="2022-08-23T17:03:42.254" v="145" actId="20577"/>
          <ac:spMkLst>
            <pc:docMk/>
            <pc:sldMk cId="1541165765" sldId="265"/>
            <ac:spMk id="5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E5F40-3ED7-4251-8A6B-1B11447D311D}" type="datetimeFigureOut">
              <a:rPr lang="es-MX" smtClean="0"/>
              <a:t>02/01/2023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05AF-1A58-410B-AE42-52C32DE3032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4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FEA6-CF1F-4738-B052-094D19FAC746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8E0E-3DC4-4D62-BDA0-2AE37D04F79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4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0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24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6819A-A8B7-481A-86D2-F0BA812207A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70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48" y="31514"/>
            <a:ext cx="634089" cy="702086"/>
          </a:xfrm>
          <a:prstGeom prst="rect">
            <a:avLst/>
          </a:prstGeom>
        </p:spPr>
      </p:pic>
      <p:pic>
        <p:nvPicPr>
          <p:cNvPr id="9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" y="31514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02" y="63598"/>
            <a:ext cx="634089" cy="702086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8" y="63598"/>
            <a:ext cx="1673866" cy="65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3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F70275-2174-4E4D-ADC2-3D01D83C7F95}" type="datetimeFigureOut">
              <a:rPr lang="pt-BR" smtClean="0"/>
              <a:t>02/01/2023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D2178-5CD5-4FE2-8B0F-1A34FBECB1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9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801" y="166346"/>
            <a:ext cx="8269356" cy="72155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2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48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solidFill>
                  <a:schemeClr val="bg1"/>
                </a:solidFill>
                <a:latin typeface="Clarendon BT" panose="02040804050505030204"/>
              </a:rPr>
              <a:t>GUIA RÁPIDO </a:t>
            </a:r>
            <a:br>
              <a:rPr lang="es-MX" sz="3200" dirty="0">
                <a:solidFill>
                  <a:schemeClr val="bg1"/>
                </a:solidFill>
                <a:latin typeface="Clarendon BT" panose="02040804050505030204"/>
              </a:rPr>
            </a:br>
            <a:r>
              <a:rPr lang="es-MX" sz="3200" dirty="0">
                <a:solidFill>
                  <a:schemeClr val="bg1"/>
                </a:solidFill>
                <a:latin typeface="Clarendon BT" panose="02040804050505030204"/>
              </a:rPr>
              <a:t>PÃO DE QUEIJO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  <a:latin typeface="Clarendon BT" panose="02040804050505030204"/>
              </a:rPr>
              <a:t>BRA – GR – PQ</a:t>
            </a:r>
          </a:p>
          <a:p>
            <a:pPr algn="ctr"/>
            <a:endParaRPr lang="es-MX" sz="3200" dirty="0">
              <a:solidFill>
                <a:schemeClr val="bg1"/>
              </a:solidFill>
              <a:latin typeface="Clarendon BT" panose="02040804050505030204"/>
            </a:endParaRPr>
          </a:p>
          <a:p>
            <a:pPr algn="ctr"/>
            <a:r>
              <a:rPr lang="es-MX" sz="3200" dirty="0">
                <a:solidFill>
                  <a:schemeClr val="bg1"/>
                </a:solidFill>
                <a:latin typeface="Clarendon BT" panose="02040804050505030204"/>
              </a:rPr>
              <a:t>  </a:t>
            </a:r>
            <a:endParaRPr lang="es-ES" sz="3200" i="1" dirty="0">
              <a:solidFill>
                <a:schemeClr val="bg1"/>
              </a:solidFill>
              <a:latin typeface="Clarendon BT" panose="02040804050505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28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2240924" cy="923925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176463" y="461963"/>
            <a:ext cx="11790948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Cláusula de confidencialidade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contêm informações estratégica de negócios, assuntos comerciais e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know-how</a:t>
            </a: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geral de Carbondale, S.L. Co. ("Scanton US" ou "Carbondale"), e compilaram para o uso exclusivo de subsidiárias do grupo com o objetivo de garantir e aumentar a rentabilidade e o benefício do grupo no longo prazo. O conteúdo deste documento e seus anexos é, portanto, estritamente confidencial e para uso exclusivo de seus destinatários.</a:t>
            </a:r>
          </a:p>
          <a:p>
            <a:pPr algn="just">
              <a:spcAft>
                <a:spcPts val="1000"/>
              </a:spcAft>
            </a:pPr>
            <a:r>
              <a:rPr lang="pt-BR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 documento e seus anexos são "Informações Confidenciais" (econômico, financeiro, técnico, comercial e/ou estratégico), fornecido em qualquer forma (oral, escrita ou qualquer tipo de apoio) e a qualquer momento, antes ou depois da data deste documento ou seus anexos que não está disponível ao público Carbondale, empresa do seu grupo ou qualquer pessoa a ele vinculada incluindo sem limitação: informações científicas, técnicas ou arquitetônicas; informações sobre o negócio atual ou futuro, experiência de negócios e planos de marketing, incluindo mas não limitado a termos contratuais financeiras ou informações e dados dos clientes; desenhos, amostras, programas de computador e software; custos e informações sobre preços; e identificação pessoal ou outros recursos para possível uso comercial. Em particular, toda a documentação e informação será confidencial: (i) marcada como tal; (ii) identificado por Carbondale ou seu pessoal, por escrito ou verbalmente, como informação confidencial; (iii) que tenha valor comercial; (iv) que geralmente não é conhecido no mercado ou na indústria; ou (v) que, pela sua natureza ou pelas circunstâncias em que a divulgação ocorre, deve, de boa fé, ser estimado como tal</a:t>
            </a:r>
            <a:r>
              <a:rPr lang="pt-BR" sz="1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000"/>
              </a:spcAft>
            </a:pP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destinatários deste documento e seus anexos comprometem-se a tratar e manter as informações confidenciais sempre como secretas e confidenciais e não deve comunicar ou divulgar direta ou indiretamente (oralmente ou por escrito) a qualquer outra pessoa física ou jurídica (com a única exceção daqueles funcionários da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têm a necessidade de conhecer essas informações para a prestação de seus serviços) sem aprovação prévia por escrito da </a:t>
            </a:r>
            <a:r>
              <a:rPr lang="pt-B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Carbondale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divulgação, distribuição, transmissão eletrônica ou cópia das informações confidenciais é estritamente proibida. Os destinatários deste documento e seus anexos concordam em não duplicar, distribuir ou divulgar seu conteúdo por qualquer meio.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5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408965" y="3901261"/>
            <a:ext cx="11493673" cy="299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806493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" name="Elipse 4"/>
          <p:cNvSpPr/>
          <p:nvPr/>
        </p:nvSpPr>
        <p:spPr>
          <a:xfrm>
            <a:off x="7411760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6" name="Elipse 5"/>
          <p:cNvSpPr/>
          <p:nvPr/>
        </p:nvSpPr>
        <p:spPr>
          <a:xfrm>
            <a:off x="1793323" y="377047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7" name="Elipse 6"/>
          <p:cNvSpPr/>
          <p:nvPr/>
        </p:nvSpPr>
        <p:spPr>
          <a:xfrm>
            <a:off x="4507347" y="376311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PREPARO DO PÃO DE QUEIJO 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200687" y="1750194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4495745" y="103911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6099620" y="1753612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0745" y="175322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263228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cxnSp>
        <p:nvCxnSpPr>
          <p:cNvPr id="30" name="Conector reto 29"/>
          <p:cNvCxnSpPr/>
          <p:nvPr/>
        </p:nvCxnSpPr>
        <p:spPr>
          <a:xfrm>
            <a:off x="3236822" y="4483908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106428" y="449431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976034" y="4455543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407308" y="373927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52" name="Elipse 51"/>
          <p:cNvSpPr/>
          <p:nvPr/>
        </p:nvSpPr>
        <p:spPr>
          <a:xfrm>
            <a:off x="10290610" y="374991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Janeiro/2023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480851" y="3080365"/>
            <a:ext cx="2694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200" dirty="0">
                <a:solidFill>
                  <a:srgbClr val="0070C0"/>
                </a:solidFill>
              </a:rPr>
              <a:t>Pré aquecer o forno à 180°C por 15 minutos entre uma fornada e outra.</a:t>
            </a:r>
          </a:p>
        </p:txBody>
      </p:sp>
      <p:sp>
        <p:nvSpPr>
          <p:cNvPr id="61" name="CuadroTexto 36"/>
          <p:cNvSpPr txBox="1"/>
          <p:nvPr/>
        </p:nvSpPr>
        <p:spPr>
          <a:xfrm>
            <a:off x="3204591" y="2609522"/>
            <a:ext cx="28154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Preparar a área de trabalho deixando-a livre para uso.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IMPORTANTE: </a:t>
            </a:r>
            <a:r>
              <a:rPr lang="es-MX" sz="1100" dirty="0">
                <a:solidFill>
                  <a:srgbClr val="0070C0"/>
                </a:solidFill>
              </a:rPr>
              <a:t>Para iniciar o processo de preparo, a forma precisa estar devidamente higienizada conforme o </a:t>
            </a:r>
            <a:r>
              <a:rPr lang="es-MX" sz="1100" b="1" dirty="0">
                <a:solidFill>
                  <a:srgbClr val="0070C0"/>
                </a:solidFill>
              </a:rPr>
              <a:t>Guia rápido  limpeza forno de pão de queijo</a:t>
            </a:r>
            <a:r>
              <a:rPr lang="es-MX" sz="1100" dirty="0">
                <a:solidFill>
                  <a:srgbClr val="0070C0"/>
                </a:solidFill>
              </a:rPr>
              <a:t>.  </a:t>
            </a:r>
          </a:p>
          <a:p>
            <a:pPr algn="just"/>
            <a:endParaRPr lang="es-MX" sz="1100" dirty="0">
              <a:solidFill>
                <a:srgbClr val="0070C0"/>
              </a:solidFill>
            </a:endParaRPr>
          </a:p>
        </p:txBody>
      </p:sp>
      <p:sp>
        <p:nvSpPr>
          <p:cNvPr id="76" name="CuadroTexto 59"/>
          <p:cNvSpPr txBox="1"/>
          <p:nvPr/>
        </p:nvSpPr>
        <p:spPr>
          <a:xfrm>
            <a:off x="420509" y="5366644"/>
            <a:ext cx="2727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es-MX" sz="1100" dirty="0">
                <a:solidFill>
                  <a:srgbClr val="0070C0"/>
                </a:solidFill>
              </a:rPr>
              <a:t>Colocar no máximo 30 pães de queijo em cada forma.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Manter distância entre um pão de queijo e outro para não grudar.</a:t>
            </a:r>
          </a:p>
          <a:p>
            <a:pPr lvl="0" algn="just"/>
            <a:endParaRPr lang="es-MX" sz="1100" dirty="0">
              <a:solidFill>
                <a:srgbClr val="0070C0"/>
              </a:solidFill>
            </a:endParaRPr>
          </a:p>
        </p:txBody>
      </p:sp>
      <p:pic>
        <p:nvPicPr>
          <p:cNvPr id="4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11424"/>
            <a:ext cx="2056703" cy="884342"/>
          </a:xfrm>
          <a:prstGeom prst="rect">
            <a:avLst/>
          </a:prstGeom>
        </p:spPr>
      </p:pic>
      <p:sp>
        <p:nvSpPr>
          <p:cNvPr id="48" name="TextBox 5"/>
          <p:cNvSpPr txBox="1"/>
          <p:nvPr/>
        </p:nvSpPr>
        <p:spPr>
          <a:xfrm>
            <a:off x="1343903" y="1485999"/>
            <a:ext cx="2068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 AQUECIMENTO180°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50" y="1359595"/>
            <a:ext cx="483293" cy="485697"/>
          </a:xfrm>
          <a:prstGeom prst="rect">
            <a:avLst/>
          </a:prstGeom>
        </p:spPr>
      </p:pic>
      <p:pic>
        <p:nvPicPr>
          <p:cNvPr id="55" name="Picture 194"/>
          <p:cNvPicPr>
            <a:picLocks noChangeAspect="1"/>
          </p:cNvPicPr>
          <p:nvPr/>
        </p:nvPicPr>
        <p:blipFill rotWithShape="1">
          <a:blip r:embed="rId6"/>
          <a:srcRect t="22245"/>
          <a:stretch/>
        </p:blipFill>
        <p:spPr>
          <a:xfrm>
            <a:off x="4086934" y="1711636"/>
            <a:ext cx="1261086" cy="884605"/>
          </a:xfrm>
          <a:prstGeom prst="rect">
            <a:avLst/>
          </a:prstGeom>
        </p:spPr>
      </p:pic>
      <p:pic>
        <p:nvPicPr>
          <p:cNvPr id="2050" name="Picture 2" descr="Resultado de imagem para uso da luva descartÃ¡ve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3165" y="1485999"/>
            <a:ext cx="2535464" cy="16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36"/>
          <p:cNvSpPr txBox="1"/>
          <p:nvPr/>
        </p:nvSpPr>
        <p:spPr>
          <a:xfrm>
            <a:off x="6855566" y="3294601"/>
            <a:ext cx="1752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Colocar a luva descartável.</a:t>
            </a:r>
          </a:p>
        </p:txBody>
      </p:sp>
      <p:sp>
        <p:nvSpPr>
          <p:cNvPr id="58" name="CuadroTexto 36"/>
          <p:cNvSpPr txBox="1"/>
          <p:nvPr/>
        </p:nvSpPr>
        <p:spPr>
          <a:xfrm>
            <a:off x="9080006" y="2898187"/>
            <a:ext cx="274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Retirar do </a:t>
            </a:r>
            <a:r>
              <a:rPr lang="es-MX" sz="1100" i="1" dirty="0">
                <a:solidFill>
                  <a:srgbClr val="0070C0"/>
                </a:solidFill>
              </a:rPr>
              <a:t>freezer  o saco plástico </a:t>
            </a:r>
            <a:r>
              <a:rPr lang="es-MX" sz="1100" i="1" dirty="0" err="1">
                <a:solidFill>
                  <a:srgbClr val="0070C0"/>
                </a:solidFill>
              </a:rPr>
              <a:t>com</a:t>
            </a:r>
            <a:r>
              <a:rPr lang="es-MX" sz="1100" i="1" dirty="0">
                <a:solidFill>
                  <a:srgbClr val="0070C0"/>
                </a:solidFill>
              </a:rPr>
              <a:t> a </a:t>
            </a:r>
            <a:r>
              <a:rPr lang="es-MX" sz="1100" i="1" dirty="0" err="1">
                <a:solidFill>
                  <a:srgbClr val="0070C0"/>
                </a:solidFill>
              </a:rPr>
              <a:t>porção</a:t>
            </a:r>
            <a:r>
              <a:rPr lang="es-MX" sz="1100" i="1" dirty="0">
                <a:solidFill>
                  <a:srgbClr val="0070C0"/>
                </a:solidFill>
              </a:rPr>
              <a:t> de </a:t>
            </a:r>
            <a:r>
              <a:rPr lang="es-MX" sz="1100" i="1" dirty="0" err="1">
                <a:solidFill>
                  <a:srgbClr val="0070C0"/>
                </a:solidFill>
              </a:rPr>
              <a:t>coxinha</a:t>
            </a:r>
            <a:r>
              <a:rPr lang="es-MX" sz="1100" i="1" dirty="0">
                <a:solidFill>
                  <a:srgbClr val="0070C0"/>
                </a:solidFill>
              </a:rPr>
              <a:t> 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A validade após porcionado (congelado) é de 30 dias. </a:t>
            </a:r>
          </a:p>
        </p:txBody>
      </p:sp>
      <p:pic>
        <p:nvPicPr>
          <p:cNvPr id="59" name="Picture 195"/>
          <p:cNvPicPr>
            <a:picLocks noChangeAspect="1"/>
          </p:cNvPicPr>
          <p:nvPr/>
        </p:nvPicPr>
        <p:blipFill rotWithShape="1">
          <a:blip r:embed="rId8"/>
          <a:srcRect l="6402" r="22312"/>
          <a:stretch/>
        </p:blipFill>
        <p:spPr>
          <a:xfrm>
            <a:off x="531624" y="4220445"/>
            <a:ext cx="1155208" cy="1234816"/>
          </a:xfrm>
          <a:prstGeom prst="rect">
            <a:avLst/>
          </a:prstGeom>
        </p:spPr>
      </p:pic>
      <p:pic>
        <p:nvPicPr>
          <p:cNvPr id="60" name="Picture 196"/>
          <p:cNvPicPr>
            <a:picLocks noChangeAspect="1"/>
          </p:cNvPicPr>
          <p:nvPr/>
        </p:nvPicPr>
        <p:blipFill rotWithShape="1">
          <a:blip r:embed="rId9"/>
          <a:srcRect l="3413" r="5343"/>
          <a:stretch/>
        </p:blipFill>
        <p:spPr>
          <a:xfrm>
            <a:off x="1881518" y="4225442"/>
            <a:ext cx="1275907" cy="1229819"/>
          </a:xfrm>
          <a:prstGeom prst="rect">
            <a:avLst/>
          </a:prstGeom>
        </p:spPr>
      </p:pic>
      <p:pic>
        <p:nvPicPr>
          <p:cNvPr id="62" name="Picture 2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1220" y="4494319"/>
            <a:ext cx="1887496" cy="1179685"/>
          </a:xfrm>
          <a:prstGeom prst="rect">
            <a:avLst/>
          </a:prstGeom>
        </p:spPr>
      </p:pic>
      <p:cxnSp>
        <p:nvCxnSpPr>
          <p:cNvPr id="66" name="Straight Arrow Connector 76"/>
          <p:cNvCxnSpPr/>
          <p:nvPr/>
        </p:nvCxnSpPr>
        <p:spPr>
          <a:xfrm flipV="1">
            <a:off x="4063422" y="5547718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79"/>
          <p:cNvCxnSpPr/>
          <p:nvPr/>
        </p:nvCxnSpPr>
        <p:spPr>
          <a:xfrm flipV="1">
            <a:off x="5253813" y="5563281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43"/>
          <p:cNvSpPr txBox="1"/>
          <p:nvPr/>
        </p:nvSpPr>
        <p:spPr>
          <a:xfrm>
            <a:off x="3324027" y="5979956"/>
            <a:ext cx="2713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Ligar o forno e certificar se o botão de ventilação e o de giro estão acionados. </a:t>
            </a:r>
          </a:p>
        </p:txBody>
      </p:sp>
      <p:pic>
        <p:nvPicPr>
          <p:cNvPr id="69" name="Picture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6482" y="4454865"/>
            <a:ext cx="1217266" cy="1139236"/>
          </a:xfrm>
          <a:prstGeom prst="rect">
            <a:avLst/>
          </a:prstGeom>
        </p:spPr>
      </p:pic>
      <p:sp>
        <p:nvSpPr>
          <p:cNvPr id="70" name="TextBox 5"/>
          <p:cNvSpPr txBox="1"/>
          <p:nvPr/>
        </p:nvSpPr>
        <p:spPr>
          <a:xfrm>
            <a:off x="4330266" y="1393712"/>
            <a:ext cx="1847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PREPARO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ixaDeTexto 11"/>
          <p:cNvSpPr txBox="1"/>
          <p:nvPr/>
        </p:nvSpPr>
        <p:spPr>
          <a:xfrm>
            <a:off x="6149961" y="5815091"/>
            <a:ext cx="2766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Assar pão de queijo: Girar o botão temporizador sentido horário considerando 18 - 20 minutos a 160°</a:t>
            </a:r>
          </a:p>
        </p:txBody>
      </p:sp>
      <p:sp>
        <p:nvSpPr>
          <p:cNvPr id="72" name="TextBox 98"/>
          <p:cNvSpPr txBox="1"/>
          <p:nvPr/>
        </p:nvSpPr>
        <p:spPr>
          <a:xfrm>
            <a:off x="7630897" y="4837853"/>
            <a:ext cx="1286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18 – 20 minutos à 160°</a:t>
            </a:r>
            <a:endParaRPr lang="pt-BR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088" y="4596422"/>
            <a:ext cx="2125090" cy="913747"/>
          </a:xfrm>
          <a:prstGeom prst="rect">
            <a:avLst/>
          </a:prstGeom>
        </p:spPr>
      </p:pic>
      <p:cxnSp>
        <p:nvCxnSpPr>
          <p:cNvPr id="87" name="Straight Arrow Connector 97"/>
          <p:cNvCxnSpPr/>
          <p:nvPr/>
        </p:nvCxnSpPr>
        <p:spPr>
          <a:xfrm flipH="1">
            <a:off x="10418977" y="4585112"/>
            <a:ext cx="304028" cy="380379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aixaDeTexto 43"/>
          <p:cNvSpPr txBox="1"/>
          <p:nvPr/>
        </p:nvSpPr>
        <p:spPr>
          <a:xfrm>
            <a:off x="9039892" y="5761843"/>
            <a:ext cx="2738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Colocar a forma com os pães de queijo no forno somente quando a luz que indica a temperatura apagar.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2"/>
          <a:srcRect t="30263"/>
          <a:stretch/>
        </p:blipFill>
        <p:spPr>
          <a:xfrm>
            <a:off x="9682157" y="1560642"/>
            <a:ext cx="1394541" cy="12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6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V="1">
            <a:off x="378928" y="3928328"/>
            <a:ext cx="11493673" cy="2995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806493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7411760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1793323" y="3770473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507347" y="3773751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583285" y="3047114"/>
            <a:ext cx="253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Quando soar o alarme, desligar os botões</a:t>
            </a:r>
          </a:p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de ventilação e giro e retirar a forma com os pães de queijo</a:t>
            </a:r>
            <a:r>
              <a:rPr lang="es-MX" sz="1100" dirty="0">
                <a:solidFill>
                  <a:srgbClr val="0068AC"/>
                </a:solidFill>
                <a:latin typeface="Lucida Bright" panose="02040602050505020304" pitchFamily="18" charset="0"/>
              </a:rPr>
              <a:t>.</a:t>
            </a: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200687" y="1750194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4495745" y="1039115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6099620" y="1753612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8990745" y="175322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263228" y="1031662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3236822" y="4483908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6106428" y="4494319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976034" y="4455543"/>
            <a:ext cx="7808" cy="18634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ipse 50"/>
          <p:cNvSpPr/>
          <p:nvPr/>
        </p:nvSpPr>
        <p:spPr>
          <a:xfrm>
            <a:off x="7407308" y="37818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Elipse 51"/>
          <p:cNvSpPr/>
          <p:nvPr/>
        </p:nvSpPr>
        <p:spPr>
          <a:xfrm>
            <a:off x="10290610" y="3781810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3294600" y="3151760"/>
            <a:ext cx="2776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Retirar a bandeja de pão de queijo do forno. 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NOTA: </a:t>
            </a:r>
            <a:r>
              <a:rPr lang="pt-BR" sz="1100" dirty="0">
                <a:solidFill>
                  <a:srgbClr val="0070C0"/>
                </a:solidFill>
              </a:rPr>
              <a:t>Usar a luva térmica conforme imagem.  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8997455" y="3039872"/>
            <a:ext cx="2768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Utilizar uma espátula para retirar os pães de queijo que estão fixos na forma e porcionar colocando 10 pães de queijo em cada caixinha.</a:t>
            </a:r>
            <a:endParaRPr lang="pt-BR" sz="1100" dirty="0">
              <a:solidFill>
                <a:srgbClr val="0070C0"/>
              </a:solidFill>
            </a:endParaRPr>
          </a:p>
          <a:p>
            <a:pPr algn="just"/>
            <a:endParaRPr lang="es-MX" sz="1100" dirty="0">
              <a:solidFill>
                <a:srgbClr val="0070C0"/>
              </a:solidFill>
            </a:endParaRPr>
          </a:p>
          <a:p>
            <a:pPr algn="just"/>
            <a:endParaRPr lang="pt-BR" sz="1100" dirty="0">
              <a:solidFill>
                <a:srgbClr val="0070C0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Janeiro/2023</a:t>
            </a:r>
          </a:p>
        </p:txBody>
      </p:sp>
      <p:pic>
        <p:nvPicPr>
          <p:cNvPr id="5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94" y="1594670"/>
            <a:ext cx="1897823" cy="1489392"/>
          </a:xfrm>
          <a:prstGeom prst="rect">
            <a:avLst/>
          </a:prstGeom>
        </p:spPr>
      </p:pic>
      <p:pic>
        <p:nvPicPr>
          <p:cNvPr id="54" name="Picture 2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16" y="1571594"/>
            <a:ext cx="1887496" cy="1179685"/>
          </a:xfrm>
          <a:prstGeom prst="rect">
            <a:avLst/>
          </a:prstGeom>
        </p:spPr>
      </p:pic>
      <p:cxnSp>
        <p:nvCxnSpPr>
          <p:cNvPr id="57" name="Straight Arrow Connector 76"/>
          <p:cNvCxnSpPr/>
          <p:nvPr/>
        </p:nvCxnSpPr>
        <p:spPr>
          <a:xfrm flipV="1">
            <a:off x="1237018" y="2624993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79"/>
          <p:cNvCxnSpPr/>
          <p:nvPr/>
        </p:nvCxnSpPr>
        <p:spPr>
          <a:xfrm flipV="1">
            <a:off x="2427409" y="2640556"/>
            <a:ext cx="5014" cy="366293"/>
          </a:xfrm>
          <a:prstGeom prst="straightConnector1">
            <a:avLst/>
          </a:prstGeom>
          <a:ln w="28575">
            <a:solidFill>
              <a:srgbClr val="FFC72C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11"/>
          <p:cNvSpPr txBox="1"/>
          <p:nvPr/>
        </p:nvSpPr>
        <p:spPr>
          <a:xfrm>
            <a:off x="6177861" y="2955083"/>
            <a:ext cx="2705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Aguardar 5 minutos para iniciar o porcionamento.</a:t>
            </a:r>
          </a:p>
          <a:p>
            <a:pPr algn="just">
              <a:defRPr/>
            </a:pPr>
            <a:r>
              <a:rPr lang="es-MX" sz="1100" b="1" dirty="0">
                <a:solidFill>
                  <a:srgbClr val="FF0000"/>
                </a:solidFill>
              </a:rPr>
              <a:t>NOTA: </a:t>
            </a:r>
            <a:r>
              <a:rPr lang="es-MX" sz="1100" dirty="0">
                <a:solidFill>
                  <a:srgbClr val="0070C0"/>
                </a:solidFill>
              </a:rPr>
              <a:t>Eles estarão quentes e poderão amassar durante o porcionamento.</a:t>
            </a:r>
          </a:p>
        </p:txBody>
      </p:sp>
      <p:pic>
        <p:nvPicPr>
          <p:cNvPr id="74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827" y="1795340"/>
            <a:ext cx="1602059" cy="1058445"/>
          </a:xfrm>
          <a:prstGeom prst="rect">
            <a:avLst/>
          </a:prstGeom>
        </p:spPr>
      </p:pic>
      <p:sp>
        <p:nvSpPr>
          <p:cNvPr id="75" name="Explosion 2 57"/>
          <p:cNvSpPr>
            <a:spLocks/>
          </p:cNvSpPr>
          <p:nvPr/>
        </p:nvSpPr>
        <p:spPr>
          <a:xfrm rot="2649954">
            <a:off x="7843855" y="1171326"/>
            <a:ext cx="1089762" cy="1071012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76" name="TextBox 12"/>
          <p:cNvSpPr txBox="1">
            <a:spLocks/>
          </p:cNvSpPr>
          <p:nvPr/>
        </p:nvSpPr>
        <p:spPr>
          <a:xfrm rot="516534">
            <a:off x="7905622" y="1568983"/>
            <a:ext cx="8915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pt-BR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IMPORTANTE</a:t>
            </a:r>
            <a:endParaRPr lang="pt-BR" sz="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4203" y="1888238"/>
            <a:ext cx="1173433" cy="113545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215586" y="1005945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82" name="CaixaDeTexto 11"/>
          <p:cNvSpPr txBox="1"/>
          <p:nvPr/>
        </p:nvSpPr>
        <p:spPr>
          <a:xfrm>
            <a:off x="404314" y="5846725"/>
            <a:ext cx="2766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Antes de porcionar, certifique se as embalagens contém horário da manipulação e data de vencimento. </a:t>
            </a:r>
          </a:p>
        </p:txBody>
      </p:sp>
      <p:pic>
        <p:nvPicPr>
          <p:cNvPr id="84" name="Picture 10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2518" y="4505263"/>
            <a:ext cx="803484" cy="751979"/>
          </a:xfrm>
          <a:prstGeom prst="rect">
            <a:avLst/>
          </a:prstGeom>
        </p:spPr>
      </p:pic>
      <p:sp>
        <p:nvSpPr>
          <p:cNvPr id="86" name="TextBox 98"/>
          <p:cNvSpPr txBox="1"/>
          <p:nvPr/>
        </p:nvSpPr>
        <p:spPr>
          <a:xfrm>
            <a:off x="2131671" y="5299277"/>
            <a:ext cx="9805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de 4 horas</a:t>
            </a:r>
          </a:p>
        </p:txBody>
      </p:sp>
      <p:sp>
        <p:nvSpPr>
          <p:cNvPr id="87" name="TextBox 5"/>
          <p:cNvSpPr txBox="1"/>
          <p:nvPr/>
        </p:nvSpPr>
        <p:spPr>
          <a:xfrm>
            <a:off x="9982940" y="1545633"/>
            <a:ext cx="1309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PORCIONAMENTO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CaixaDeTexto 43"/>
          <p:cNvSpPr txBox="1"/>
          <p:nvPr/>
        </p:nvSpPr>
        <p:spPr>
          <a:xfrm>
            <a:off x="3274903" y="5864696"/>
            <a:ext cx="28159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Abastecer a estufa respeitando o critério PVPS (primeiro que vence é o primeiro a sair) colocando-os de cima para baixo.</a:t>
            </a:r>
          </a:p>
        </p:txBody>
      </p:sp>
      <p:sp>
        <p:nvSpPr>
          <p:cNvPr id="91" name="TextBox 5"/>
          <p:cNvSpPr txBox="1"/>
          <p:nvPr/>
        </p:nvSpPr>
        <p:spPr>
          <a:xfrm>
            <a:off x="3696631" y="4188371"/>
            <a:ext cx="2047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ABASTECIMENTO DA ESTUFA </a:t>
            </a:r>
            <a:endParaRPr lang="pt-BR" sz="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aixaDeTexto 91"/>
          <p:cNvSpPr txBox="1"/>
          <p:nvPr/>
        </p:nvSpPr>
        <p:spPr>
          <a:xfrm>
            <a:off x="1750761" y="375244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4466155" y="375244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4" name="CaixaDeTexto 93"/>
          <p:cNvSpPr txBox="1"/>
          <p:nvPr/>
        </p:nvSpPr>
        <p:spPr>
          <a:xfrm>
            <a:off x="7371623" y="376378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10252595" y="3753352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6" name="CaixaDeTexto 11"/>
          <p:cNvSpPr txBox="1"/>
          <p:nvPr/>
        </p:nvSpPr>
        <p:spPr>
          <a:xfrm>
            <a:off x="8975083" y="5941147"/>
            <a:ext cx="283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Manter a estufa de pão de queijo na temperatura de 65°C. </a:t>
            </a:r>
          </a:p>
          <a:p>
            <a:pPr algn="just">
              <a:defRPr/>
            </a:pPr>
            <a:endParaRPr lang="es-MX" sz="1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pic>
        <p:nvPicPr>
          <p:cNvPr id="97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580" y="4400722"/>
            <a:ext cx="2371817" cy="1410034"/>
          </a:xfrm>
          <a:prstGeom prst="rect">
            <a:avLst/>
          </a:prstGeom>
        </p:spPr>
      </p:pic>
      <p:sp>
        <p:nvSpPr>
          <p:cNvPr id="98" name="Título 1"/>
          <p:cNvSpPr txBox="1">
            <a:spLocks/>
          </p:cNvSpPr>
          <p:nvPr/>
        </p:nvSpPr>
        <p:spPr>
          <a:xfrm>
            <a:off x="3013227" y="140510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PREPARO DO PÃO DE QUEIJO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29798" y="5984116"/>
            <a:ext cx="2793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100" dirty="0">
                <a:solidFill>
                  <a:srgbClr val="0070C0"/>
                </a:solidFill>
              </a:rPr>
              <a:t>Manter sempre abastecido a bandeja com água para não ressecar o produto.</a:t>
            </a:r>
          </a:p>
        </p:txBody>
      </p:sp>
      <p:pic>
        <p:nvPicPr>
          <p:cNvPr id="55" name="Picture 39"/>
          <p:cNvPicPr>
            <a:picLocks noChangeAspect="1"/>
          </p:cNvPicPr>
          <p:nvPr/>
        </p:nvPicPr>
        <p:blipFill rotWithShape="1">
          <a:blip r:embed="rId10"/>
          <a:srcRect l="4242"/>
          <a:stretch/>
        </p:blipFill>
        <p:spPr>
          <a:xfrm>
            <a:off x="9060332" y="4433905"/>
            <a:ext cx="2685865" cy="1314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522444" y="4419203"/>
            <a:ext cx="1721398" cy="935663"/>
          </a:xfrm>
          <a:prstGeom prst="rect">
            <a:avLst/>
          </a:prstGeom>
        </p:spPr>
      </p:pic>
      <p:sp>
        <p:nvSpPr>
          <p:cNvPr id="59" name="CaixaDeTexto 93"/>
          <p:cNvSpPr txBox="1"/>
          <p:nvPr/>
        </p:nvSpPr>
        <p:spPr>
          <a:xfrm>
            <a:off x="4442334" y="999240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1" name="CaixaDeTexto 93"/>
          <p:cNvSpPr txBox="1"/>
          <p:nvPr/>
        </p:nvSpPr>
        <p:spPr>
          <a:xfrm>
            <a:off x="7371623" y="1005515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F1E4402-F130-BD7F-6A6B-2F17060B8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6631" y="4446406"/>
            <a:ext cx="1839330" cy="133513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DCD11235-0388-C60D-41A6-905B5EFC7D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01145" y="1875535"/>
            <a:ext cx="1086005" cy="11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504501"/>
            <a:ext cx="11477712" cy="4077592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072651" y="1319378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0272068" y="129770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to 15"/>
          <p:cNvCxnSpPr/>
          <p:nvPr/>
        </p:nvCxnSpPr>
        <p:spPr>
          <a:xfrm flipH="1">
            <a:off x="4156295" y="2042825"/>
            <a:ext cx="5564" cy="314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5984199" y="1297707"/>
            <a:ext cx="324432" cy="31382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Retângulo 49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 Janeiro/2023</a:t>
            </a:r>
          </a:p>
        </p:txBody>
      </p:sp>
      <p:sp>
        <p:nvSpPr>
          <p:cNvPr id="98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ENTREGA DO PEDIDO AO CLIENTE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76" y="1906247"/>
            <a:ext cx="1789676" cy="2386234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501431" y="4679647"/>
            <a:ext cx="3534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Colocar o </a:t>
            </a:r>
            <a:r>
              <a:rPr lang="pt-BR" sz="1100" i="1" dirty="0">
                <a:solidFill>
                  <a:srgbClr val="0070C0"/>
                </a:solidFill>
              </a:rPr>
              <a:t>cheddar</a:t>
            </a:r>
            <a:r>
              <a:rPr lang="pt-BR" sz="1100" dirty="0">
                <a:solidFill>
                  <a:srgbClr val="0070C0"/>
                </a:solidFill>
              </a:rPr>
              <a:t> no potinho pressionando o botão laranja.  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4892797" y="4726833"/>
            <a:ext cx="32667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0070C0"/>
                </a:solidFill>
              </a:rPr>
              <a:t>Pegar a porção de pão de queijo na estufa.  </a:t>
            </a:r>
          </a:p>
        </p:txBody>
      </p:sp>
      <p:sp>
        <p:nvSpPr>
          <p:cNvPr id="62" name="CaixaDeTexto 42"/>
          <p:cNvSpPr txBox="1"/>
          <p:nvPr/>
        </p:nvSpPr>
        <p:spPr>
          <a:xfrm>
            <a:off x="8371898" y="4176414"/>
            <a:ext cx="339834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100" dirty="0">
                <a:solidFill>
                  <a:srgbClr val="0070C0"/>
                </a:solidFill>
              </a:rPr>
              <a:t>Entregar ao cliente a porção de pão de queijo e o potinho com  </a:t>
            </a:r>
            <a:r>
              <a:rPr lang="es-MX" sz="1100" i="1" dirty="0">
                <a:solidFill>
                  <a:srgbClr val="0070C0"/>
                </a:solidFill>
              </a:rPr>
              <a:t>cheddar.</a:t>
            </a:r>
            <a:endParaRPr lang="es-MX" sz="1100" dirty="0">
              <a:solidFill>
                <a:srgbClr val="0070C0"/>
              </a:solidFill>
            </a:endParaRP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IMPORTANTE:  </a:t>
            </a:r>
            <a:r>
              <a:rPr lang="es-MX" sz="1100" dirty="0">
                <a:solidFill>
                  <a:srgbClr val="0070C0"/>
                </a:solidFill>
              </a:rPr>
              <a:t>O potinho de </a:t>
            </a:r>
            <a:r>
              <a:rPr lang="es-MX" sz="1100" i="1" dirty="0">
                <a:solidFill>
                  <a:srgbClr val="0070C0"/>
                </a:solidFill>
              </a:rPr>
              <a:t>cheddar</a:t>
            </a:r>
            <a:r>
              <a:rPr lang="es-MX" sz="1100" dirty="0">
                <a:solidFill>
                  <a:srgbClr val="0070C0"/>
                </a:solidFill>
              </a:rPr>
              <a:t> acompanha a porção de pão de queijo  nas vendas individuais do produto, vendas  de combos ou max combos. </a:t>
            </a:r>
          </a:p>
          <a:p>
            <a:pPr algn="just"/>
            <a:r>
              <a:rPr lang="es-MX" sz="1100" b="1" dirty="0">
                <a:solidFill>
                  <a:srgbClr val="FF0000"/>
                </a:solidFill>
              </a:rPr>
              <a:t>MAXIMIZAÇÃO:  </a:t>
            </a:r>
            <a:r>
              <a:rPr lang="es-MX" sz="1100" dirty="0">
                <a:solidFill>
                  <a:srgbClr val="0070C0"/>
                </a:solidFill>
              </a:rPr>
              <a:t>Aproveite a oportunidade de venda e maximize o pedido oferecendo mais </a:t>
            </a:r>
            <a:r>
              <a:rPr lang="es-MX" sz="1100" i="1" dirty="0">
                <a:solidFill>
                  <a:srgbClr val="0070C0"/>
                </a:solidFill>
              </a:rPr>
              <a:t>cheddar.</a:t>
            </a:r>
          </a:p>
        </p:txBody>
      </p:sp>
      <p:cxnSp>
        <p:nvCxnSpPr>
          <p:cNvPr id="65" name="Conector reto 64"/>
          <p:cNvCxnSpPr/>
          <p:nvPr/>
        </p:nvCxnSpPr>
        <p:spPr>
          <a:xfrm flipH="1">
            <a:off x="8262934" y="2042825"/>
            <a:ext cx="5564" cy="31419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242455" y="6462991"/>
            <a:ext cx="70641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NOTA: </a:t>
            </a:r>
            <a:r>
              <a:rPr lang="en-US" sz="1200" dirty="0">
                <a:solidFill>
                  <a:srgbClr val="0068AC"/>
                </a:solidFill>
              </a:rPr>
              <a:t>Prazo de validade da bolsa de queijo Ricos (seja aberta ou fechada no dispenser): 07 dias corridos. </a:t>
            </a:r>
            <a:endParaRPr lang="pt-BR" sz="1200" dirty="0">
              <a:solidFill>
                <a:srgbClr val="0068AC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9060567" y="3363335"/>
            <a:ext cx="73908" cy="1205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60"/>
          <p:cNvSpPr txBox="1"/>
          <p:nvPr/>
        </p:nvSpPr>
        <p:spPr>
          <a:xfrm>
            <a:off x="9146568" y="1601277"/>
            <a:ext cx="1414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FF0000"/>
                </a:solidFill>
              </a:rPr>
              <a:t>Maximização  </a:t>
            </a:r>
          </a:p>
        </p:txBody>
      </p:sp>
      <p:sp>
        <p:nvSpPr>
          <p:cNvPr id="21" name="CaixaDeTexto 93"/>
          <p:cNvSpPr txBox="1"/>
          <p:nvPr/>
        </p:nvSpPr>
        <p:spPr>
          <a:xfrm>
            <a:off x="2041301" y="1297707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3" name="CaixaDeTexto 93"/>
          <p:cNvSpPr txBox="1"/>
          <p:nvPr/>
        </p:nvSpPr>
        <p:spPr>
          <a:xfrm>
            <a:off x="5929455" y="1269953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4" name="CaixaDeTexto 93"/>
          <p:cNvSpPr txBox="1"/>
          <p:nvPr/>
        </p:nvSpPr>
        <p:spPr>
          <a:xfrm>
            <a:off x="10238946" y="1260392"/>
            <a:ext cx="4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9" name="AutoShape 2">
            <a:extLst>
              <a:ext uri="{FF2B5EF4-FFF2-40B4-BE49-F238E27FC236}">
                <a16:creationId xmlns:a16="http://schemas.microsoft.com/office/drawing/2014/main" id="{F28A2BBF-C0FB-93DD-19D7-DD07EBA7B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3FF4FE-A0B8-DB68-F0EA-023D1F7DF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569" y="2281790"/>
            <a:ext cx="2461555" cy="1737859"/>
          </a:xfrm>
          <a:prstGeom prst="rect">
            <a:avLst/>
          </a:prstGeom>
        </p:spPr>
      </p:pic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id="{F98A3D9A-FED7-55AC-1909-FF526272EE08}"/>
              </a:ext>
            </a:extLst>
          </p:cNvPr>
          <p:cNvCxnSpPr>
            <a:cxnSpLocks/>
          </p:cNvCxnSpPr>
          <p:nvPr/>
        </p:nvCxnSpPr>
        <p:spPr>
          <a:xfrm flipH="1">
            <a:off x="9310244" y="1892264"/>
            <a:ext cx="447299" cy="5642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4B67AC33-0E89-B607-AECF-4185223A7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853" y="2306227"/>
            <a:ext cx="2665080" cy="18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1.2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 Janeiro/2023</a:t>
            </a: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12718" r="5795" b="8095"/>
          <a:stretch/>
        </p:blipFill>
        <p:spPr bwMode="auto">
          <a:xfrm>
            <a:off x="444438" y="3523015"/>
            <a:ext cx="1463523" cy="12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de cantos arredondados 12"/>
          <p:cNvSpPr/>
          <p:nvPr/>
        </p:nvSpPr>
        <p:spPr>
          <a:xfrm>
            <a:off x="4567937" y="939661"/>
            <a:ext cx="2989515" cy="37213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INFORMAÇÕES IMPORTANTES</a:t>
            </a:r>
          </a:p>
        </p:txBody>
      </p:sp>
      <p:sp>
        <p:nvSpPr>
          <p:cNvPr id="35" name="77 CuadroTexto"/>
          <p:cNvSpPr txBox="1"/>
          <p:nvPr/>
        </p:nvSpPr>
        <p:spPr>
          <a:xfrm>
            <a:off x="976724" y="3674978"/>
            <a:ext cx="428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Apresentar na cor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dourada, textura macia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e assado por dentro</a:t>
            </a:r>
          </a:p>
        </p:txBody>
      </p:sp>
      <p:sp>
        <p:nvSpPr>
          <p:cNvPr id="36" name="TextBox 5"/>
          <p:cNvSpPr txBox="1"/>
          <p:nvPr/>
        </p:nvSpPr>
        <p:spPr>
          <a:xfrm>
            <a:off x="3382473" y="1797820"/>
            <a:ext cx="20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TEMPERATURA180°C</a:t>
            </a:r>
            <a:endParaRPr lang="pt-BR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55" y="1728819"/>
            <a:ext cx="974791" cy="979641"/>
          </a:xfrm>
          <a:prstGeom prst="rect">
            <a:avLst/>
          </a:prstGeom>
        </p:spPr>
      </p:pic>
      <p:sp>
        <p:nvSpPr>
          <p:cNvPr id="40" name="77 CuadroTexto"/>
          <p:cNvSpPr txBox="1"/>
          <p:nvPr/>
        </p:nvSpPr>
        <p:spPr>
          <a:xfrm>
            <a:off x="2375725" y="2076292"/>
            <a:ext cx="4286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Pré Aquecer o forno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à 180°C por 15 minutos entre </a:t>
            </a:r>
          </a:p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uma fornada e outra </a:t>
            </a:r>
            <a:endParaRPr lang="es-MX" sz="1600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48" name="5 CuadroTexto"/>
          <p:cNvSpPr txBox="1"/>
          <p:nvPr/>
        </p:nvSpPr>
        <p:spPr>
          <a:xfrm>
            <a:off x="5196947" y="3955950"/>
            <a:ext cx="344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Receber o produto do fornecedor congelado e colocá-lo diretamente no </a:t>
            </a:r>
            <a:r>
              <a:rPr lang="es-MX" sz="1600" i="1" dirty="0">
                <a:solidFill>
                  <a:srgbClr val="0068AC"/>
                </a:solidFill>
                <a:latin typeface="Lucida Bright" panose="02040602050505020304" pitchFamily="18" charset="0"/>
              </a:rPr>
              <a:t>freezer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. </a:t>
            </a:r>
          </a:p>
          <a:p>
            <a:pPr algn="ctr"/>
            <a:endParaRPr lang="es-MX" sz="16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50" name="TextBox 5"/>
          <p:cNvSpPr txBox="1"/>
          <p:nvPr/>
        </p:nvSpPr>
        <p:spPr>
          <a:xfrm>
            <a:off x="2493882" y="3472952"/>
            <a:ext cx="1252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</a:p>
        </p:txBody>
      </p:sp>
      <p:pic>
        <p:nvPicPr>
          <p:cNvPr id="51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120" y="5163888"/>
            <a:ext cx="1007353" cy="942779"/>
          </a:xfrm>
          <a:prstGeom prst="rect">
            <a:avLst/>
          </a:prstGeom>
        </p:spPr>
      </p:pic>
      <p:sp>
        <p:nvSpPr>
          <p:cNvPr id="52" name="TextBox 5"/>
          <p:cNvSpPr txBox="1"/>
          <p:nvPr/>
        </p:nvSpPr>
        <p:spPr>
          <a:xfrm>
            <a:off x="3120015" y="5046057"/>
            <a:ext cx="193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 4 HORAS</a:t>
            </a:r>
          </a:p>
        </p:txBody>
      </p:sp>
      <p:sp>
        <p:nvSpPr>
          <p:cNvPr id="53" name="5 CuadroTexto"/>
          <p:cNvSpPr txBox="1"/>
          <p:nvPr/>
        </p:nvSpPr>
        <p:spPr>
          <a:xfrm>
            <a:off x="3314807" y="5438894"/>
            <a:ext cx="2949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00113" algn="l"/>
              </a:tabLst>
            </a:pP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O  pão de queijo depois de colocado na estufa tem validade de 4 horas</a:t>
            </a:r>
            <a:endParaRPr lang="es-MX" sz="2000" dirty="0">
              <a:solidFill>
                <a:srgbClr val="0068AC"/>
              </a:solidFill>
              <a:latin typeface="Lucida Bright" panose="020406020505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71806" y="5354909"/>
            <a:ext cx="4084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O potinho de </a:t>
            </a:r>
            <a:r>
              <a:rPr lang="es-MX" sz="1600" i="1" dirty="0">
                <a:solidFill>
                  <a:srgbClr val="0068AC"/>
                </a:solidFill>
                <a:latin typeface="Lucida Bright" panose="02040602050505020304" pitchFamily="18" charset="0"/>
              </a:rPr>
              <a:t>cheddar</a:t>
            </a:r>
            <a:r>
              <a:rPr lang="es-MX" sz="1600" dirty="0">
                <a:solidFill>
                  <a:srgbClr val="0068AC"/>
                </a:solidFill>
                <a:latin typeface="Lucida Bright" panose="02040602050505020304" pitchFamily="18" charset="0"/>
              </a:rPr>
              <a:t> acompanha a porção de pão de queijo  nas vendas individuais do produto, vendas de combos ou max combos. </a:t>
            </a:r>
          </a:p>
        </p:txBody>
      </p:sp>
      <p:pic>
        <p:nvPicPr>
          <p:cNvPr id="1028" name="Picture 4" descr="Resultado de imagem para FORNO DE MINA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67" y="2694680"/>
            <a:ext cx="1278740" cy="127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"/>
          <p:cNvSpPr txBox="1"/>
          <p:nvPr/>
        </p:nvSpPr>
        <p:spPr>
          <a:xfrm>
            <a:off x="6115560" y="2115624"/>
            <a:ext cx="180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CONSERVAÇÃO DO PRODUTO</a:t>
            </a:r>
          </a:p>
        </p:txBody>
      </p:sp>
      <p:sp>
        <p:nvSpPr>
          <p:cNvPr id="58" name="TextBox 5"/>
          <p:cNvSpPr txBox="1"/>
          <p:nvPr/>
        </p:nvSpPr>
        <p:spPr>
          <a:xfrm>
            <a:off x="8801749" y="2938066"/>
            <a:ext cx="2098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DO PEDIDO AO CLIENTE</a:t>
            </a:r>
          </a:p>
        </p:txBody>
      </p:sp>
      <p:sp>
        <p:nvSpPr>
          <p:cNvPr id="59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INFORMAÇÕES IMPORTANTES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6242899-A523-7551-E54C-D452DD757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5530" y="3510282"/>
            <a:ext cx="1974587" cy="16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9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8928" y="1188828"/>
            <a:ext cx="11477712" cy="5406791"/>
          </a:xfrm>
          <a:prstGeom prst="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Image result for cinepol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0734"/>
            <a:ext cx="1799965" cy="131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tângulo 46"/>
          <p:cNvSpPr/>
          <p:nvPr/>
        </p:nvSpPr>
        <p:spPr>
          <a:xfrm>
            <a:off x="10596500" y="76860"/>
            <a:ext cx="1685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   </a:t>
            </a:r>
            <a:r>
              <a:rPr lang="pt-BR" sz="1400" b="1" dirty="0">
                <a:solidFill>
                  <a:srgbClr val="0070C0"/>
                </a:solidFill>
              </a:rPr>
              <a:t>Versão 1.1</a:t>
            </a:r>
          </a:p>
          <a:p>
            <a:pPr algn="ctr"/>
            <a:r>
              <a:rPr lang="pt-BR" sz="1400" b="1" dirty="0">
                <a:solidFill>
                  <a:srgbClr val="0070C0"/>
                </a:solidFill>
              </a:rPr>
              <a:t>      Janeiro/2023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23403" y="988387"/>
            <a:ext cx="2989515" cy="372139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INFORMAÇÕES TÉCNICAS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014552" y="120434"/>
            <a:ext cx="6202017" cy="541201"/>
          </a:xfrm>
          <a:prstGeom prst="rect">
            <a:avLst/>
          </a:prstGeom>
        </p:spPr>
        <p:txBody>
          <a:bodyPr/>
          <a:lstStyle>
            <a:defPPr>
              <a:defRPr lang="es-MX"/>
            </a:defPPr>
            <a:lvl1pPr algn="ctr">
              <a:spcBef>
                <a:spcPct val="0"/>
              </a:spcBef>
              <a:buNone/>
              <a:defRPr sz="1100">
                <a:solidFill>
                  <a:srgbClr val="0068AC"/>
                </a:solidFill>
                <a:latin typeface="Clarendon BT" panose="02040804050505030204" pitchFamily="18" charset="0"/>
                <a:ea typeface="+mj-ea"/>
                <a:cs typeface="+mj-cs"/>
              </a:defRPr>
            </a:lvl1pPr>
          </a:lstStyle>
          <a:p>
            <a:r>
              <a:rPr lang="es-MX" dirty="0"/>
              <a:t>GUIA RÁPIDO PÃO DE QUEIJO </a:t>
            </a:r>
          </a:p>
          <a:p>
            <a:r>
              <a:rPr lang="es-MX" dirty="0"/>
              <a:t>INFORMAÇÕES TÉCNICAS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498054" y="1451562"/>
            <a:ext cx="1119775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8AC"/>
                </a:solidFill>
              </a:rPr>
              <a:t>Critério para reparo do Forno de assar Pão de Queijo:</a:t>
            </a:r>
          </a:p>
          <a:p>
            <a:pPr algn="just"/>
            <a:endParaRPr lang="en-US" sz="2200" dirty="0">
              <a:solidFill>
                <a:srgbClr val="0068AC"/>
              </a:solidFill>
            </a:endParaRPr>
          </a:p>
          <a:p>
            <a:pPr algn="just"/>
            <a:r>
              <a:rPr lang="en-US" u="sng" dirty="0">
                <a:solidFill>
                  <a:srgbClr val="0068AC"/>
                </a:solidFill>
              </a:rPr>
              <a:t>1° ano de utilização:</a:t>
            </a:r>
            <a:r>
              <a:rPr lang="en-US" dirty="0">
                <a:solidFill>
                  <a:srgbClr val="0068AC"/>
                </a:solidFill>
              </a:rPr>
              <a:t> Acionar a empresa parceira da Forno de Minas para reparo (sem custo)</a:t>
            </a:r>
          </a:p>
          <a:p>
            <a:pPr algn="just"/>
            <a:r>
              <a:rPr lang="en-US" sz="1400" dirty="0">
                <a:solidFill>
                  <a:srgbClr val="0068AC"/>
                </a:solidFill>
              </a:rPr>
              <a:t>Dica: Próximo de completar 1 ano de uso do forno, o Gerente de Conjunto deve agendar com a empresa parceira da Forno de Minas (conforme contato descrito no slide seguinte) uma visita técnica para averiguar as condições de uso e peças que requerem troca/ reparo.</a:t>
            </a:r>
            <a:endParaRPr lang="en-US" dirty="0">
              <a:solidFill>
                <a:srgbClr val="0068AC"/>
              </a:solidFill>
            </a:endParaRPr>
          </a:p>
          <a:p>
            <a:pPr algn="just"/>
            <a:endParaRPr lang="en-US" dirty="0">
              <a:solidFill>
                <a:srgbClr val="0068AC"/>
              </a:solidFill>
            </a:endParaRPr>
          </a:p>
          <a:p>
            <a:pPr algn="just"/>
            <a:r>
              <a:rPr lang="en-US" u="sng" dirty="0">
                <a:solidFill>
                  <a:srgbClr val="0068AC"/>
                </a:solidFill>
              </a:rPr>
              <a:t>2° ao 4 ° ano de utilização:</a:t>
            </a:r>
            <a:r>
              <a:rPr lang="en-US" dirty="0">
                <a:solidFill>
                  <a:srgbClr val="0068AC"/>
                </a:solidFill>
              </a:rPr>
              <a:t> Acionar a empresa parceira Forno de Minas para obter indicação do técnico mais próximo da Unidade de Conjunto (custo cinema, via caixa pequeno).</a:t>
            </a:r>
          </a:p>
          <a:p>
            <a:pPr algn="just"/>
            <a:endParaRPr lang="en-US" sz="1400" dirty="0">
              <a:solidFill>
                <a:srgbClr val="0068AC"/>
              </a:solidFill>
            </a:endParaRPr>
          </a:p>
          <a:p>
            <a:pPr algn="just"/>
            <a:endParaRPr lang="en-US" sz="1400" dirty="0">
              <a:solidFill>
                <a:srgbClr val="0068AC"/>
              </a:solidFill>
            </a:endParaRPr>
          </a:p>
          <a:p>
            <a:pPr algn="just"/>
            <a:r>
              <a:rPr lang="en-US" u="sng" dirty="0">
                <a:solidFill>
                  <a:srgbClr val="0068AC"/>
                </a:solidFill>
              </a:rPr>
              <a:t>5 ° ano de utilização:</a:t>
            </a:r>
            <a:r>
              <a:rPr lang="en-US" dirty="0">
                <a:solidFill>
                  <a:srgbClr val="0068AC"/>
                </a:solidFill>
              </a:rPr>
              <a:t> Acionar o departamento de Compras para entrarem em contato com a empresa Forno de Minas solicitando a visita de um técnico à Unidade para averiguar a necessidade de substituição do equipamento por um novo. </a:t>
            </a:r>
          </a:p>
          <a:p>
            <a:pPr algn="just"/>
            <a:r>
              <a:rPr lang="en-US" dirty="0">
                <a:solidFill>
                  <a:srgbClr val="0068AC"/>
                </a:solidFill>
              </a:rPr>
              <a:t>O mesmo critério se aplica quando o cinema avistar que o forno encontra-se com aparência ruim (descascando, sem botão, compartimento faltando/quebrado).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8793126" y="5479929"/>
            <a:ext cx="288442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/>
            <a:r>
              <a:rPr lang="en-US" sz="1200" b="1" dirty="0">
                <a:solidFill>
                  <a:srgbClr val="0068AC"/>
                </a:solidFill>
              </a:rPr>
              <a:t>Empresa parceira Forno de Minas:</a:t>
            </a:r>
          </a:p>
          <a:p>
            <a:pPr marL="457200" algn="ctr"/>
            <a:r>
              <a:rPr lang="pt-BR" sz="1200" dirty="0">
                <a:solidFill>
                  <a:srgbClr val="0070C0"/>
                </a:solidFill>
                <a:ea typeface="Calibri" panose="020F0502020204030204" pitchFamily="34" charset="0"/>
              </a:rPr>
              <a:t>Daniele - assistência técnica titã</a:t>
            </a:r>
          </a:p>
          <a:p>
            <a:pPr marL="457200" algn="ctr"/>
            <a:r>
              <a:rPr lang="pt-BR" sz="1200" dirty="0">
                <a:solidFill>
                  <a:srgbClr val="0070C0"/>
                </a:solidFill>
                <a:ea typeface="Calibri" panose="020F0502020204030204" pitchFamily="34" charset="0"/>
              </a:rPr>
              <a:t>assistenciatecnica@tita.com.br</a:t>
            </a:r>
          </a:p>
          <a:p>
            <a:pPr indent="449580" algn="ctr">
              <a:spcAft>
                <a:spcPts val="0"/>
              </a:spcAft>
            </a:pPr>
            <a:r>
              <a:rPr lang="pt-BR" sz="1050" dirty="0">
                <a:solidFill>
                  <a:srgbClr val="0070C0"/>
                </a:solidFill>
                <a:ea typeface="Calibri" panose="020F0502020204030204" pitchFamily="34" charset="0"/>
              </a:rPr>
              <a:t>Fone: +55 (16) 3508 7002 / 9 9991 1552</a:t>
            </a:r>
          </a:p>
          <a:p>
            <a:pPr indent="449580" algn="ctr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ea typeface="Calibri" panose="020F0502020204030204" pitchFamily="34" charset="0"/>
              </a:rPr>
              <a:t> 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9203664" y="5558236"/>
            <a:ext cx="515" cy="7442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265355" y="577616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035092" y="5640725"/>
            <a:ext cx="1181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0068AC"/>
                </a:solidFill>
              </a:rPr>
              <a:t>Contato</a:t>
            </a:r>
          </a:p>
          <a:p>
            <a:pPr algn="ctr"/>
            <a:r>
              <a:rPr lang="en-US" sz="1200" b="1" dirty="0">
                <a:solidFill>
                  <a:srgbClr val="0068AC"/>
                </a:solidFill>
              </a:rPr>
              <a:t>Forno de Minas</a:t>
            </a:r>
          </a:p>
          <a:p>
            <a:pPr algn="ctr"/>
            <a:endParaRPr lang="en-US" sz="1200" b="1" dirty="0">
              <a:solidFill>
                <a:srgbClr val="0068AC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943026" y="5464247"/>
            <a:ext cx="3660719" cy="99315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85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E3935653EF34ABE8D81221B884175" ma:contentTypeVersion="10" ma:contentTypeDescription="Create a new document." ma:contentTypeScope="" ma:versionID="35121960675f33b78e28871947d22f45">
  <xsd:schema xmlns:xsd="http://www.w3.org/2001/XMLSchema" xmlns:xs="http://www.w3.org/2001/XMLSchema" xmlns:p="http://schemas.microsoft.com/office/2006/metadata/properties" xmlns:ns2="b434cdbb-54b5-49ea-a40b-8752fccc213c" xmlns:ns3="dd2f9859-fe61-414d-91be-415ae0412e18" targetNamespace="http://schemas.microsoft.com/office/2006/metadata/properties" ma:root="true" ma:fieldsID="de5e6a7c06425a00c84f4489a688f049" ns2:_="" ns3:_="">
    <xsd:import namespace="b434cdbb-54b5-49ea-a40b-8752fccc213c"/>
    <xsd:import namespace="dd2f9859-fe61-414d-91be-415ae0412e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4cdbb-54b5-49ea-a40b-8752fccc21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9859-fe61-414d-91be-415ae0412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2CC3F-AE5A-4FD2-9316-47288773B054}">
  <ds:schemaRefs>
    <ds:schemaRef ds:uri="dd2f9859-fe61-414d-91be-415ae0412e18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434cdbb-54b5-49ea-a40b-8752fccc21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1A21EC-DF8D-4E7F-87F2-BB2D76506F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34cdbb-54b5-49ea-a40b-8752fccc213c"/>
    <ds:schemaRef ds:uri="dd2f9859-fe61-414d-91be-415ae0412e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AE8F6-E84E-436E-807A-8C3BA3894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Cinépolis nuevo</Template>
  <TotalTime>4274</TotalTime>
  <Words>1291</Words>
  <Application>Microsoft Office PowerPoint</Application>
  <PresentationFormat>Widescreen</PresentationFormat>
  <Paragraphs>120</Paragraphs>
  <Slides>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Clarendon BT</vt:lpstr>
      <vt:lpstr>Lucida Bright</vt:lpstr>
      <vt:lpstr>Times New Roman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SAAG</dc:creator>
  <cp:lastModifiedBy>Gabriel Lino Do Santos</cp:lastModifiedBy>
  <cp:revision>322</cp:revision>
  <cp:lastPrinted>2014-09-04T15:23:24Z</cp:lastPrinted>
  <dcterms:created xsi:type="dcterms:W3CDTF">2013-12-12T17:28:36Z</dcterms:created>
  <dcterms:modified xsi:type="dcterms:W3CDTF">2023-01-02T14:08:28Z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0x010100289E3935653EF34ABE8D81221B884175</vt:lpwstr>
  </property>
</Properties>
</file>