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04" r:id="rId5"/>
    <p:sldId id="305" r:id="rId6"/>
  </p:sldIdLst>
  <p:sldSz cx="12192000" cy="6858000"/>
  <p:notesSz cx="6797675" cy="98567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AG" initials="SAAG" lastIdx="6" clrIdx="0"/>
  <p:cmAuthor id="1" name="María Esther Gómez" initials="MEG" lastIdx="3" clrIdx="1">
    <p:extLst/>
  </p:cmAuthor>
  <p:cmAuthor id="2" name="SAAGTH" initials="S" lastIdx="98" clrIdx="2"/>
  <p:cmAuthor id="3" name="SAAG-AG" initials="S" lastIdx="0" clrIdx="3"/>
  <p:cmAuthor id="4" name="Blutslpkfilth" initials="B" lastIdx="3" clrIdx="4"/>
  <p:cmAuthor id="5" name="Daniele Endler (ext. Scanton)" initials="DE(S" lastIdx="1" clrIdx="5">
    <p:extLst>
      <p:ext uri="{19B8F6BF-5375-455C-9EA6-DF929625EA0E}">
        <p15:presenceInfo xmlns:p15="http://schemas.microsoft.com/office/powerpoint/2012/main" userId="S-1-5-21-3666951236-1684651718-1201408435-2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C"/>
    <a:srgbClr val="295A99"/>
    <a:srgbClr val="295999"/>
    <a:srgbClr val="FFC72C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94180" autoAdjust="0"/>
  </p:normalViewPr>
  <p:slideViewPr>
    <p:cSldViewPr>
      <p:cViewPr varScale="1">
        <p:scale>
          <a:sx n="67" d="100"/>
          <a:sy n="67" d="100"/>
        </p:scale>
        <p:origin x="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9D932-5405-4322-B5A7-864A4E96DFC6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B01CB-8A9B-4142-B663-8383D796A097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599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7331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4695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SAAGSC~1\AppData\Local\Temp\Rar$DI00.448\FONDOS_ok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Autofit/>
          </a:bodyPr>
          <a:lstStyle>
            <a:lvl1pPr>
              <a:defRPr sz="32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4" t="20598" r="6070" b="18112"/>
          <a:stretch/>
        </p:blipFill>
        <p:spPr>
          <a:xfrm>
            <a:off x="3962399" y="5876365"/>
            <a:ext cx="4195484" cy="86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185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4894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962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7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801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737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661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29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814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5" name="CuadroTexto 8"/>
          <p:cNvSpPr txBox="1"/>
          <p:nvPr userDrawn="1"/>
        </p:nvSpPr>
        <p:spPr>
          <a:xfrm rot="19498548">
            <a:off x="720358" y="2984647"/>
            <a:ext cx="103866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Sans" pitchFamily="34" charset="0"/>
              </a:rPr>
              <a:t>DOCUMENTO EN REVISIÓN</a:t>
            </a:r>
          </a:p>
        </p:txBody>
      </p:sp>
    </p:spTree>
    <p:extLst>
      <p:ext uri="{BB962C8B-B14F-4D97-AF65-F5344CB8AC3E}">
        <p14:creationId xmlns:p14="http://schemas.microsoft.com/office/powerpoint/2010/main" val="348982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39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615613" y="188641"/>
            <a:ext cx="8966787" cy="6554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  <p:pic>
        <p:nvPicPr>
          <p:cNvPr id="7" name="0 Imagen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0" y="111604"/>
            <a:ext cx="2231821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1600" kern="1200">
          <a:solidFill>
            <a:srgbClr val="0068AC"/>
          </a:solidFill>
          <a:latin typeface="Clarendon BT" panose="02040804050505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4653" y="269053"/>
            <a:ext cx="11775706" cy="6588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   </a:t>
            </a:r>
            <a:r>
              <a:rPr lang="pt-BR" sz="1400" b="1" dirty="0" smtClean="0">
                <a:solidFill>
                  <a:srgbClr val="0070C0"/>
                </a:solidFill>
              </a:rPr>
              <a:t>Versão 1.0</a:t>
            </a:r>
            <a:endParaRPr lang="pt-BR" sz="1400" b="1" dirty="0">
              <a:solidFill>
                <a:srgbClr val="0070C0"/>
              </a:solidFill>
            </a:endParaRP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</a:t>
            </a:r>
            <a:r>
              <a:rPr lang="pt-BR" sz="1400" b="1" dirty="0" smtClean="0">
                <a:solidFill>
                  <a:srgbClr val="0070C0"/>
                </a:solidFill>
              </a:rPr>
              <a:t>   Maio/2018</a:t>
            </a:r>
            <a:endParaRPr lang="pt-BR" sz="1400" b="1" dirty="0">
              <a:solidFill>
                <a:srgbClr val="0070C0"/>
              </a:solidFill>
            </a:endParaRPr>
          </a:p>
        </p:txBody>
      </p:sp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7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dirty="0" smtClean="0"/>
              <a:t>GUIA DE BOLSO</a:t>
            </a:r>
          </a:p>
          <a:p>
            <a:r>
              <a:rPr lang="es-MX" dirty="0" smtClean="0"/>
              <a:t>Mini </a:t>
            </a:r>
            <a:r>
              <a:rPr lang="es-MX" dirty="0" smtClean="0"/>
              <a:t>Pipoca</a:t>
            </a:r>
            <a:r>
              <a:rPr lang="es-MX" dirty="0" smtClean="0"/>
              <a:t> - </a:t>
            </a:r>
            <a:r>
              <a:rPr lang="es-MX" dirty="0" smtClean="0"/>
              <a:t>Bilheteria</a:t>
            </a:r>
            <a:endParaRPr lang="es-MX" dirty="0"/>
          </a:p>
          <a:p>
            <a:endParaRPr lang="es-MX" dirty="0"/>
          </a:p>
        </p:txBody>
      </p:sp>
      <p:sp>
        <p:nvSpPr>
          <p:cNvPr id="49" name="Retângulo 48"/>
          <p:cNvSpPr/>
          <p:nvPr/>
        </p:nvSpPr>
        <p:spPr>
          <a:xfrm>
            <a:off x="3799309" y="1791544"/>
            <a:ext cx="2082700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No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bot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ão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Fidelidade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, digitar o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CPF do cliente &gt;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Enter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</a:p>
          <a:p>
            <a:pPr algn="just">
              <a:tabLst>
                <a:tab pos="900113" algn="l"/>
              </a:tabLst>
            </a:pP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Caso o cliente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não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esteja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cadastrado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,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cadastrá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-lo.</a:t>
            </a:r>
            <a:endParaRPr lang="es-MX" sz="1300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16126891" y="5050146"/>
            <a:ext cx="2415073" cy="2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11652132" y="5585018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8069" y="1422236"/>
            <a:ext cx="390525" cy="2485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002" y="1438449"/>
            <a:ext cx="390525" cy="9525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2042" y="1454372"/>
            <a:ext cx="390525" cy="9525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651" y="1519787"/>
            <a:ext cx="390525" cy="952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25249" y="4893066"/>
            <a:ext cx="397655" cy="1900590"/>
          </a:xfrm>
          <a:prstGeom prst="rect">
            <a:avLst/>
          </a:prstGeom>
        </p:spPr>
      </p:pic>
      <p:cxnSp>
        <p:nvCxnSpPr>
          <p:cNvPr id="55" name="Conector reto 54"/>
          <p:cNvCxnSpPr/>
          <p:nvPr/>
        </p:nvCxnSpPr>
        <p:spPr>
          <a:xfrm flipH="1">
            <a:off x="378928" y="4014065"/>
            <a:ext cx="11477712" cy="0"/>
          </a:xfrm>
          <a:prstGeom prst="line">
            <a:avLst/>
          </a:prstGeom>
          <a:ln w="1016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6117784" y="1533699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e 71"/>
          <p:cNvSpPr/>
          <p:nvPr/>
        </p:nvSpPr>
        <p:spPr>
          <a:xfrm>
            <a:off x="5411528" y="3925266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378928" y="1188829"/>
            <a:ext cx="11477712" cy="5255506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Elipse 92"/>
          <p:cNvSpPr/>
          <p:nvPr/>
        </p:nvSpPr>
        <p:spPr>
          <a:xfrm>
            <a:off x="5411528" y="999941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</a:p>
        </p:txBody>
      </p:sp>
      <p:sp>
        <p:nvSpPr>
          <p:cNvPr id="94" name="Elipse 93"/>
          <p:cNvSpPr/>
          <p:nvPr/>
        </p:nvSpPr>
        <p:spPr>
          <a:xfrm>
            <a:off x="1103715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cxnSp>
        <p:nvCxnSpPr>
          <p:cNvPr id="75" name="Conector reto 68"/>
          <p:cNvCxnSpPr/>
          <p:nvPr/>
        </p:nvCxnSpPr>
        <p:spPr>
          <a:xfrm>
            <a:off x="6096000" y="4149080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75920" y="2123855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42" name="Elipse 71"/>
          <p:cNvSpPr/>
          <p:nvPr/>
        </p:nvSpPr>
        <p:spPr>
          <a:xfrm>
            <a:off x="11136560" y="3925266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pt-B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17641" y="2909097"/>
            <a:ext cx="2075798" cy="915379"/>
          </a:xfrm>
          <a:prstGeom prst="rect">
            <a:avLst/>
          </a:prstGeom>
        </p:spPr>
      </p:pic>
      <p:pic>
        <p:nvPicPr>
          <p:cNvPr id="44" name="Picture 43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15" y="1974094"/>
            <a:ext cx="3038607" cy="609600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2829308" y="1531164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480834" y="2978950"/>
            <a:ext cx="914400" cy="1958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8"/>
          <p:cNvSpPr/>
          <p:nvPr/>
        </p:nvSpPr>
        <p:spPr>
          <a:xfrm>
            <a:off x="9235515" y="1954381"/>
            <a:ext cx="24991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Certificar se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item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promocional de segunda-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feira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– Mini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Pipoca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encontra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-se na tela.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seguida, clicar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Sair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</a:t>
            </a:r>
            <a:endParaRPr lang="es-MX" sz="13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506864" y="1765031"/>
            <a:ext cx="2474376" cy="1899713"/>
          </a:xfrm>
          <a:prstGeom prst="rect">
            <a:avLst/>
          </a:prstGeom>
        </p:spPr>
      </p:pic>
      <p:sp>
        <p:nvSpPr>
          <p:cNvPr id="58" name="Rectangle 57"/>
          <p:cNvSpPr/>
          <p:nvPr/>
        </p:nvSpPr>
        <p:spPr>
          <a:xfrm>
            <a:off x="6506864" y="3438405"/>
            <a:ext cx="2499490" cy="1155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494261" y="2924149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tângulo 48"/>
          <p:cNvSpPr/>
          <p:nvPr/>
        </p:nvSpPr>
        <p:spPr>
          <a:xfrm>
            <a:off x="3444233" y="4473358"/>
            <a:ext cx="26024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selecionar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o(s)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ingresso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(s), o sistema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automaticamente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incluirá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item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promocional de Mini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Pipoca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 </a:t>
            </a:r>
          </a:p>
          <a:p>
            <a:pPr algn="just">
              <a:tabLst>
                <a:tab pos="900113" algn="l"/>
              </a:tabLst>
            </a:pP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Clicar no símbolo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Vista.</a:t>
            </a:r>
            <a:endParaRPr lang="es-MX" sz="13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55809" y="4473358"/>
            <a:ext cx="2541049" cy="1391692"/>
          </a:xfrm>
          <a:prstGeom prst="rect">
            <a:avLst/>
          </a:prstGeom>
        </p:spPr>
      </p:pic>
      <p:cxnSp>
        <p:nvCxnSpPr>
          <p:cNvPr id="67" name="Straight Arrow Connector 66"/>
          <p:cNvCxnSpPr/>
          <p:nvPr/>
        </p:nvCxnSpPr>
        <p:spPr>
          <a:xfrm>
            <a:off x="2584707" y="5229200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323064" y="4473357"/>
            <a:ext cx="773794" cy="2337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1001295" y="4105575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tângulo 48"/>
          <p:cNvSpPr/>
          <p:nvPr/>
        </p:nvSpPr>
        <p:spPr>
          <a:xfrm>
            <a:off x="9132246" y="4562494"/>
            <a:ext cx="260242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Seguir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com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procedimento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de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seleção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de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assentos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e forma de pagamento.</a:t>
            </a:r>
          </a:p>
          <a:p>
            <a:pPr algn="just">
              <a:tabLst>
                <a:tab pos="900113" algn="l"/>
              </a:tabLst>
            </a:pPr>
            <a:r>
              <a:rPr lang="es-MX" sz="1400" dirty="0">
                <a:solidFill>
                  <a:srgbClr val="0068AC"/>
                </a:solidFill>
                <a:latin typeface="Lucida Bright" panose="02040602050505020304" pitchFamily="18" charset="0"/>
              </a:rPr>
              <a:t>Clicar no símbolo </a:t>
            </a:r>
            <a:r>
              <a:rPr lang="es-MX" sz="1400" b="1" dirty="0">
                <a:solidFill>
                  <a:srgbClr val="0068AC"/>
                </a:solidFill>
                <a:latin typeface="Lucida Bright" panose="02040602050505020304" pitchFamily="18" charset="0"/>
              </a:rPr>
              <a:t>Vista</a:t>
            </a:r>
            <a:r>
              <a:rPr lang="es-MX" sz="14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  <a:endParaRPr lang="es-MX" sz="12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04118" y="4191476"/>
            <a:ext cx="1632142" cy="8959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27375" y="5276268"/>
            <a:ext cx="1704074" cy="921308"/>
          </a:xfrm>
          <a:prstGeom prst="rect">
            <a:avLst/>
          </a:prstGeom>
        </p:spPr>
      </p:pic>
      <p:cxnSp>
        <p:nvCxnSpPr>
          <p:cNvPr id="76" name="Straight Arrow Connector 75"/>
          <p:cNvCxnSpPr/>
          <p:nvPr/>
        </p:nvCxnSpPr>
        <p:spPr>
          <a:xfrm>
            <a:off x="7437141" y="4168397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7292707" y="4933842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8113955" y="5643574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4653" y="269053"/>
            <a:ext cx="11775706" cy="6588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   </a:t>
            </a:r>
            <a:r>
              <a:rPr lang="pt-BR" sz="1400" b="1" dirty="0" smtClean="0">
                <a:solidFill>
                  <a:srgbClr val="0070C0"/>
                </a:solidFill>
              </a:rPr>
              <a:t>Versão 1.0</a:t>
            </a:r>
            <a:endParaRPr lang="pt-BR" sz="1400" b="1" dirty="0">
              <a:solidFill>
                <a:srgbClr val="0070C0"/>
              </a:solidFill>
            </a:endParaRP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</a:t>
            </a:r>
            <a:r>
              <a:rPr lang="pt-BR" sz="1400" b="1" dirty="0" smtClean="0">
                <a:solidFill>
                  <a:srgbClr val="0070C0"/>
                </a:solidFill>
              </a:rPr>
              <a:t>   Maio/2018</a:t>
            </a:r>
            <a:endParaRPr lang="pt-BR" sz="1400" b="1" dirty="0">
              <a:solidFill>
                <a:srgbClr val="0070C0"/>
              </a:solidFill>
            </a:endParaRPr>
          </a:p>
        </p:txBody>
      </p:sp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7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dirty="0" smtClean="0"/>
              <a:t>GUIA DE BOLSO</a:t>
            </a:r>
          </a:p>
          <a:p>
            <a:r>
              <a:rPr lang="es-MX" dirty="0" smtClean="0"/>
              <a:t>Mini </a:t>
            </a:r>
            <a:r>
              <a:rPr lang="es-MX" dirty="0" smtClean="0"/>
              <a:t>Pipoca</a:t>
            </a:r>
            <a:r>
              <a:rPr lang="es-MX" dirty="0" smtClean="0"/>
              <a:t> - </a:t>
            </a:r>
            <a:r>
              <a:rPr lang="es-MX" dirty="0" smtClean="0"/>
              <a:t>Bilheteria</a:t>
            </a:r>
            <a:endParaRPr lang="es-MX" dirty="0"/>
          </a:p>
          <a:p>
            <a:endParaRPr lang="es-MX" dirty="0"/>
          </a:p>
        </p:txBody>
      </p:sp>
      <p:sp>
        <p:nvSpPr>
          <p:cNvPr id="49" name="Retângulo 48"/>
          <p:cNvSpPr/>
          <p:nvPr/>
        </p:nvSpPr>
        <p:spPr>
          <a:xfrm>
            <a:off x="6505892" y="3052470"/>
            <a:ext cx="5119357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Entregar o(s)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ingresso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(s)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cliente e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voucher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,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dizendo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:</a:t>
            </a:r>
            <a:r>
              <a:rPr lang="es-MX" sz="1300" dirty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Seu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(s)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ingresso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(s).</a:t>
            </a:r>
          </a:p>
          <a:p>
            <a:pPr algn="just">
              <a:tabLst>
                <a:tab pos="900113" algn="l"/>
              </a:tabLst>
            </a:pPr>
            <a:endParaRPr lang="es-MX" sz="1300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Este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voucher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deve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ser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apresentado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na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Bomboniere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– Caixa Rápido para retirar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sua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Mini 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Pipoca</a:t>
            </a:r>
            <a:r>
              <a:rPr lang="es-MX" sz="13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</a:p>
          <a:p>
            <a:pPr algn="just">
              <a:tabLst>
                <a:tab pos="900113" algn="l"/>
              </a:tabLst>
            </a:pPr>
            <a:endParaRPr lang="es-MX" sz="13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  <a:p>
            <a:pPr algn="just">
              <a:tabLst>
                <a:tab pos="900113" algn="l"/>
              </a:tabLst>
            </a:pPr>
            <a:r>
              <a:rPr lang="es-MX" sz="1300" b="1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NOTA: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O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item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Mini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Pipoca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tem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vigência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de 30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dias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corridos contados a partir do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recebimento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deste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voucher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.</a:t>
            </a:r>
          </a:p>
          <a:p>
            <a:pPr algn="just">
              <a:tabLst>
                <a:tab pos="900113" algn="l"/>
              </a:tabLst>
            </a:pP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Válido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somente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às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 segundas-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feiras</a:t>
            </a:r>
            <a:r>
              <a:rPr lang="es-MX" sz="1300" dirty="0" smtClean="0">
                <a:solidFill>
                  <a:srgbClr val="FF0000"/>
                </a:solidFill>
                <a:latin typeface="Lucida Bright" panose="02040602050505020304" pitchFamily="18" charset="0"/>
              </a:rPr>
              <a:t>. </a:t>
            </a:r>
            <a:endParaRPr lang="es-MX" sz="1500" dirty="0" smtClean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16126891" y="5050146"/>
            <a:ext cx="2415073" cy="2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11652132" y="5585018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8069" y="1422236"/>
            <a:ext cx="390525" cy="2485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002" y="1438449"/>
            <a:ext cx="390525" cy="9525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2042" y="1454372"/>
            <a:ext cx="390525" cy="9525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651" y="1519787"/>
            <a:ext cx="390525" cy="952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25249" y="4893066"/>
            <a:ext cx="397655" cy="1900590"/>
          </a:xfrm>
          <a:prstGeom prst="rect">
            <a:avLst/>
          </a:prstGeom>
        </p:spPr>
      </p:pic>
      <p:sp>
        <p:nvSpPr>
          <p:cNvPr id="23" name="Retângulo 22"/>
          <p:cNvSpPr/>
          <p:nvPr/>
        </p:nvSpPr>
        <p:spPr>
          <a:xfrm>
            <a:off x="378928" y="1188829"/>
            <a:ext cx="11477712" cy="5255506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Elipse 92"/>
          <p:cNvSpPr/>
          <p:nvPr/>
        </p:nvSpPr>
        <p:spPr>
          <a:xfrm>
            <a:off x="10992148" y="999941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pt-BR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375920" y="2123855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pic>
        <p:nvPicPr>
          <p:cNvPr id="46" name="Picture 45"/>
          <p:cNvPicPr/>
          <p:nvPr/>
        </p:nvPicPr>
        <p:blipFill>
          <a:blip r:embed="rId8"/>
          <a:stretch>
            <a:fillRect/>
          </a:stretch>
        </p:blipFill>
        <p:spPr>
          <a:xfrm rot="5400000">
            <a:off x="2704943" y="2273271"/>
            <a:ext cx="3737753" cy="3284373"/>
          </a:xfrm>
          <a:prstGeom prst="rect">
            <a:avLst/>
          </a:prstGeom>
        </p:spPr>
      </p:pic>
      <p:pic>
        <p:nvPicPr>
          <p:cNvPr id="50" name="45 Imagen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757" y="3375917"/>
            <a:ext cx="2001990" cy="780812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293490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295999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smtClean="0">
            <a:solidFill>
              <a:schemeClr val="bg1"/>
            </a:solidFill>
            <a:latin typeface="Lucida Sans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1" ma:contentTypeDescription="Create a new document." ma:contentTypeScope="" ma:versionID="334149326a64982d3b15fe1bb3626b52">
  <xsd:schema xmlns:xsd="http://www.w3.org/2001/XMLSchema" xmlns:xs="http://www.w3.org/2001/XMLSchema" xmlns:p="http://schemas.microsoft.com/office/2006/metadata/properties" xmlns:ns2="b434cdbb-54b5-49ea-a40b-8752fccc213c" targetNamespace="http://schemas.microsoft.com/office/2006/metadata/properties" ma:root="true" ma:fieldsID="eddd2c58a5d112a168fbe3204970eb5e" ns2:_="">
    <xsd:import namespace="b434cdbb-54b5-49ea-a40b-8752fccc213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13E624-94BB-4095-9EA6-73964D11847D}">
  <ds:schemaRefs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b434cdbb-54b5-49ea-a40b-8752fccc213c"/>
  </ds:schemaRefs>
</ds:datastoreItem>
</file>

<file path=customXml/itemProps2.xml><?xml version="1.0" encoding="utf-8"?>
<ds:datastoreItem xmlns:ds="http://schemas.openxmlformats.org/officeDocument/2006/customXml" ds:itemID="{53C5E163-E970-4ECD-845B-10C45414CF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08338-3585-466D-AF1C-11AF2CE37B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14962</TotalTime>
  <Words>183</Words>
  <Application>Microsoft Office PowerPoint</Application>
  <PresentationFormat>Widescreen</PresentationFormat>
  <Paragraphs>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Clarendon BT</vt:lpstr>
      <vt:lpstr>Lucida Bright</vt:lpstr>
      <vt:lpstr>Lucida Sans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Daniele Endler (ext. Scanton)</cp:lastModifiedBy>
  <cp:revision>1052</cp:revision>
  <cp:lastPrinted>2017-06-21T21:12:17Z</cp:lastPrinted>
  <dcterms:created xsi:type="dcterms:W3CDTF">2011-07-21T16:01:35Z</dcterms:created>
  <dcterms:modified xsi:type="dcterms:W3CDTF">2018-05-09T22:52:36Z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