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11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C64F9C-95D9-43F0-B9C6-C26047647E6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C576E-274B-4758-A381-C3893F5F15B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874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EC576E-274B-4758-A381-C3893F5F15B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00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Títu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6" name="Espaço Reservado para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Espaço Reservado para Número de Slid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7" name="Espaço Reservado para Conteúd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11" name="Espaço Reservado para Rodapé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ítu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25" name="Espaço Reservado para Tex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8" name="Espaço Reservado para Conteúd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24" name="Espaço Reservado para Rodapé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Conteúd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29" name="Espaço Reservado para Rodapé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ço Reservado para Imagem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1" name="Espaço Reservado para Número de Slid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7" name="Títu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6" name="Espaço Reservado para Tex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8977412-6101-4D1A-9A5C-4B8BD10666E6}" type="datetimeFigureOut">
              <a:rPr lang="pt-BR" smtClean="0"/>
              <a:pPr/>
              <a:t>03/01/2018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D4DD0B3-990B-4514-ADB2-4744EDF9EFE8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0" name="Espaço Reservado para Títu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0" y="1285860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 rot="5400000">
            <a:off x="2572554" y="3429000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to 6"/>
          <p:cNvCxnSpPr/>
          <p:nvPr/>
        </p:nvCxnSpPr>
        <p:spPr>
          <a:xfrm rot="5400000">
            <a:off x="-284966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upo 29"/>
          <p:cNvGrpSpPr/>
          <p:nvPr/>
        </p:nvGrpSpPr>
        <p:grpSpPr>
          <a:xfrm>
            <a:off x="251520" y="1412776"/>
            <a:ext cx="3001614" cy="1512168"/>
            <a:chOff x="164576" y="428604"/>
            <a:chExt cx="3001614" cy="1512168"/>
          </a:xfrm>
        </p:grpSpPr>
        <p:sp>
          <p:nvSpPr>
            <p:cNvPr id="13" name="CaixaDeTexto 12"/>
            <p:cNvSpPr txBox="1"/>
            <p:nvPr/>
          </p:nvSpPr>
          <p:spPr>
            <a:xfrm>
              <a:off x="180082" y="642918"/>
              <a:ext cx="2986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Arial Black" pitchFamily="34" charset="0"/>
                </a:rPr>
                <a:t>GUIA DE BOLSO</a:t>
              </a:r>
              <a:endParaRPr lang="pt-BR" sz="2400" b="1" dirty="0">
                <a:latin typeface="Arial Black" pitchFamily="34" charset="0"/>
              </a:endParaRPr>
            </a:p>
          </p:txBody>
        </p:sp>
        <p:sp>
          <p:nvSpPr>
            <p:cNvPr id="22" name="CaixaDeTexto 21"/>
            <p:cNvSpPr txBox="1"/>
            <p:nvPr/>
          </p:nvSpPr>
          <p:spPr>
            <a:xfrm>
              <a:off x="164576" y="1063516"/>
              <a:ext cx="282615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Californian FB" pitchFamily="18" charset="0"/>
                  <a:ea typeface="Batang" pitchFamily="18" charset="-127"/>
                  <a:cs typeface="Arial" pitchFamily="34" charset="0"/>
                </a:rPr>
                <a:t>Clube de Vantagens Cinépolis</a:t>
              </a:r>
            </a:p>
            <a:p>
              <a:pPr algn="ctr"/>
              <a:r>
                <a:rPr lang="en-US" sz="1600" b="1" dirty="0" smtClean="0">
                  <a:latin typeface="Californian FB" pitchFamily="18" charset="0"/>
                  <a:ea typeface="Batang" pitchFamily="18" charset="-127"/>
                  <a:cs typeface="Arial" pitchFamily="34" charset="0"/>
                </a:rPr>
                <a:t>Bomboniere (Vista)</a:t>
              </a:r>
              <a:endParaRPr lang="pt-BR" sz="1600" b="1" dirty="0">
                <a:latin typeface="Californian FB" pitchFamily="18" charset="0"/>
                <a:ea typeface="Batang" pitchFamily="18" charset="-127"/>
                <a:cs typeface="Arial" pitchFamily="34" charset="0"/>
              </a:endParaRPr>
            </a:p>
          </p:txBody>
        </p:sp>
        <p:pic>
          <p:nvPicPr>
            <p:cNvPr id="1030" name="Picture 6" descr="http://cgispread.com/wp-content/uploads/2015/01/Vintage-logo-restaurant-menu-set-vector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7389" t="54563" r="9486" b="42136"/>
            <a:stretch>
              <a:fillRect/>
            </a:stretch>
          </p:blipFill>
          <p:spPr bwMode="auto">
            <a:xfrm>
              <a:off x="442884" y="1726458"/>
              <a:ext cx="2271728" cy="214314"/>
            </a:xfrm>
            <a:prstGeom prst="rect">
              <a:avLst/>
            </a:prstGeom>
            <a:noFill/>
          </p:spPr>
        </p:pic>
        <p:pic>
          <p:nvPicPr>
            <p:cNvPr id="29" name="Picture 6" descr="http://cgispread.com/wp-content/uploads/2015/01/Vintage-logo-restaurant-menu-set-vector.jpg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7389" t="54563" r="9486" b="42136"/>
            <a:stretch>
              <a:fillRect/>
            </a:stretch>
          </p:blipFill>
          <p:spPr bwMode="auto">
            <a:xfrm>
              <a:off x="428596" y="428604"/>
              <a:ext cx="2271728" cy="214314"/>
            </a:xfrm>
            <a:prstGeom prst="rect">
              <a:avLst/>
            </a:prstGeom>
            <a:noFill/>
          </p:spPr>
        </p:pic>
      </p:grpSp>
      <p:cxnSp>
        <p:nvCxnSpPr>
          <p:cNvPr id="32" name="Conector reto 31"/>
          <p:cNvCxnSpPr/>
          <p:nvPr/>
        </p:nvCxnSpPr>
        <p:spPr>
          <a:xfrm>
            <a:off x="16020" y="5570552"/>
            <a:ext cx="9144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to 35"/>
          <p:cNvCxnSpPr/>
          <p:nvPr/>
        </p:nvCxnSpPr>
        <p:spPr>
          <a:xfrm rot="5400000">
            <a:off x="-3215512" y="3428206"/>
            <a:ext cx="6858000" cy="1588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 rot="5400000">
            <a:off x="5430074" y="3428182"/>
            <a:ext cx="6857206" cy="794"/>
          </a:xfrm>
          <a:prstGeom prst="line">
            <a:avLst/>
          </a:prstGeom>
          <a:ln w="31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23"/>
          <p:cNvSpPr txBox="1"/>
          <p:nvPr/>
        </p:nvSpPr>
        <p:spPr>
          <a:xfrm>
            <a:off x="274320" y="3618656"/>
            <a:ext cx="2857520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>
                <a:latin typeface="Lucida Bright" panose="02040602050505020304" pitchFamily="18" charset="0"/>
              </a:rPr>
              <a:t>O Clube de Vantagens Cinépolis é um programa gratuito criado para você se beneficiar das promoções exclusivas. É muito simples; basta me dizer seu nome, sobrenome, CPF, data nascimento e e-mail.</a:t>
            </a:r>
          </a:p>
          <a:p>
            <a:pPr algn="just"/>
            <a:endParaRPr lang="en-US" sz="1100" dirty="0">
              <a:latin typeface="Lucida Bright" panose="02040602050505020304" pitchFamily="18" charset="0"/>
            </a:endParaRPr>
          </a:p>
          <a:p>
            <a:pPr algn="just"/>
            <a:endParaRPr lang="en-US" sz="1100" dirty="0">
              <a:latin typeface="Lucida Bright" panose="02040602050505020304" pitchFamily="18" charset="0"/>
            </a:endParaRPr>
          </a:p>
          <a:p>
            <a:pPr algn="just"/>
            <a:r>
              <a:rPr lang="en-US" sz="1100" dirty="0">
                <a:latin typeface="Lucida Bright" panose="02040602050505020304" pitchFamily="18" charset="0"/>
              </a:rPr>
              <a:t>Para </a:t>
            </a:r>
            <a:r>
              <a:rPr lang="en-US" sz="1100" dirty="0">
                <a:latin typeface="Lucida Bright" panose="02040602050505020304" pitchFamily="18" charset="0"/>
              </a:rPr>
              <a:t>obter</a:t>
            </a:r>
            <a:r>
              <a:rPr lang="en-US" sz="1100" dirty="0">
                <a:latin typeface="Lucida Bright" panose="02040602050505020304" pitchFamily="18" charset="0"/>
              </a:rPr>
              <a:t> </a:t>
            </a:r>
            <a:r>
              <a:rPr lang="en-US" sz="1100" dirty="0">
                <a:latin typeface="Lucida Bright" panose="02040602050505020304" pitchFamily="18" charset="0"/>
              </a:rPr>
              <a:t>acesso</a:t>
            </a:r>
            <a:r>
              <a:rPr lang="en-US" sz="1100" dirty="0">
                <a:latin typeface="Lucida Bright" panose="02040602050505020304" pitchFamily="18" charset="0"/>
              </a:rPr>
              <a:t> </a:t>
            </a:r>
            <a:r>
              <a:rPr lang="en-US" sz="1100" dirty="0">
                <a:latin typeface="Lucida Bright" panose="02040602050505020304" pitchFamily="18" charset="0"/>
              </a:rPr>
              <a:t>ao</a:t>
            </a:r>
            <a:r>
              <a:rPr lang="en-US" sz="1100" dirty="0">
                <a:latin typeface="Lucida Bright" panose="02040602050505020304" pitchFamily="18" charset="0"/>
              </a:rPr>
              <a:t> </a:t>
            </a:r>
            <a:r>
              <a:rPr lang="en-US" sz="1100" dirty="0">
                <a:latin typeface="Lucida Bright" panose="02040602050505020304" pitchFamily="18" charset="0"/>
              </a:rPr>
              <a:t>Termo</a:t>
            </a:r>
            <a:r>
              <a:rPr lang="en-US" sz="1100" dirty="0">
                <a:latin typeface="Lucida Bright" panose="02040602050505020304" pitchFamily="18" charset="0"/>
              </a:rPr>
              <a:t> de </a:t>
            </a:r>
            <a:r>
              <a:rPr lang="en-US" sz="1100" dirty="0">
                <a:latin typeface="Lucida Bright" panose="02040602050505020304" pitchFamily="18" charset="0"/>
              </a:rPr>
              <a:t>Adesão</a:t>
            </a:r>
            <a:r>
              <a:rPr lang="en-US" sz="1100" dirty="0">
                <a:latin typeface="Lucida Bright" panose="02040602050505020304" pitchFamily="18" charset="0"/>
              </a:rPr>
              <a:t> e a </a:t>
            </a:r>
            <a:r>
              <a:rPr lang="en-US" sz="1100" dirty="0">
                <a:latin typeface="Lucida Bright" panose="02040602050505020304" pitchFamily="18" charset="0"/>
              </a:rPr>
              <a:t>Política</a:t>
            </a:r>
            <a:r>
              <a:rPr lang="en-US" sz="1100" dirty="0">
                <a:latin typeface="Lucida Bright" panose="02040602050505020304" pitchFamily="18" charset="0"/>
              </a:rPr>
              <a:t> de </a:t>
            </a:r>
            <a:r>
              <a:rPr lang="en-US" sz="1100" dirty="0">
                <a:latin typeface="Lucida Bright" panose="02040602050505020304" pitchFamily="18" charset="0"/>
              </a:rPr>
              <a:t>Privacidade</a:t>
            </a:r>
            <a:r>
              <a:rPr lang="en-US" sz="1100" dirty="0">
                <a:latin typeface="Lucida Bright" panose="02040602050505020304" pitchFamily="18" charset="0"/>
              </a:rPr>
              <a:t>, o </a:t>
            </a:r>
            <a:r>
              <a:rPr lang="en-US" sz="1100" dirty="0">
                <a:latin typeface="Lucida Bright" panose="02040602050505020304" pitchFamily="18" charset="0"/>
              </a:rPr>
              <a:t>cliente</a:t>
            </a:r>
            <a:r>
              <a:rPr lang="en-US" sz="1100" dirty="0">
                <a:latin typeface="Lucida Bright" panose="02040602050505020304" pitchFamily="18" charset="0"/>
              </a:rPr>
              <a:t> </a:t>
            </a:r>
            <a:r>
              <a:rPr lang="en-US" sz="1100" dirty="0">
                <a:latin typeface="Lucida Bright" panose="02040602050505020304" pitchFamily="18" charset="0"/>
              </a:rPr>
              <a:t>deve</a:t>
            </a:r>
            <a:r>
              <a:rPr lang="en-US" sz="1100" dirty="0">
                <a:latin typeface="Lucida Bright" panose="02040602050505020304" pitchFamily="18" charset="0"/>
              </a:rPr>
              <a:t> </a:t>
            </a:r>
            <a:r>
              <a:rPr lang="en-US" sz="1100" dirty="0">
                <a:latin typeface="Lucida Bright" panose="02040602050505020304" pitchFamily="18" charset="0"/>
              </a:rPr>
              <a:t>acessar</a:t>
            </a:r>
            <a:r>
              <a:rPr lang="en-US" sz="1100" dirty="0">
                <a:latin typeface="Lucida Bright" panose="02040602050505020304" pitchFamily="18" charset="0"/>
              </a:rPr>
              <a:t> o site da </a:t>
            </a:r>
            <a:r>
              <a:rPr lang="en-US" sz="1100" dirty="0">
                <a:latin typeface="Lucida Bright" panose="02040602050505020304" pitchFamily="18" charset="0"/>
              </a:rPr>
              <a:t>Cinépolis</a:t>
            </a:r>
            <a:r>
              <a:rPr lang="en-US" sz="1100" dirty="0">
                <a:latin typeface="Lucida Bright" panose="02040602050505020304" pitchFamily="18" charset="0"/>
              </a:rPr>
              <a:t>.</a:t>
            </a:r>
            <a:endParaRPr lang="en-US" sz="1100" dirty="0">
              <a:solidFill>
                <a:srgbClr val="FF0000"/>
              </a:solidFill>
              <a:latin typeface="Lucida Bright" panose="02040602050505020304" pitchFamily="18" charset="0"/>
            </a:endParaRPr>
          </a:p>
        </p:txBody>
      </p:sp>
      <p:sp>
        <p:nvSpPr>
          <p:cNvPr id="46" name="CaixaDeTexto 22"/>
          <p:cNvSpPr txBox="1"/>
          <p:nvPr/>
        </p:nvSpPr>
        <p:spPr>
          <a:xfrm>
            <a:off x="107504" y="3068960"/>
            <a:ext cx="3143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Script - explicação sobre o Clube de Vantagens:</a:t>
            </a:r>
            <a:endParaRPr lang="pt-BR" sz="1200" b="1" dirty="0"/>
          </a:p>
        </p:txBody>
      </p:sp>
      <p:sp>
        <p:nvSpPr>
          <p:cNvPr id="18" name="5 Rectángulo redondeado"/>
          <p:cNvSpPr/>
          <p:nvPr/>
        </p:nvSpPr>
        <p:spPr>
          <a:xfrm>
            <a:off x="9397670" y="2195794"/>
            <a:ext cx="2520000" cy="26102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1100" dirty="0">
              <a:solidFill>
                <a:srgbClr val="0358EF"/>
              </a:solidFill>
              <a:latin typeface="Lucida Bright" panose="02040602050505020304" pitchFamily="18" charset="0"/>
            </a:endParaRPr>
          </a:p>
        </p:txBody>
      </p:sp>
      <p:sp>
        <p:nvSpPr>
          <p:cNvPr id="48" name="CaixaDeTexto 22"/>
          <p:cNvSpPr txBox="1"/>
          <p:nvPr/>
        </p:nvSpPr>
        <p:spPr>
          <a:xfrm>
            <a:off x="3651946" y="1495817"/>
            <a:ext cx="22161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 smtClean="0"/>
              <a:t>ITENS PROMOCIONAIS:</a:t>
            </a:r>
            <a:endParaRPr lang="pt-BR" sz="1400" b="1" dirty="0"/>
          </a:p>
        </p:txBody>
      </p:sp>
      <p:sp>
        <p:nvSpPr>
          <p:cNvPr id="49" name="CaixaDeTexto 23"/>
          <p:cNvSpPr txBox="1"/>
          <p:nvPr/>
        </p:nvSpPr>
        <p:spPr>
          <a:xfrm>
            <a:off x="3156052" y="1628800"/>
            <a:ext cx="277403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 smtClean="0">
              <a:latin typeface="Lucida Bright" panose="02040602050505020304" pitchFamily="18" charset="0"/>
            </a:endParaRPr>
          </a:p>
          <a:p>
            <a:pPr algn="ctr"/>
            <a:r>
              <a:rPr lang="en-US" sz="1400" b="1" u="sng" dirty="0" smtClean="0">
                <a:latin typeface="Lucida Bright" panose="02040602050505020304" pitchFamily="18" charset="0"/>
              </a:rPr>
              <a:t>TERÇA -FEIRA</a:t>
            </a:r>
            <a:endParaRPr lang="en-US" sz="1400" b="1" u="sng" dirty="0">
              <a:latin typeface="Lucida Bright" panose="02040602050505020304" pitchFamily="18" charset="0"/>
            </a:endParaRPr>
          </a:p>
          <a:p>
            <a:pPr algn="ctr"/>
            <a:endParaRPr lang="en-US" sz="1400" dirty="0">
              <a:latin typeface="Lucida Bright" panose="02040602050505020304" pitchFamily="18" charset="0"/>
            </a:endParaRPr>
          </a:p>
          <a:p>
            <a:pPr algn="ctr"/>
            <a:r>
              <a:rPr lang="en-US" sz="1400" dirty="0" smtClean="0">
                <a:latin typeface="Lucida Bright" panose="02040602050505020304" pitchFamily="18" charset="0"/>
              </a:rPr>
              <a:t>2x1 Nachos</a:t>
            </a:r>
          </a:p>
          <a:p>
            <a:pPr algn="ctr"/>
            <a:endParaRPr lang="en-US" sz="1400" dirty="0" smtClean="0">
              <a:latin typeface="Lucida Bright" panose="02040602050505020304" pitchFamily="18" charset="0"/>
            </a:endParaRPr>
          </a:p>
          <a:p>
            <a:pPr algn="ctr"/>
            <a:endParaRPr lang="en-US" sz="1400" dirty="0">
              <a:latin typeface="Lucida Bright" panose="02040602050505020304" pitchFamily="18" charset="0"/>
            </a:endParaRPr>
          </a:p>
          <a:p>
            <a:pPr algn="ctr"/>
            <a:r>
              <a:rPr lang="en-US" sz="1400" b="1" u="sng" dirty="0" smtClean="0">
                <a:latin typeface="Lucida Bright" panose="02040602050505020304" pitchFamily="18" charset="0"/>
              </a:rPr>
              <a:t>MÊS ANIVERSÁRIO</a:t>
            </a:r>
            <a:endParaRPr lang="en-US" sz="1400" b="1" u="sng" dirty="0">
              <a:latin typeface="Lucida Bright" panose="02040602050505020304" pitchFamily="18" charset="0"/>
            </a:endParaRPr>
          </a:p>
          <a:p>
            <a:pPr algn="ctr"/>
            <a:endParaRPr lang="en-US" sz="1400" dirty="0">
              <a:latin typeface="Lucida Bright" panose="02040602050505020304" pitchFamily="18" charset="0"/>
            </a:endParaRPr>
          </a:p>
          <a:p>
            <a:pPr algn="ctr"/>
            <a:r>
              <a:rPr lang="en-US" sz="1400" dirty="0" smtClean="0">
                <a:latin typeface="Lucida Bright" panose="02040602050505020304" pitchFamily="18" charset="0"/>
              </a:rPr>
              <a:t>2X1 Hot dog</a:t>
            </a:r>
          </a:p>
          <a:p>
            <a:pPr algn="just"/>
            <a:endParaRPr lang="en-US" sz="1400" u="sng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pPr algn="just"/>
            <a:r>
              <a:rPr lang="es-MX" sz="1100" dirty="0" smtClean="0">
                <a:latin typeface="Lucida Bright" panose="02040602050505020304" pitchFamily="18" charset="0"/>
              </a:rPr>
              <a:t>Para </a:t>
            </a:r>
            <a:r>
              <a:rPr lang="es-MX" sz="1100" dirty="0">
                <a:latin typeface="Lucida Bright" panose="02040602050505020304" pitchFamily="18" charset="0"/>
              </a:rPr>
              <a:t>usufruir desta vantagem, o cliente deve aguardar 24 hrs após o cadastro </a:t>
            </a:r>
            <a:r>
              <a:rPr lang="es-MX" sz="1100" dirty="0" smtClean="0">
                <a:latin typeface="Lucida Bright" panose="02040602050505020304" pitchFamily="18" charset="0"/>
              </a:rPr>
              <a:t>prévio e apresentar seu RG na </a:t>
            </a:r>
            <a:r>
              <a:rPr lang="es-MX" sz="1100" dirty="0" smtClean="0">
                <a:latin typeface="Lucida Bright" panose="02040602050505020304" pitchFamily="18" charset="0"/>
              </a:rPr>
              <a:t>Bomboniere</a:t>
            </a:r>
            <a:r>
              <a:rPr lang="es-MX" sz="1100" dirty="0" smtClean="0">
                <a:latin typeface="Lucida Bright" panose="02040602050505020304" pitchFamily="18" charset="0"/>
              </a:rPr>
              <a:t>.</a:t>
            </a:r>
          </a:p>
          <a:p>
            <a:pPr algn="ctr"/>
            <a:endParaRPr lang="es-MX" sz="1100" dirty="0" smtClean="0">
              <a:latin typeface="Lucida Bright" panose="02040602050505020304" pitchFamily="18" charset="0"/>
            </a:endParaRPr>
          </a:p>
          <a:p>
            <a:pPr algn="ctr"/>
            <a:endParaRPr lang="es-MX" sz="1100" dirty="0">
              <a:latin typeface="Lucida Bright" panose="02040602050505020304" pitchFamily="18" charset="0"/>
            </a:endParaRPr>
          </a:p>
          <a:p>
            <a:pPr algn="just"/>
            <a:r>
              <a:rPr lang="es-MX" sz="1100" dirty="0">
                <a:latin typeface="Lucida Bright" panose="02040602050505020304" pitchFamily="18" charset="0"/>
              </a:rPr>
              <a:t>Importante que </a:t>
            </a:r>
            <a:r>
              <a:rPr lang="es-MX" sz="1100" dirty="0" smtClean="0">
                <a:latin typeface="Lucida Bright" panose="02040602050505020304" pitchFamily="18" charset="0"/>
              </a:rPr>
              <a:t>o cliente </a:t>
            </a:r>
            <a:r>
              <a:rPr lang="es-MX" sz="1100" dirty="0">
                <a:latin typeface="Lucida Bright" panose="02040602050505020304" pitchFamily="18" charset="0"/>
              </a:rPr>
              <a:t>realize o cadastro completo no site para se beneficiar deste ítem promocional</a:t>
            </a:r>
            <a:r>
              <a:rPr lang="es-MX" sz="1100" dirty="0" smtClean="0">
                <a:latin typeface="Lucida Bright" panose="02040602050505020304" pitchFamily="18" charset="0"/>
              </a:rPr>
              <a:t>.</a:t>
            </a:r>
            <a:endParaRPr lang="es-MX" sz="1100" dirty="0">
              <a:latin typeface="Lucida Bright" panose="02040602050505020304" pitchFamily="18" charset="0"/>
            </a:endParaRPr>
          </a:p>
          <a:p>
            <a:pPr algn="ctr"/>
            <a:endParaRPr lang="es-MX" sz="1100" u="sng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  <a:p>
            <a:pPr algn="ctr"/>
            <a:endParaRPr lang="es-MX" sz="1100" u="sng" dirty="0" smtClean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33 Rectángulo redondeado"/>
          <p:cNvSpPr/>
          <p:nvPr/>
        </p:nvSpPr>
        <p:spPr>
          <a:xfrm>
            <a:off x="389592" y="4297471"/>
            <a:ext cx="2520000" cy="26102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1100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  <p:sp>
        <p:nvSpPr>
          <p:cNvPr id="16" name="36 Rectángulo redondeado"/>
          <p:cNvSpPr/>
          <p:nvPr/>
        </p:nvSpPr>
        <p:spPr>
          <a:xfrm>
            <a:off x="324303" y="5675414"/>
            <a:ext cx="2629872" cy="13043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endParaRPr lang="es-MX" sz="1100" dirty="0">
              <a:solidFill>
                <a:schemeClr val="tx2">
                  <a:lumMod val="50000"/>
                </a:schemeClr>
              </a:solidFill>
              <a:latin typeface="Lucida Bright" panose="02040602050505020304" pitchFamily="18" charset="0"/>
            </a:endParaRPr>
          </a:p>
        </p:txBody>
      </p:sp>
      <p:sp>
        <p:nvSpPr>
          <p:cNvPr id="65" name="CaixaDeTexto 22"/>
          <p:cNvSpPr txBox="1"/>
          <p:nvPr/>
        </p:nvSpPr>
        <p:spPr>
          <a:xfrm>
            <a:off x="2954175" y="317066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DEMONSTRATIVO:</a:t>
            </a:r>
            <a:endParaRPr lang="pt-BR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808" y="1869185"/>
            <a:ext cx="3147219" cy="2809382"/>
          </a:xfrm>
          <a:prstGeom prst="rect">
            <a:avLst/>
          </a:prstGeom>
        </p:spPr>
      </p:pic>
      <p:sp>
        <p:nvSpPr>
          <p:cNvPr id="6" name="CaixaDeTexto 23"/>
          <p:cNvSpPr txBox="1"/>
          <p:nvPr/>
        </p:nvSpPr>
        <p:spPr>
          <a:xfrm>
            <a:off x="1835696" y="4956285"/>
            <a:ext cx="6433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 smtClean="0">
                <a:latin typeface="Lucida Bright" panose="02040602050505020304" pitchFamily="18" charset="0"/>
              </a:rPr>
              <a:t>Obs.: O documento encontra-se configurado para imprimir no formato </a:t>
            </a:r>
          </a:p>
          <a:p>
            <a:pPr algn="just"/>
            <a:r>
              <a:rPr lang="en-US" sz="1200" dirty="0" smtClean="0">
                <a:latin typeface="Lucida Bright" panose="02040602050505020304" pitchFamily="18" charset="0"/>
              </a:rPr>
              <a:t>como se encontra na imagem acima. </a:t>
            </a:r>
          </a:p>
          <a:p>
            <a:pPr algn="just"/>
            <a:r>
              <a:rPr lang="en-US" sz="1200" dirty="0" smtClean="0">
                <a:latin typeface="Lucida Bright" panose="02040602050505020304" pitchFamily="18" charset="0"/>
              </a:rPr>
              <a:t>Plastificar e entregar para cada Cinepolito da Bomboniere.</a:t>
            </a:r>
            <a:endParaRPr lang="en-US" sz="1200" dirty="0" smtClean="0">
              <a:solidFill>
                <a:srgbClr val="FF0000"/>
              </a:solidFill>
              <a:latin typeface="Lucida Bright" panose="02040602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47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gem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gem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gem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672</TotalTime>
  <Words>160</Words>
  <Application>Microsoft Office PowerPoint</Application>
  <PresentationFormat>On-screen Show (4:3)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Batang</vt:lpstr>
      <vt:lpstr>Arial</vt:lpstr>
      <vt:lpstr>Arial Black</vt:lpstr>
      <vt:lpstr>Calibri</vt:lpstr>
      <vt:lpstr>Californian FB</vt:lpstr>
      <vt:lpstr>Franklin Gothic Book</vt:lpstr>
      <vt:lpstr>Franklin Gothic Medium</vt:lpstr>
      <vt:lpstr>Lucida Bright</vt:lpstr>
      <vt:lpstr>Wingdings 2</vt:lpstr>
      <vt:lpstr>Viagem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Rodrigo</dc:creator>
  <cp:lastModifiedBy>Daniele Endler (ext. Scanton)</cp:lastModifiedBy>
  <cp:revision>75</cp:revision>
  <dcterms:created xsi:type="dcterms:W3CDTF">2016-04-29T19:09:56Z</dcterms:created>
  <dcterms:modified xsi:type="dcterms:W3CDTF">2018-01-03T14:04:19Z</dcterms:modified>
</cp:coreProperties>
</file>