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handoutMasterIdLst>
    <p:handoutMasterId r:id="rId16"/>
  </p:handoutMasterIdLst>
  <p:sldIdLst>
    <p:sldId id="256" r:id="rId5"/>
    <p:sldId id="528" r:id="rId6"/>
    <p:sldId id="529" r:id="rId7"/>
    <p:sldId id="516" r:id="rId8"/>
    <p:sldId id="517" r:id="rId9"/>
    <p:sldId id="533" r:id="rId10"/>
    <p:sldId id="534" r:id="rId11"/>
    <p:sldId id="527" r:id="rId12"/>
    <p:sldId id="526" r:id="rId13"/>
    <p:sldId id="532"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AGTH" initials="S" lastIdx="81" clrIdx="0"/>
  <p:cmAuthor id="7" name="Daniele Edler" initials="DE" lastIdx="1" clrIdx="7">
    <p:extLst>
      <p:ext uri="{19B8F6BF-5375-455C-9EA6-DF929625EA0E}">
        <p15:presenceInfo xmlns:p15="http://schemas.microsoft.com/office/powerpoint/2012/main" userId="Daniele Edler" providerId="None"/>
      </p:ext>
    </p:extLst>
  </p:cmAuthor>
  <p:cmAuthor id="1" name="Blutslpkfilth" initials="B" lastIdx="39" clrIdx="1"/>
  <p:cmAuthor id="2" name="SAAG-AG" initials="S" lastIdx="1" clrIdx="2"/>
  <p:cmAuthor id="3" name="Tania Herrera" initials="TH" lastIdx="43" clrIdx="3">
    <p:extLst/>
  </p:cmAuthor>
  <p:cmAuthor id="4" name="Oem" initials="O" lastIdx="2" clrIdx="4"/>
  <p:cmAuthor id="5" name="María Esther Gómez" initials="MEG" lastIdx="32" clrIdx="5">
    <p:extLst/>
  </p:cmAuthor>
  <p:cmAuthor id="6" name="Daniele Endler" initials="DE" lastIdx="2" clrIdx="6">
    <p:extLst>
      <p:ext uri="{19B8F6BF-5375-455C-9EA6-DF929625EA0E}">
        <p15:presenceInfo xmlns:p15="http://schemas.microsoft.com/office/powerpoint/2012/main" userId="3954ca89d29d2b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AC"/>
    <a:srgbClr val="295A99"/>
    <a:srgbClr val="FFC72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434" autoAdjust="0"/>
  </p:normalViewPr>
  <p:slideViewPr>
    <p:cSldViewPr snapToGrid="0">
      <p:cViewPr varScale="1">
        <p:scale>
          <a:sx n="116" d="100"/>
          <a:sy n="116" d="100"/>
        </p:scale>
        <p:origin x="1434" y="96"/>
      </p:cViewPr>
      <p:guideLst>
        <p:guide orient="horz" pos="2160"/>
        <p:guide pos="2880"/>
      </p:guideLst>
    </p:cSldViewPr>
  </p:slideViewPr>
  <p:notesTextViewPr>
    <p:cViewPr>
      <p:scale>
        <a:sx n="1" d="1"/>
        <a:sy n="1" d="1"/>
      </p:scale>
      <p:origin x="0" y="0"/>
    </p:cViewPr>
  </p:notesTextViewPr>
  <p:notesViewPr>
    <p:cSldViewPr snapToGrid="0">
      <p:cViewPr varScale="1">
        <p:scale>
          <a:sx n="47" d="100"/>
          <a:sy n="47" d="100"/>
        </p:scale>
        <p:origin x="295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9057C2-3354-4162-B615-4FBF14B33401}" type="datetimeFigureOut">
              <a:rPr lang="es-MX" smtClean="0"/>
              <a:pPr/>
              <a:t>06/04/2018</a:t>
            </a:fld>
            <a:endParaRPr lang="es-MX"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dirty="0"/>
              <a:t>1 e 2</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C42B5B-4831-436E-98B2-9F36D56D693D}" type="slidenum">
              <a:rPr lang="es-MX" smtClean="0"/>
              <a:pPr/>
              <a:t>‹#›</a:t>
            </a:fld>
            <a:endParaRPr lang="es-MX" dirty="0"/>
          </a:p>
        </p:txBody>
      </p:sp>
    </p:spTree>
    <p:extLst>
      <p:ext uri="{BB962C8B-B14F-4D97-AF65-F5344CB8AC3E}">
        <p14:creationId xmlns:p14="http://schemas.microsoft.com/office/powerpoint/2010/main" val="18556637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A8882-3858-425F-B018-562077462810}" type="datetimeFigureOut">
              <a:rPr lang="es-MX" smtClean="0"/>
              <a:pPr/>
              <a:t>06/04/2018</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dirty="0"/>
              <a:t>1 e 2</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3F324-7E51-4B11-8DD9-BB74C66BBAB9}" type="slidenum">
              <a:rPr lang="es-MX" smtClean="0"/>
              <a:pPr/>
              <a:t>‹#›</a:t>
            </a:fld>
            <a:endParaRPr lang="es-MX" dirty="0"/>
          </a:p>
        </p:txBody>
      </p:sp>
    </p:spTree>
    <p:extLst>
      <p:ext uri="{BB962C8B-B14F-4D97-AF65-F5344CB8AC3E}">
        <p14:creationId xmlns:p14="http://schemas.microsoft.com/office/powerpoint/2010/main" val="41734885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Tree>
    <p:extLst>
      <p:ext uri="{BB962C8B-B14F-4D97-AF65-F5344CB8AC3E}">
        <p14:creationId xmlns:p14="http://schemas.microsoft.com/office/powerpoint/2010/main" val="424803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Tree>
    <p:extLst>
      <p:ext uri="{BB962C8B-B14F-4D97-AF65-F5344CB8AC3E}">
        <p14:creationId xmlns:p14="http://schemas.microsoft.com/office/powerpoint/2010/main" val="136069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Tree>
    <p:extLst>
      <p:ext uri="{BB962C8B-B14F-4D97-AF65-F5344CB8AC3E}">
        <p14:creationId xmlns:p14="http://schemas.microsoft.com/office/powerpoint/2010/main" val="136397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Tree>
    <p:extLst>
      <p:ext uri="{BB962C8B-B14F-4D97-AF65-F5344CB8AC3E}">
        <p14:creationId xmlns:p14="http://schemas.microsoft.com/office/powerpoint/2010/main" val="3179231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Tree>
    <p:extLst>
      <p:ext uri="{BB962C8B-B14F-4D97-AF65-F5344CB8AC3E}">
        <p14:creationId xmlns:p14="http://schemas.microsoft.com/office/powerpoint/2010/main" val="14069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Tree>
    <p:extLst>
      <p:ext uri="{BB962C8B-B14F-4D97-AF65-F5344CB8AC3E}">
        <p14:creationId xmlns:p14="http://schemas.microsoft.com/office/powerpoint/2010/main" val="4169172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4.xm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Picture 7" descr="C:\Users\SAAGSC~1\AppData\Local\Temp\Rar$DI00.448\FONDOS_ok-01.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p:cNvSpPr>
            <a:spLocks noGrp="1"/>
          </p:cNvSpPr>
          <p:nvPr>
            <p:ph type="ctrTitle" hasCustomPrompt="1"/>
          </p:nvPr>
        </p:nvSpPr>
        <p:spPr>
          <a:xfrm>
            <a:off x="685800" y="2130425"/>
            <a:ext cx="7772400" cy="1470025"/>
          </a:xfrm>
        </p:spPr>
        <p:txBody>
          <a:bodyPr>
            <a:noAutofit/>
          </a:bodyPr>
          <a:lstStyle>
            <a:lvl1pPr>
              <a:defRPr sz="3200">
                <a:solidFill>
                  <a:schemeClr val="bg1"/>
                </a:solidFill>
                <a:latin typeface="Clarendon BT" panose="02040804050505030204" pitchFamily="18" charset="0"/>
              </a:defRPr>
            </a:lvl1pPr>
          </a:lstStyle>
          <a:p>
            <a:r>
              <a:rPr lang="es-ES" dirty="0"/>
              <a:t>HAGA CLIC PARA MODIFICAR EL ESTILO DE TÍTULO DEL PATRÓN</a:t>
            </a:r>
          </a:p>
        </p:txBody>
      </p:sp>
      <p:sp>
        <p:nvSpPr>
          <p:cNvPr id="9" name="2 Subtítulo"/>
          <p:cNvSpPr>
            <a:spLocks noGrp="1"/>
          </p:cNvSpPr>
          <p:nvPr>
            <p:ph type="subTitle" idx="1"/>
          </p:nvPr>
        </p:nvSpPr>
        <p:spPr>
          <a:xfrm>
            <a:off x="1371600" y="3886200"/>
            <a:ext cx="6400800" cy="1752600"/>
          </a:xfrm>
        </p:spPr>
        <p:txBody>
          <a:bodyPr>
            <a:normAutofit/>
          </a:bodyPr>
          <a:lstStyle>
            <a:lvl1pPr marL="0" indent="0" algn="ctr">
              <a:buNone/>
              <a:defRPr sz="2400">
                <a:solidFill>
                  <a:srgbClr val="FFC319"/>
                </a:solidFill>
                <a:latin typeface="Clarendon BT" panose="02040804050505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p>
        </p:txBody>
      </p:sp>
      <p:pic>
        <p:nvPicPr>
          <p:cNvPr id="10" name="6 Imagen"/>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971799" y="5876365"/>
            <a:ext cx="3146613" cy="860612"/>
          </a:xfrm>
          <a:prstGeom prst="rect">
            <a:avLst/>
          </a:prstGeom>
        </p:spPr>
      </p:pic>
    </p:spTree>
    <p:extLst>
      <p:ext uri="{BB962C8B-B14F-4D97-AF65-F5344CB8AC3E}">
        <p14:creationId xmlns:p14="http://schemas.microsoft.com/office/powerpoint/2010/main" val="299653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5" name="4 Título"/>
          <p:cNvSpPr txBox="1">
            <a:spLocks/>
          </p:cNvSpPr>
          <p:nvPr userDrawn="1"/>
        </p:nvSpPr>
        <p:spPr>
          <a:xfrm>
            <a:off x="685800" y="2693988"/>
            <a:ext cx="7772400" cy="14700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a:lstStyle>
          <a:p>
            <a:r>
              <a:rPr lang="es-MX" sz="3600" dirty="0"/>
              <a:t>ANEXOS</a:t>
            </a:r>
          </a:p>
        </p:txBody>
      </p:sp>
      <p:pic>
        <p:nvPicPr>
          <p:cNvPr id="6"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5937" t="24580" r="21636" b="25927"/>
          <a:stretch/>
        </p:blipFill>
        <p:spPr>
          <a:xfrm>
            <a:off x="8572666" y="6263047"/>
            <a:ext cx="516742" cy="544037"/>
          </a:xfrm>
          <a:prstGeom prst="rect">
            <a:avLst/>
          </a:prstGeom>
        </p:spPr>
      </p:pic>
    </p:spTree>
    <p:extLst>
      <p:ext uri="{BB962C8B-B14F-4D97-AF65-F5344CB8AC3E}">
        <p14:creationId xmlns:p14="http://schemas.microsoft.com/office/powerpoint/2010/main" val="20353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831984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pic>
        <p:nvPicPr>
          <p:cNvPr id="5"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5937" t="24580" r="21636" b="25927"/>
          <a:stretch/>
        </p:blipFill>
        <p:spPr>
          <a:xfrm>
            <a:off x="8572666" y="203422"/>
            <a:ext cx="516742" cy="544037"/>
          </a:xfrm>
          <a:prstGeom prst="rect">
            <a:avLst/>
          </a:prstGeom>
        </p:spPr>
      </p:pic>
    </p:spTree>
    <p:extLst>
      <p:ext uri="{BB962C8B-B14F-4D97-AF65-F5344CB8AC3E}">
        <p14:creationId xmlns:p14="http://schemas.microsoft.com/office/powerpoint/2010/main" val="1255042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sp>
        <p:nvSpPr>
          <p:cNvPr id="5" name="4 Título"/>
          <p:cNvSpPr txBox="1">
            <a:spLocks/>
          </p:cNvSpPr>
          <p:nvPr userDrawn="1"/>
        </p:nvSpPr>
        <p:spPr>
          <a:xfrm>
            <a:off x="685800" y="2693988"/>
            <a:ext cx="7772400" cy="14700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a:lstStyle>
          <a:p>
            <a:r>
              <a:rPr lang="es-MX" sz="3600" dirty="0"/>
              <a:t>ANEXOS</a:t>
            </a:r>
          </a:p>
        </p:txBody>
      </p:sp>
      <p:pic>
        <p:nvPicPr>
          <p:cNvPr id="6"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5937" t="24580" r="21636" b="25927"/>
          <a:stretch/>
        </p:blipFill>
        <p:spPr>
          <a:xfrm>
            <a:off x="8572666" y="6263047"/>
            <a:ext cx="516742" cy="544037"/>
          </a:xfrm>
          <a:prstGeom prst="rect">
            <a:avLst/>
          </a:prstGeom>
        </p:spPr>
      </p:pic>
    </p:spTree>
    <p:extLst>
      <p:ext uri="{BB962C8B-B14F-4D97-AF65-F5344CB8AC3E}">
        <p14:creationId xmlns:p14="http://schemas.microsoft.com/office/powerpoint/2010/main" val="102441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133600" y="166345"/>
            <a:ext cx="5714691" cy="724303"/>
          </a:xfrm>
        </p:spPr>
        <p:txBody>
          <a:bodyPr/>
          <a:lstStyle/>
          <a:p>
            <a:r>
              <a:rPr lang="es-ES"/>
              <a:t>Haga clic para modificar el estilo de título del patrón</a:t>
            </a:r>
            <a:endParaRPr lang="en-US" dirty="0"/>
          </a:p>
        </p:txBody>
      </p:sp>
      <p:pic>
        <p:nvPicPr>
          <p:cNvPr id="5"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5937" t="24580" r="21636" b="25927"/>
          <a:stretch/>
        </p:blipFill>
        <p:spPr>
          <a:xfrm>
            <a:off x="7848291" y="203422"/>
            <a:ext cx="516742" cy="544037"/>
          </a:xfrm>
          <a:prstGeom prst="rect">
            <a:avLst/>
          </a:prstGeom>
        </p:spPr>
      </p:pic>
      <p:pic>
        <p:nvPicPr>
          <p:cNvPr id="6" name="5 Imagen">
            <a:hlinkClick r:id="" action="ppaction://noaction"/>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553264" y="280384"/>
            <a:ext cx="402303" cy="390112"/>
          </a:xfrm>
          <a:prstGeom prst="rect">
            <a:avLst/>
          </a:prstGeom>
        </p:spPr>
      </p:pic>
    </p:spTree>
    <p:extLst>
      <p:ext uri="{BB962C8B-B14F-4D97-AF65-F5344CB8AC3E}">
        <p14:creationId xmlns:p14="http://schemas.microsoft.com/office/powerpoint/2010/main" val="3975270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133600" y="166345"/>
            <a:ext cx="5714691" cy="724303"/>
          </a:xfrm>
        </p:spPr>
        <p:txBody>
          <a:bodyPr/>
          <a:lstStyle/>
          <a:p>
            <a:r>
              <a:rPr lang="es-ES"/>
              <a:t>Haga clic para modificar el estilo de título del patrón</a:t>
            </a:r>
            <a:endParaRPr lang="en-US" dirty="0"/>
          </a:p>
        </p:txBody>
      </p:sp>
      <p:pic>
        <p:nvPicPr>
          <p:cNvPr id="5"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5937" t="24580" r="21636" b="25927"/>
          <a:stretch/>
        </p:blipFill>
        <p:spPr>
          <a:xfrm>
            <a:off x="7848291" y="203422"/>
            <a:ext cx="516742" cy="544037"/>
          </a:xfrm>
          <a:prstGeom prst="rect">
            <a:avLst/>
          </a:prstGeom>
        </p:spPr>
      </p:pic>
      <p:pic>
        <p:nvPicPr>
          <p:cNvPr id="6" name="5 Imagen">
            <a:hlinkClick r:id="" action="ppaction://noaction"/>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553264" y="280384"/>
            <a:ext cx="402303" cy="390112"/>
          </a:xfrm>
          <a:prstGeom prst="rect">
            <a:avLst/>
          </a:prstGeom>
        </p:spPr>
      </p:pic>
    </p:spTree>
    <p:extLst>
      <p:ext uri="{BB962C8B-B14F-4D97-AF65-F5344CB8AC3E}">
        <p14:creationId xmlns:p14="http://schemas.microsoft.com/office/powerpoint/2010/main" val="272190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84107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6"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5937" t="24580" r="21636" b="25927"/>
          <a:stretch/>
        </p:blipFill>
        <p:spPr>
          <a:xfrm>
            <a:off x="8133291" y="203422"/>
            <a:ext cx="516742" cy="544037"/>
          </a:xfrm>
          <a:prstGeom prst="rect">
            <a:avLst/>
          </a:prstGeom>
        </p:spPr>
      </p:pic>
      <p:sp>
        <p:nvSpPr>
          <p:cNvPr id="9" name="Title 1"/>
          <p:cNvSpPr>
            <a:spLocks noGrp="1"/>
          </p:cNvSpPr>
          <p:nvPr>
            <p:ph type="title"/>
          </p:nvPr>
        </p:nvSpPr>
        <p:spPr>
          <a:xfrm>
            <a:off x="2133601" y="166345"/>
            <a:ext cx="5668488" cy="724303"/>
          </a:xfrm>
        </p:spPr>
        <p:txBody>
          <a:bodyPr/>
          <a:lstStyle/>
          <a:p>
            <a:r>
              <a:rPr lang="es-ES" dirty="0"/>
              <a:t>Haga clic para modificar el estilo de título del patrón</a:t>
            </a:r>
            <a:endParaRPr lang="en-US" dirty="0"/>
          </a:p>
        </p:txBody>
      </p:sp>
      <p:pic>
        <p:nvPicPr>
          <p:cNvPr id="10" name="9 Imagen">
            <a:hlinkClick r:id="rId2" action="ppaction://hlinksldjump"/>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00764" y="280384"/>
            <a:ext cx="402303" cy="390112"/>
          </a:xfrm>
          <a:prstGeom prst="rect">
            <a:avLst/>
          </a:prstGeom>
        </p:spPr>
      </p:pic>
    </p:spTree>
    <p:extLst>
      <p:ext uri="{BB962C8B-B14F-4D97-AF65-F5344CB8AC3E}">
        <p14:creationId xmlns:p14="http://schemas.microsoft.com/office/powerpoint/2010/main" val="297753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ítulo y objetos">
    <p:spTree>
      <p:nvGrpSpPr>
        <p:cNvPr id="1" name=""/>
        <p:cNvGrpSpPr/>
        <p:nvPr/>
      </p:nvGrpSpPr>
      <p:grpSpPr>
        <a:xfrm>
          <a:off x="0" y="0"/>
          <a:ext cx="0" cy="0"/>
          <a:chOff x="0" y="0"/>
          <a:chExt cx="0" cy="0"/>
        </a:xfrm>
      </p:grpSpPr>
      <p:pic>
        <p:nvPicPr>
          <p:cNvPr id="6"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5937" t="24580" r="21636" b="25927"/>
          <a:stretch/>
        </p:blipFill>
        <p:spPr>
          <a:xfrm>
            <a:off x="8133291" y="203422"/>
            <a:ext cx="516742" cy="544037"/>
          </a:xfrm>
          <a:prstGeom prst="rect">
            <a:avLst/>
          </a:prstGeom>
        </p:spPr>
      </p:pic>
      <p:sp>
        <p:nvSpPr>
          <p:cNvPr id="9" name="Title 1"/>
          <p:cNvSpPr>
            <a:spLocks noGrp="1"/>
          </p:cNvSpPr>
          <p:nvPr>
            <p:ph type="title"/>
          </p:nvPr>
        </p:nvSpPr>
        <p:spPr>
          <a:xfrm>
            <a:off x="2133601" y="166345"/>
            <a:ext cx="5668488" cy="724303"/>
          </a:xfrm>
        </p:spPr>
        <p:txBody>
          <a:bodyPr/>
          <a:lstStyle/>
          <a:p>
            <a:r>
              <a:rPr lang="es-ES" dirty="0"/>
              <a:t>Haga clic para modificar el estilo de título del patrón</a:t>
            </a:r>
            <a:endParaRPr lang="en-US" dirty="0"/>
          </a:p>
        </p:txBody>
      </p:sp>
      <p:pic>
        <p:nvPicPr>
          <p:cNvPr id="10" name="9 Imagen">
            <a:hlinkClick r:id="" action="ppaction://noaction"/>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00764" y="280384"/>
            <a:ext cx="402303" cy="390112"/>
          </a:xfrm>
          <a:prstGeom prst="rect">
            <a:avLst/>
          </a:prstGeom>
        </p:spPr>
      </p:pic>
    </p:spTree>
    <p:extLst>
      <p:ext uri="{BB962C8B-B14F-4D97-AF65-F5344CB8AC3E}">
        <p14:creationId xmlns:p14="http://schemas.microsoft.com/office/powerpoint/2010/main" val="88403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ítulo y objetos">
    <p:spTree>
      <p:nvGrpSpPr>
        <p:cNvPr id="1" name=""/>
        <p:cNvGrpSpPr/>
        <p:nvPr/>
      </p:nvGrpSpPr>
      <p:grpSpPr>
        <a:xfrm>
          <a:off x="0" y="0"/>
          <a:ext cx="0" cy="0"/>
          <a:chOff x="0" y="0"/>
          <a:chExt cx="0" cy="0"/>
        </a:xfrm>
      </p:grpSpPr>
      <p:pic>
        <p:nvPicPr>
          <p:cNvPr id="6"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5937" t="24580" r="21636" b="25927"/>
          <a:stretch/>
        </p:blipFill>
        <p:spPr>
          <a:xfrm>
            <a:off x="8133291" y="203422"/>
            <a:ext cx="516742" cy="544037"/>
          </a:xfrm>
          <a:prstGeom prst="rect">
            <a:avLst/>
          </a:prstGeom>
        </p:spPr>
      </p:pic>
      <p:sp>
        <p:nvSpPr>
          <p:cNvPr id="9" name="Title 1"/>
          <p:cNvSpPr>
            <a:spLocks noGrp="1"/>
          </p:cNvSpPr>
          <p:nvPr>
            <p:ph type="title"/>
          </p:nvPr>
        </p:nvSpPr>
        <p:spPr>
          <a:xfrm>
            <a:off x="2133601" y="166345"/>
            <a:ext cx="5668488" cy="724303"/>
          </a:xfrm>
        </p:spPr>
        <p:txBody>
          <a:bodyPr/>
          <a:lstStyle/>
          <a:p>
            <a:r>
              <a:rPr lang="es-ES" dirty="0"/>
              <a:t>Haga clic para modificar el estilo de título del patrón</a:t>
            </a:r>
            <a:endParaRPr lang="en-US" dirty="0"/>
          </a:p>
        </p:txBody>
      </p:sp>
      <p:pic>
        <p:nvPicPr>
          <p:cNvPr id="10" name="9 Imagen">
            <a:hlinkClick r:id="" action="ppaction://noaction"/>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00764" y="280384"/>
            <a:ext cx="402303" cy="390112"/>
          </a:xfrm>
          <a:prstGeom prst="rect">
            <a:avLst/>
          </a:prstGeom>
        </p:spPr>
      </p:pic>
    </p:spTree>
    <p:extLst>
      <p:ext uri="{BB962C8B-B14F-4D97-AF65-F5344CB8AC3E}">
        <p14:creationId xmlns:p14="http://schemas.microsoft.com/office/powerpoint/2010/main" val="289205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ítulo y objetos">
    <p:spTree>
      <p:nvGrpSpPr>
        <p:cNvPr id="1" name=""/>
        <p:cNvGrpSpPr/>
        <p:nvPr/>
      </p:nvGrpSpPr>
      <p:grpSpPr>
        <a:xfrm>
          <a:off x="0" y="0"/>
          <a:ext cx="0" cy="0"/>
          <a:chOff x="0" y="0"/>
          <a:chExt cx="0" cy="0"/>
        </a:xfrm>
      </p:grpSpPr>
      <p:pic>
        <p:nvPicPr>
          <p:cNvPr id="6"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5937" t="24580" r="21636" b="25927"/>
          <a:stretch/>
        </p:blipFill>
        <p:spPr>
          <a:xfrm>
            <a:off x="8133291" y="203422"/>
            <a:ext cx="516742" cy="544037"/>
          </a:xfrm>
          <a:prstGeom prst="rect">
            <a:avLst/>
          </a:prstGeom>
        </p:spPr>
      </p:pic>
      <p:sp>
        <p:nvSpPr>
          <p:cNvPr id="9" name="Title 1"/>
          <p:cNvSpPr>
            <a:spLocks noGrp="1"/>
          </p:cNvSpPr>
          <p:nvPr>
            <p:ph type="title"/>
          </p:nvPr>
        </p:nvSpPr>
        <p:spPr>
          <a:xfrm>
            <a:off x="2133601" y="166345"/>
            <a:ext cx="5668488" cy="724303"/>
          </a:xfrm>
        </p:spPr>
        <p:txBody>
          <a:bodyPr/>
          <a:lstStyle/>
          <a:p>
            <a:r>
              <a:rPr lang="es-ES" dirty="0"/>
              <a:t>Haga clic para modificar el estilo de título del patrón</a:t>
            </a:r>
            <a:endParaRPr lang="en-US" dirty="0"/>
          </a:p>
        </p:txBody>
      </p:sp>
      <p:pic>
        <p:nvPicPr>
          <p:cNvPr id="10" name="9 Imagen">
            <a:hlinkClick r:id="" action="ppaction://noaction"/>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00764" y="280384"/>
            <a:ext cx="402303" cy="390112"/>
          </a:xfrm>
          <a:prstGeom prst="rect">
            <a:avLst/>
          </a:prstGeom>
        </p:spPr>
      </p:pic>
    </p:spTree>
    <p:extLst>
      <p:ext uri="{BB962C8B-B14F-4D97-AF65-F5344CB8AC3E}">
        <p14:creationId xmlns:p14="http://schemas.microsoft.com/office/powerpoint/2010/main" val="277095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ítulo y objetos">
    <p:spTree>
      <p:nvGrpSpPr>
        <p:cNvPr id="1" name=""/>
        <p:cNvGrpSpPr/>
        <p:nvPr/>
      </p:nvGrpSpPr>
      <p:grpSpPr>
        <a:xfrm>
          <a:off x="0" y="0"/>
          <a:ext cx="0" cy="0"/>
          <a:chOff x="0" y="0"/>
          <a:chExt cx="0" cy="0"/>
        </a:xfrm>
      </p:grpSpPr>
      <p:pic>
        <p:nvPicPr>
          <p:cNvPr id="6"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5937" t="24580" r="21636" b="25927"/>
          <a:stretch/>
        </p:blipFill>
        <p:spPr>
          <a:xfrm>
            <a:off x="8133291" y="203422"/>
            <a:ext cx="516742" cy="544037"/>
          </a:xfrm>
          <a:prstGeom prst="rect">
            <a:avLst/>
          </a:prstGeom>
        </p:spPr>
      </p:pic>
      <p:sp>
        <p:nvSpPr>
          <p:cNvPr id="9" name="Title 1"/>
          <p:cNvSpPr>
            <a:spLocks noGrp="1"/>
          </p:cNvSpPr>
          <p:nvPr>
            <p:ph type="title"/>
          </p:nvPr>
        </p:nvSpPr>
        <p:spPr>
          <a:xfrm>
            <a:off x="2133601" y="166345"/>
            <a:ext cx="5668488" cy="724303"/>
          </a:xfrm>
        </p:spPr>
        <p:txBody>
          <a:bodyPr/>
          <a:lstStyle/>
          <a:p>
            <a:r>
              <a:rPr lang="es-ES" dirty="0"/>
              <a:t>Haga clic para modificar el estilo de título del patrón</a:t>
            </a:r>
            <a:endParaRPr lang="en-US" dirty="0"/>
          </a:p>
        </p:txBody>
      </p:sp>
      <p:pic>
        <p:nvPicPr>
          <p:cNvPr id="10" name="9 Imagen">
            <a:hlinkClick r:id="" action="ppaction://noaction"/>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00764" y="280384"/>
            <a:ext cx="402303" cy="390112"/>
          </a:xfrm>
          <a:prstGeom prst="rect">
            <a:avLst/>
          </a:prstGeom>
        </p:spPr>
      </p:pic>
    </p:spTree>
    <p:extLst>
      <p:ext uri="{BB962C8B-B14F-4D97-AF65-F5344CB8AC3E}">
        <p14:creationId xmlns:p14="http://schemas.microsoft.com/office/powerpoint/2010/main" val="18020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ítulo y objetos">
    <p:spTree>
      <p:nvGrpSpPr>
        <p:cNvPr id="1" name=""/>
        <p:cNvGrpSpPr/>
        <p:nvPr/>
      </p:nvGrpSpPr>
      <p:grpSpPr>
        <a:xfrm>
          <a:off x="0" y="0"/>
          <a:ext cx="0" cy="0"/>
          <a:chOff x="0" y="0"/>
          <a:chExt cx="0" cy="0"/>
        </a:xfrm>
      </p:grpSpPr>
      <p:pic>
        <p:nvPicPr>
          <p:cNvPr id="6"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5937" t="24580" r="21636" b="25927"/>
          <a:stretch/>
        </p:blipFill>
        <p:spPr>
          <a:xfrm>
            <a:off x="8133291" y="203422"/>
            <a:ext cx="516742" cy="544037"/>
          </a:xfrm>
          <a:prstGeom prst="rect">
            <a:avLst/>
          </a:prstGeom>
        </p:spPr>
      </p:pic>
      <p:sp>
        <p:nvSpPr>
          <p:cNvPr id="9" name="Title 1"/>
          <p:cNvSpPr>
            <a:spLocks noGrp="1"/>
          </p:cNvSpPr>
          <p:nvPr>
            <p:ph type="title"/>
          </p:nvPr>
        </p:nvSpPr>
        <p:spPr>
          <a:xfrm>
            <a:off x="2133601" y="166345"/>
            <a:ext cx="5668488" cy="724303"/>
          </a:xfrm>
        </p:spPr>
        <p:txBody>
          <a:bodyPr/>
          <a:lstStyle/>
          <a:p>
            <a:r>
              <a:rPr lang="es-ES" dirty="0"/>
              <a:t>Haga clic para modificar el estilo de título del patrón</a:t>
            </a:r>
            <a:endParaRPr lang="en-US" dirty="0"/>
          </a:p>
        </p:txBody>
      </p:sp>
      <p:pic>
        <p:nvPicPr>
          <p:cNvPr id="10" name="9 Imagen">
            <a:hlinkClick r:id="" action="ppaction://noaction"/>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00764" y="280384"/>
            <a:ext cx="402303" cy="390112"/>
          </a:xfrm>
          <a:prstGeom prst="rect">
            <a:avLst/>
          </a:prstGeom>
        </p:spPr>
      </p:pic>
    </p:spTree>
    <p:extLst>
      <p:ext uri="{BB962C8B-B14F-4D97-AF65-F5344CB8AC3E}">
        <p14:creationId xmlns:p14="http://schemas.microsoft.com/office/powerpoint/2010/main" val="154153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ítulo y objetos">
    <p:spTree>
      <p:nvGrpSpPr>
        <p:cNvPr id="1" name=""/>
        <p:cNvGrpSpPr/>
        <p:nvPr/>
      </p:nvGrpSpPr>
      <p:grpSpPr>
        <a:xfrm>
          <a:off x="0" y="0"/>
          <a:ext cx="0" cy="0"/>
          <a:chOff x="0" y="0"/>
          <a:chExt cx="0" cy="0"/>
        </a:xfrm>
      </p:grpSpPr>
      <p:pic>
        <p:nvPicPr>
          <p:cNvPr id="6" name="3 Imagen">
            <a:hlinkClick r:id="rId2" action="ppaction://hlinksldjump"/>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5937" t="24580" r="21636" b="25927"/>
          <a:stretch/>
        </p:blipFill>
        <p:spPr>
          <a:xfrm>
            <a:off x="8133291" y="203422"/>
            <a:ext cx="516742" cy="544037"/>
          </a:xfrm>
          <a:prstGeom prst="rect">
            <a:avLst/>
          </a:prstGeom>
        </p:spPr>
      </p:pic>
      <p:sp>
        <p:nvSpPr>
          <p:cNvPr id="9" name="Title 1"/>
          <p:cNvSpPr>
            <a:spLocks noGrp="1"/>
          </p:cNvSpPr>
          <p:nvPr>
            <p:ph type="title"/>
          </p:nvPr>
        </p:nvSpPr>
        <p:spPr>
          <a:xfrm>
            <a:off x="2133601" y="166345"/>
            <a:ext cx="5668488" cy="724303"/>
          </a:xfrm>
        </p:spPr>
        <p:txBody>
          <a:bodyPr/>
          <a:lstStyle/>
          <a:p>
            <a:r>
              <a:rPr lang="es-ES" dirty="0"/>
              <a:t>Haga clic para modificar el estilo de título del patrón</a:t>
            </a:r>
            <a:endParaRPr lang="en-US" dirty="0"/>
          </a:p>
        </p:txBody>
      </p:sp>
      <p:pic>
        <p:nvPicPr>
          <p:cNvPr id="10" name="9 Imagen">
            <a:hlinkClick r:id="" action="ppaction://noaction"/>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00764" y="280384"/>
            <a:ext cx="402303" cy="390112"/>
          </a:xfrm>
          <a:prstGeom prst="rect">
            <a:avLst/>
          </a:prstGeom>
        </p:spPr>
      </p:pic>
    </p:spTree>
    <p:extLst>
      <p:ext uri="{BB962C8B-B14F-4D97-AF65-F5344CB8AC3E}">
        <p14:creationId xmlns:p14="http://schemas.microsoft.com/office/powerpoint/2010/main" val="164563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3600" y="166346"/>
            <a:ext cx="6202017" cy="721552"/>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MX"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dirty="0"/>
              <a:t>ñlm{lkn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CD1EA-1C8A-4D94-B1C1-401521374365}" type="slidenum">
              <a:rPr lang="es-MX" smtClean="0"/>
              <a:pPr/>
              <a:t>‹#›</a:t>
            </a:fld>
            <a:endParaRPr lang="es-MX" dirty="0"/>
          </a:p>
        </p:txBody>
      </p:sp>
      <p:pic>
        <p:nvPicPr>
          <p:cNvPr id="10" name="0 Imagen"/>
          <p:cNvPicPr/>
          <p:nvPr userDrawn="1"/>
        </p:nvPicPr>
        <p:blipFill>
          <a:blip r:embed="rId17" cstate="print">
            <a:extLst>
              <a:ext uri="{28A0092B-C50C-407E-A947-70E740481C1C}">
                <a14:useLocalDpi xmlns:a14="http://schemas.microsoft.com/office/drawing/2010/main"/>
              </a:ext>
            </a:extLst>
          </a:blip>
          <a:stretch>
            <a:fillRect/>
          </a:stretch>
        </p:blipFill>
        <p:spPr>
          <a:xfrm>
            <a:off x="107527" y="111603"/>
            <a:ext cx="1673866" cy="655491"/>
          </a:xfrm>
          <a:prstGeom prst="rect">
            <a:avLst/>
          </a:prstGeom>
        </p:spPr>
      </p:pic>
    </p:spTree>
    <p:extLst>
      <p:ext uri="{BB962C8B-B14F-4D97-AF65-F5344CB8AC3E}">
        <p14:creationId xmlns:p14="http://schemas.microsoft.com/office/powerpoint/2010/main" val="154069626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77" r:id="rId4"/>
    <p:sldLayoutId id="2147483678" r:id="rId5"/>
    <p:sldLayoutId id="2147483679" r:id="rId6"/>
    <p:sldLayoutId id="2147483681" r:id="rId7"/>
    <p:sldLayoutId id="2147483682" r:id="rId8"/>
    <p:sldLayoutId id="2147483685" r:id="rId9"/>
    <p:sldLayoutId id="2147483675" r:id="rId10"/>
    <p:sldLayoutId id="2147483674" r:id="rId11"/>
    <p:sldLayoutId id="2147483672" r:id="rId12"/>
    <p:sldLayoutId id="2147483676" r:id="rId13"/>
    <p:sldLayoutId id="2147483683" r:id="rId14"/>
    <p:sldLayoutId id="2147483684" r:id="rId15"/>
  </p:sldLayoutIdLst>
  <p:hf sldNum="0" hdr="0" dt="0"/>
  <p:txStyles>
    <p:titleStyle>
      <a:lvl1pPr algn="ctr" defTabSz="914400" rtl="0" eaLnBrk="1" latinLnBrk="0" hangingPunct="1">
        <a:lnSpc>
          <a:spcPct val="90000"/>
        </a:lnSpc>
        <a:spcBef>
          <a:spcPct val="0"/>
        </a:spcBef>
        <a:buNone/>
        <a:defRPr sz="1600" kern="1200">
          <a:solidFill>
            <a:srgbClr val="0068AC"/>
          </a:solidFill>
          <a:latin typeface="Clarendon BT" panose="02040804050505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4.em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dirty="0"/>
              <a:t>GUIA RÁPIDO: LIMPEZA DO </a:t>
            </a:r>
            <a:br>
              <a:rPr lang="pt-BR" dirty="0"/>
            </a:br>
            <a:r>
              <a:rPr lang="pt-BR" dirty="0"/>
              <a:t>PISO PAVIFLEX/ VINÍLICO</a:t>
            </a:r>
            <a:br>
              <a:rPr lang="pt-BR" dirty="0"/>
            </a:br>
            <a:r>
              <a:rPr lang="pt-BR" dirty="0"/>
              <a:t>E REMOÇÃO DA CERA</a:t>
            </a:r>
          </a:p>
        </p:txBody>
      </p:sp>
      <p:sp>
        <p:nvSpPr>
          <p:cNvPr id="5" name="Subtítulo 4"/>
          <p:cNvSpPr>
            <a:spLocks noGrp="1"/>
          </p:cNvSpPr>
          <p:nvPr>
            <p:ph type="subTitle" idx="1"/>
          </p:nvPr>
        </p:nvSpPr>
        <p:spPr/>
        <p:txBody>
          <a:bodyPr/>
          <a:lstStyle/>
          <a:p>
            <a:r>
              <a:rPr lang="pt-BR" dirty="0">
                <a:solidFill>
                  <a:schemeClr val="bg1"/>
                </a:solidFill>
              </a:rPr>
              <a:t>BRA-TRA-LIMP-PAV-00</a:t>
            </a:r>
          </a:p>
        </p:txBody>
      </p:sp>
    </p:spTree>
    <p:extLst>
      <p:ext uri="{BB962C8B-B14F-4D97-AF65-F5344CB8AC3E}">
        <p14:creationId xmlns:p14="http://schemas.microsoft.com/office/powerpoint/2010/main" val="772604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57147" y="196397"/>
            <a:ext cx="6202017" cy="721552"/>
          </a:xfrm>
        </p:spPr>
        <p:txBody>
          <a:bodyPr>
            <a:normAutofit/>
          </a:bodyPr>
          <a:lstStyle/>
          <a:p>
            <a:r>
              <a:rPr lang="es-MX" sz="1800" dirty="0" err="1"/>
              <a:t>Habilitação</a:t>
            </a:r>
            <a:r>
              <a:rPr lang="es-MX" sz="1800" dirty="0"/>
              <a:t> – </a:t>
            </a:r>
            <a:r>
              <a:rPr lang="es-MX" sz="1800" dirty="0" err="1"/>
              <a:t>Remoção</a:t>
            </a:r>
            <a:r>
              <a:rPr lang="es-MX" sz="1800" dirty="0"/>
              <a:t> da cera</a:t>
            </a:r>
            <a:br>
              <a:rPr lang="es-MX" sz="1800" dirty="0"/>
            </a:br>
            <a:r>
              <a:rPr lang="es-MX" sz="1400" dirty="0"/>
              <a:t>BRA-TRA-LIMP-PAV-00</a:t>
            </a:r>
            <a:endParaRPr lang="es-MX" sz="1300" dirty="0"/>
          </a:p>
        </p:txBody>
      </p:sp>
      <p:sp>
        <p:nvSpPr>
          <p:cNvPr id="30" name="CaixaDeTexto 5"/>
          <p:cNvSpPr txBox="1"/>
          <p:nvPr/>
        </p:nvSpPr>
        <p:spPr>
          <a:xfrm>
            <a:off x="7989670" y="708830"/>
            <a:ext cx="930063" cy="492443"/>
          </a:xfrm>
          <a:prstGeom prst="rect">
            <a:avLst/>
          </a:prstGeom>
          <a:noFill/>
        </p:spPr>
        <p:txBody>
          <a:bodyPr wrap="none" rtlCol="0">
            <a:spAutoFit/>
          </a:bodyPr>
          <a:lstStyle/>
          <a:p>
            <a:r>
              <a:rPr lang="pt-BR" sz="1300" b="1" dirty="0">
                <a:solidFill>
                  <a:srgbClr val="0070C0"/>
                </a:solidFill>
              </a:rPr>
              <a:t>Versão 1.4</a:t>
            </a:r>
          </a:p>
          <a:p>
            <a:r>
              <a:rPr lang="en-US" sz="1300" b="1" dirty="0">
                <a:solidFill>
                  <a:srgbClr val="0070C0"/>
                </a:solidFill>
              </a:rPr>
              <a:t>Abril/2018</a:t>
            </a:r>
            <a:endParaRPr lang="pt-BR" sz="1300" b="1" dirty="0">
              <a:solidFill>
                <a:srgbClr val="0070C0"/>
              </a:solidFill>
            </a:endParaRPr>
          </a:p>
        </p:txBody>
      </p:sp>
      <p:sp>
        <p:nvSpPr>
          <p:cNvPr id="45" name="TextBox 44"/>
          <p:cNvSpPr txBox="1"/>
          <p:nvPr/>
        </p:nvSpPr>
        <p:spPr>
          <a:xfrm>
            <a:off x="2195203" y="855277"/>
            <a:ext cx="4733988" cy="507831"/>
          </a:xfrm>
          <a:prstGeom prst="rect">
            <a:avLst/>
          </a:prstGeom>
          <a:noFill/>
        </p:spPr>
        <p:txBody>
          <a:bodyPr wrap="none" rtlCol="0">
            <a:spAutoFit/>
          </a:bodyPr>
          <a:lstStyle/>
          <a:p>
            <a:r>
              <a:rPr lang="en-US" sz="2700" b="1" dirty="0">
                <a:solidFill>
                  <a:srgbClr val="0068AC"/>
                </a:solidFill>
                <a:latin typeface="Arial" panose="020B0604020202020204" pitchFamily="34" charset="0"/>
                <a:cs typeface="Arial" panose="020B0604020202020204" pitchFamily="34" charset="0"/>
              </a:rPr>
              <a:t>4° </a:t>
            </a:r>
            <a:r>
              <a:rPr lang="en-US" sz="2700" b="1" dirty="0" err="1">
                <a:solidFill>
                  <a:srgbClr val="0068AC"/>
                </a:solidFill>
                <a:latin typeface="Arial" panose="020B0604020202020204" pitchFamily="34" charset="0"/>
                <a:cs typeface="Arial" panose="020B0604020202020204" pitchFamily="34" charset="0"/>
              </a:rPr>
              <a:t>Passo</a:t>
            </a:r>
            <a:r>
              <a:rPr lang="en-US" sz="2700" b="1" dirty="0">
                <a:solidFill>
                  <a:srgbClr val="0068AC"/>
                </a:solidFill>
                <a:latin typeface="Arial" panose="020B0604020202020204" pitchFamily="34" charset="0"/>
                <a:cs typeface="Arial" panose="020B0604020202020204" pitchFamily="34" charset="0"/>
              </a:rPr>
              <a:t> - LIMPEZA DIÁRIA</a:t>
            </a:r>
            <a:endParaRPr lang="pt-BR" sz="2700" b="1" dirty="0">
              <a:solidFill>
                <a:srgbClr val="0068AC"/>
              </a:solidFill>
              <a:latin typeface="Lucida Bright" panose="02040602050505020304"/>
            </a:endParaRPr>
          </a:p>
        </p:txBody>
      </p:sp>
      <p:cxnSp>
        <p:nvCxnSpPr>
          <p:cNvPr id="33" name="Conector recto de flecha 33"/>
          <p:cNvCxnSpPr>
            <a:endCxn id="44" idx="1"/>
          </p:cNvCxnSpPr>
          <p:nvPr/>
        </p:nvCxnSpPr>
        <p:spPr>
          <a:xfrm flipV="1">
            <a:off x="592179" y="2652615"/>
            <a:ext cx="381723" cy="8271"/>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3"/>
          <p:cNvCxnSpPr>
            <a:stCxn id="44" idx="3"/>
            <a:endCxn id="46" idx="1"/>
          </p:cNvCxnSpPr>
          <p:nvPr/>
        </p:nvCxnSpPr>
        <p:spPr>
          <a:xfrm>
            <a:off x="3277815" y="2652615"/>
            <a:ext cx="296021"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4" name="Rectángulo redondeado 10"/>
          <p:cNvSpPr/>
          <p:nvPr/>
        </p:nvSpPr>
        <p:spPr>
          <a:xfrm>
            <a:off x="973902" y="1531718"/>
            <a:ext cx="2303913" cy="2241794"/>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es-MX" sz="1000" dirty="0">
                <a:solidFill>
                  <a:srgbClr val="0068AC"/>
                </a:solidFill>
                <a:latin typeface="Lucida Bright" panose="02040602050505020304" pitchFamily="18" charset="0"/>
                <a:cs typeface="Lucida Sans" panose="020B0602040502020204" pitchFamily="34" charset="0"/>
              </a:rPr>
              <a:t>Varrer o piso </a:t>
            </a:r>
            <a:r>
              <a:rPr lang="es-MX" sz="1000" dirty="0" err="1">
                <a:solidFill>
                  <a:srgbClr val="0068AC"/>
                </a:solidFill>
                <a:latin typeface="Lucida Bright" panose="02040602050505020304" pitchFamily="18" charset="0"/>
                <a:cs typeface="Lucida Sans" panose="020B0602040502020204" pitchFamily="34" charset="0"/>
              </a:rPr>
              <a:t>paviflex</a:t>
            </a:r>
            <a:r>
              <a:rPr lang="es-MX" sz="1000" dirty="0">
                <a:solidFill>
                  <a:srgbClr val="0068AC"/>
                </a:solidFill>
                <a:latin typeface="Lucida Bright" panose="02040602050505020304" pitchFamily="18" charset="0"/>
                <a:cs typeface="Lucida Sans" panose="020B0602040502020204" pitchFamily="34" charset="0"/>
              </a:rPr>
              <a:t>/</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vinílico</a:t>
            </a:r>
            <a:r>
              <a:rPr lang="es-MX" sz="1000" dirty="0">
                <a:solidFill>
                  <a:srgbClr val="0068AC"/>
                </a:solidFill>
                <a:latin typeface="Lucida Bright" panose="02040602050505020304" pitchFamily="18" charset="0"/>
                <a:cs typeface="Lucida Sans" panose="020B0602040502020204" pitchFamily="34" charset="0"/>
              </a:rPr>
              <a:t>.</a:t>
            </a:r>
          </a:p>
        </p:txBody>
      </p:sp>
      <p:sp>
        <p:nvSpPr>
          <p:cNvPr id="46" name="Rectángulo redondeado 10"/>
          <p:cNvSpPr/>
          <p:nvPr/>
        </p:nvSpPr>
        <p:spPr>
          <a:xfrm>
            <a:off x="3573836" y="1531718"/>
            <a:ext cx="2555471" cy="2241794"/>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anose="02040602050505020304" pitchFamily="18" charset="0"/>
                <a:cs typeface="Lucida Sans" panose="020B0602040502020204" pitchFamily="34" charset="0"/>
              </a:rPr>
              <a:t>Lavar o piso paviflex com o produto</a:t>
            </a:r>
            <a:r>
              <a:rPr lang="es-MX" sz="1000" dirty="0">
                <a:solidFill>
                  <a:srgbClr val="0068AC"/>
                </a:solidFill>
                <a:latin typeface="Lucida Bright" panose="02040602050505020304" pitchFamily="18" charset="0"/>
                <a:cs typeface="Lucida Sans" panose="020B0602040502020204" pitchFamily="34" charset="0"/>
              </a:rPr>
              <a:t> Alpha HP 1:128 com a </a:t>
            </a:r>
            <a:r>
              <a:rPr lang="es-MX" sz="1000" dirty="0" err="1">
                <a:solidFill>
                  <a:srgbClr val="0068AC"/>
                </a:solidFill>
                <a:latin typeface="Lucida Bright" panose="02040602050505020304" pitchFamily="18" charset="0"/>
                <a:cs typeface="Lucida Sans" panose="020B0602040502020204" pitchFamily="34" charset="0"/>
              </a:rPr>
              <a:t>ajuda</a:t>
            </a:r>
            <a:r>
              <a:rPr lang="es-MX" sz="1000" dirty="0">
                <a:solidFill>
                  <a:srgbClr val="0068AC"/>
                </a:solidFill>
                <a:latin typeface="Lucida Bright" panose="02040602050505020304" pitchFamily="18" charset="0"/>
                <a:cs typeface="Lucida Sans" panose="020B0602040502020204" pitchFamily="34" charset="0"/>
              </a:rPr>
              <a:t> </a:t>
            </a:r>
            <a:r>
              <a:rPr lang="es-MX" sz="1000" dirty="0" smtClean="0">
                <a:solidFill>
                  <a:srgbClr val="0068AC"/>
                </a:solidFill>
                <a:latin typeface="Lucida Bright" panose="02040602050505020304" pitchFamily="18" charset="0"/>
                <a:cs typeface="Lucida Sans" panose="020B0602040502020204" pitchFamily="34" charset="0"/>
              </a:rPr>
              <a:t>do </a:t>
            </a:r>
            <a:r>
              <a:rPr lang="en-US" sz="1000" dirty="0" smtClean="0">
                <a:solidFill>
                  <a:schemeClr val="accent1">
                    <a:lumMod val="75000"/>
                  </a:schemeClr>
                </a:solidFill>
                <a:latin typeface="Lucida Bright" panose="02040602050505020304" pitchFamily="18" charset="0"/>
                <a:cs typeface="Lucida Sans" panose="020B0602040502020204" pitchFamily="34" charset="0"/>
              </a:rPr>
              <a:t>mop.</a:t>
            </a:r>
            <a:endParaRPr lang="pt-BR" sz="1000" dirty="0">
              <a:solidFill>
                <a:srgbClr val="0068AC"/>
              </a:solidFill>
              <a:latin typeface="Lucida Bright" panose="02040602050505020304" pitchFamily="18" charset="0"/>
              <a:cs typeface="Lucida Sans" panose="020B0602040502020204" pitchFamily="34" charset="0"/>
            </a:endParaRPr>
          </a:p>
        </p:txBody>
      </p:sp>
      <p:cxnSp>
        <p:nvCxnSpPr>
          <p:cNvPr id="47" name="Conector recto de flecha 33"/>
          <p:cNvCxnSpPr>
            <a:stCxn id="46" idx="3"/>
            <a:endCxn id="52" idx="1"/>
          </p:cNvCxnSpPr>
          <p:nvPr/>
        </p:nvCxnSpPr>
        <p:spPr>
          <a:xfrm flipV="1">
            <a:off x="6129307" y="2652205"/>
            <a:ext cx="251271" cy="41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33"/>
          <p:cNvCxnSpPr>
            <a:stCxn id="52" idx="2"/>
            <a:endCxn id="49" idx="0"/>
          </p:cNvCxnSpPr>
          <p:nvPr/>
        </p:nvCxnSpPr>
        <p:spPr>
          <a:xfrm>
            <a:off x="7591247" y="3772528"/>
            <a:ext cx="0" cy="379497"/>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49" name="Rectángulo redondeado 10"/>
          <p:cNvSpPr/>
          <p:nvPr/>
        </p:nvSpPr>
        <p:spPr>
          <a:xfrm>
            <a:off x="6380578" y="4152025"/>
            <a:ext cx="2421338" cy="2606341"/>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anose="02040602050505020304" pitchFamily="18" charset="0"/>
                <a:cs typeface="Lucida Sans" panose="020B0602040502020204" pitchFamily="34" charset="0"/>
              </a:rPr>
              <a:t>Passar o mop limpo sobre o piso para retirar toda a sujidade.</a:t>
            </a:r>
          </a:p>
          <a:p>
            <a:pPr algn="just"/>
            <a:r>
              <a:rPr lang="en-US" sz="1000" dirty="0">
                <a:solidFill>
                  <a:srgbClr val="0068AC"/>
                </a:solidFill>
                <a:latin typeface="Lucida Bright" panose="02040602050505020304" pitchFamily="18" charset="0"/>
                <a:cs typeface="Lucida Sans" panose="020B0602040502020204" pitchFamily="34" charset="0"/>
              </a:rPr>
              <a:t>O piso deve ser limpo diariamente.</a:t>
            </a:r>
            <a:endParaRPr lang="pt-BR" sz="1000" dirty="0">
              <a:solidFill>
                <a:srgbClr val="0068AC"/>
              </a:solidFill>
              <a:latin typeface="Lucida Bright" panose="02040602050505020304" pitchFamily="18" charset="0"/>
              <a:cs typeface="Lucida Sans" panose="020B0602040502020204" pitchFamily="34" charset="0"/>
            </a:endParaRPr>
          </a:p>
        </p:txBody>
      </p:sp>
      <p:cxnSp>
        <p:nvCxnSpPr>
          <p:cNvPr id="50" name="Conector recto de flecha 33"/>
          <p:cNvCxnSpPr>
            <a:stCxn id="49" idx="1"/>
          </p:cNvCxnSpPr>
          <p:nvPr/>
        </p:nvCxnSpPr>
        <p:spPr>
          <a:xfrm flipH="1">
            <a:off x="6129307" y="5455196"/>
            <a:ext cx="251271"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51" name="4 Anillo"/>
          <p:cNvSpPr/>
          <p:nvPr/>
        </p:nvSpPr>
        <p:spPr>
          <a:xfrm>
            <a:off x="5672834" y="5226595"/>
            <a:ext cx="457200" cy="457200"/>
          </a:xfrm>
          <a:prstGeom prst="donut">
            <a:avLst>
              <a:gd name="adj" fmla="val 10714"/>
            </a:avLst>
          </a:prstGeom>
          <a:solidFill>
            <a:schemeClr val="accent5">
              <a:lumMod val="75000"/>
            </a:schemeClr>
          </a:solid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52" name="Rectángulo redondeado 10"/>
          <p:cNvSpPr/>
          <p:nvPr/>
        </p:nvSpPr>
        <p:spPr>
          <a:xfrm>
            <a:off x="6380578" y="1531881"/>
            <a:ext cx="2421338" cy="2240647"/>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en-US" sz="1000" dirty="0" err="1">
                <a:solidFill>
                  <a:srgbClr val="0070C0"/>
                </a:solidFill>
                <a:latin typeface="Lucida Bright" panose="02040602050505020304" pitchFamily="18" charset="0"/>
                <a:cs typeface="Lucida Sans" panose="020B0602040502020204" pitchFamily="34" charset="0"/>
              </a:rPr>
              <a:t>R</a:t>
            </a:r>
            <a:r>
              <a:rPr lang="en-US" sz="1000" dirty="0" err="1" smtClean="0">
                <a:solidFill>
                  <a:srgbClr val="0068AC"/>
                </a:solidFill>
                <a:latin typeface="Lucida Bright" panose="02040602050505020304" pitchFamily="18" charset="0"/>
                <a:cs typeface="Lucida Sans" panose="020B0602040502020204" pitchFamily="34" charset="0"/>
              </a:rPr>
              <a:t>etirar</a:t>
            </a:r>
            <a:r>
              <a:rPr lang="en-US" sz="1000" dirty="0" smtClean="0">
                <a:solidFill>
                  <a:srgbClr val="0068AC"/>
                </a:solidFill>
                <a:latin typeface="Lucida Bright" panose="02040602050505020304" pitchFamily="18" charset="0"/>
                <a:cs typeface="Lucida Sans" panose="020B0602040502020204" pitchFamily="34" charset="0"/>
              </a:rPr>
              <a:t> </a:t>
            </a:r>
            <a:r>
              <a:rPr lang="en-US" sz="1000" dirty="0">
                <a:solidFill>
                  <a:srgbClr val="0068AC"/>
                </a:solidFill>
                <a:latin typeface="Lucida Bright" panose="02040602050505020304" pitchFamily="18" charset="0"/>
                <a:cs typeface="Lucida Sans" panose="020B0602040502020204" pitchFamily="34" charset="0"/>
              </a:rPr>
              <a:t>a solução com a ajuda do rodo e de uma pá.</a:t>
            </a:r>
            <a:endParaRPr lang="es-MX" sz="1000" dirty="0">
              <a:solidFill>
                <a:srgbClr val="0068AC"/>
              </a:solidFill>
              <a:latin typeface="Lucida Bright" panose="02040602050505020304" pitchFamily="18" charset="0"/>
              <a:cs typeface="Lucida Sans" panose="020B0602040502020204" pitchFamily="34" charset="0"/>
            </a:endParaRPr>
          </a:p>
        </p:txBody>
      </p:sp>
      <p:pic>
        <p:nvPicPr>
          <p:cNvPr id="54" name="Picture 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407725" y="1976877"/>
            <a:ext cx="1569389" cy="104347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5" name="Picture 54"/>
          <p:cNvPicPr>
            <a:picLocks noChangeAspect="1"/>
          </p:cNvPicPr>
          <p:nvPr/>
        </p:nvPicPr>
        <p:blipFill>
          <a:blip r:embed="rId4" cstate="print"/>
          <a:stretch>
            <a:fillRect/>
          </a:stretch>
        </p:blipFill>
        <p:spPr>
          <a:xfrm>
            <a:off x="3843157" y="2021988"/>
            <a:ext cx="990368" cy="748966"/>
          </a:xfrm>
          <a:prstGeom prst="rect">
            <a:avLst/>
          </a:prstGeom>
        </p:spPr>
      </p:pic>
      <p:pic>
        <p:nvPicPr>
          <p:cNvPr id="57" name="Imagen 3"/>
          <p:cNvPicPr>
            <a:picLocks noChangeAspect="1"/>
          </p:cNvPicPr>
          <p:nvPr/>
        </p:nvPicPr>
        <p:blipFill>
          <a:blip r:embed="rId5" cstate="print"/>
          <a:stretch>
            <a:fillRect/>
          </a:stretch>
        </p:blipFill>
        <p:spPr>
          <a:xfrm>
            <a:off x="7048031" y="4451895"/>
            <a:ext cx="1157163" cy="1151640"/>
          </a:xfrm>
          <a:prstGeom prst="rect">
            <a:avLst/>
          </a:prstGeom>
        </p:spPr>
      </p:pic>
      <p:grpSp>
        <p:nvGrpSpPr>
          <p:cNvPr id="58" name="Grupo 42"/>
          <p:cNvGrpSpPr/>
          <p:nvPr/>
        </p:nvGrpSpPr>
        <p:grpSpPr>
          <a:xfrm>
            <a:off x="134979" y="2443307"/>
            <a:ext cx="457200" cy="457200"/>
            <a:chOff x="7286508" y="5240458"/>
            <a:chExt cx="457200" cy="457200"/>
          </a:xfrm>
        </p:grpSpPr>
        <p:sp>
          <p:nvSpPr>
            <p:cNvPr id="59" name="4 Anillo"/>
            <p:cNvSpPr/>
            <p:nvPr/>
          </p:nvSpPr>
          <p:spPr>
            <a:xfrm>
              <a:off x="7286508" y="5240458"/>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60" name="13 Rectángulo"/>
            <p:cNvSpPr/>
            <p:nvPr/>
          </p:nvSpPr>
          <p:spPr>
            <a:xfrm>
              <a:off x="7355091" y="5309621"/>
              <a:ext cx="319318" cy="307777"/>
            </a:xfrm>
            <a:prstGeom prst="rect">
              <a:avLst/>
            </a:prstGeom>
          </p:spPr>
          <p:txBody>
            <a:bodyPr wrap="none">
              <a:spAutoFit/>
            </a:bodyPr>
            <a:lstStyle/>
            <a:p>
              <a:pPr algn="ctr"/>
              <a:r>
                <a:rPr lang="es-MX" sz="1400" dirty="0">
                  <a:solidFill>
                    <a:srgbClr val="0068AC"/>
                  </a:solidFill>
                  <a:latin typeface="Lucida Sans" pitchFamily="34" charset="0"/>
                </a:rPr>
                <a:t>D</a:t>
              </a:r>
            </a:p>
          </p:txBody>
        </p:sp>
      </p:grpSp>
      <p:pic>
        <p:nvPicPr>
          <p:cNvPr id="24" name="Picture 23"/>
          <p:cNvPicPr>
            <a:picLocks noChangeAspect="1"/>
          </p:cNvPicPr>
          <p:nvPr/>
        </p:nvPicPr>
        <p:blipFill>
          <a:blip r:embed="rId6"/>
          <a:stretch>
            <a:fillRect/>
          </a:stretch>
        </p:blipFill>
        <p:spPr>
          <a:xfrm>
            <a:off x="7705334" y="1801703"/>
            <a:ext cx="568673" cy="1284382"/>
          </a:xfrm>
          <a:prstGeom prst="rect">
            <a:avLst/>
          </a:prstGeom>
        </p:spPr>
      </p:pic>
      <p:pic>
        <p:nvPicPr>
          <p:cNvPr id="25" name="Picture 24"/>
          <p:cNvPicPr>
            <a:picLocks noChangeAspect="1"/>
          </p:cNvPicPr>
          <p:nvPr/>
        </p:nvPicPr>
        <p:blipFill>
          <a:blip r:embed="rId7"/>
          <a:stretch>
            <a:fillRect/>
          </a:stretch>
        </p:blipFill>
        <p:spPr>
          <a:xfrm>
            <a:off x="6884276" y="1846843"/>
            <a:ext cx="758399" cy="1093746"/>
          </a:xfrm>
          <a:prstGeom prst="rect">
            <a:avLst/>
          </a:prstGeom>
        </p:spPr>
      </p:pic>
      <p:pic>
        <p:nvPicPr>
          <p:cNvPr id="26" name="Imagen 3"/>
          <p:cNvPicPr>
            <a:picLocks noChangeAspect="1"/>
          </p:cNvPicPr>
          <p:nvPr/>
        </p:nvPicPr>
        <p:blipFill>
          <a:blip r:embed="rId5" cstate="print"/>
          <a:stretch>
            <a:fillRect/>
          </a:stretch>
        </p:blipFill>
        <p:spPr>
          <a:xfrm>
            <a:off x="4928250" y="1956911"/>
            <a:ext cx="817946" cy="814043"/>
          </a:xfrm>
          <a:prstGeom prst="rect">
            <a:avLst/>
          </a:prstGeom>
        </p:spPr>
      </p:pic>
    </p:spTree>
    <p:extLst>
      <p:ext uri="{BB962C8B-B14F-4D97-AF65-F5344CB8AC3E}">
        <p14:creationId xmlns:p14="http://schemas.microsoft.com/office/powerpoint/2010/main" val="176096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2240924" cy="923925"/>
          </a:xfrm>
          <a:prstGeom prst="rect">
            <a:avLst/>
          </a:prstGeom>
        </p:spPr>
      </p:pic>
      <p:sp>
        <p:nvSpPr>
          <p:cNvPr id="4" name="Rectangle 3"/>
          <p:cNvSpPr/>
          <p:nvPr/>
        </p:nvSpPr>
        <p:spPr>
          <a:xfrm>
            <a:off x="238258" y="152869"/>
            <a:ext cx="8673921" cy="7032694"/>
          </a:xfrm>
          <a:prstGeom prst="rect">
            <a:avLst/>
          </a:prstGeom>
        </p:spPr>
        <p:txBody>
          <a:bodyPr wrap="square">
            <a:spAutoFit/>
          </a:bodyPr>
          <a:lstStyle/>
          <a:p>
            <a:pPr algn="just">
              <a:spcAft>
                <a:spcPts val="1000"/>
              </a:spcAft>
            </a:pPr>
            <a:r>
              <a:rPr lang="es-ES" sz="1700" b="1" dirty="0">
                <a:latin typeface="Times New Roman" panose="02020603050405020304" pitchFamily="18" charset="0"/>
                <a:ea typeface="Calibri" panose="020F0502020204030204" pitchFamily="34" charset="0"/>
                <a:cs typeface="Times New Roman" panose="02020603050405020304" pitchFamily="18" charset="0"/>
              </a:rPr>
              <a:t>Cláusula de Confidencialidad</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s-ES" sz="1700" dirty="0">
                <a:latin typeface="Times New Roman" panose="02020603050405020304" pitchFamily="18" charset="0"/>
                <a:ea typeface="Calibri" panose="020F0502020204030204" pitchFamily="34" charset="0"/>
                <a:cs typeface="Times New Roman" panose="02020603050405020304" pitchFamily="18" charset="0"/>
              </a:rPr>
              <a:t>Este documento y sus anexos contienen información estratégica de negocio, secretos comerciales y en general el </a:t>
            </a:r>
            <a:r>
              <a:rPr lang="es-ES" sz="1700" i="1" dirty="0">
                <a:latin typeface="Times New Roman" panose="02020603050405020304" pitchFamily="18" charset="0"/>
                <a:ea typeface="Calibri" panose="020F0502020204030204" pitchFamily="34" charset="0"/>
                <a:cs typeface="Times New Roman" panose="02020603050405020304" pitchFamily="18" charset="0"/>
              </a:rPr>
              <a:t>know-how</a:t>
            </a:r>
            <a:r>
              <a:rPr lang="es-ES" sz="1700" dirty="0">
                <a:latin typeface="Times New Roman" panose="02020603050405020304" pitchFamily="18" charset="0"/>
                <a:ea typeface="Calibri" panose="020F0502020204030204" pitchFamily="34" charset="0"/>
                <a:cs typeface="Times New Roman" panose="02020603050405020304" pitchFamily="18" charset="0"/>
              </a:rPr>
              <a:t> de Carbondale, S.L. Co. (“Scanton US” o “Carbondale”), y su grupo, derivados de experiencias comerciales y programas de investigación y desarrollo, y que han sido compilados para uso exclusivo de las filiales del grupo (y, en particular, de algunos de sus empleados y directivos), con el objetivo de asegurar e incrementar la rentabilidad y beneficio del grupo a largo plazo. El contenido de este documento y sus anexos es, por consiguiente,  estrictamente confidencial y para el uso exclusivo de sus destinatarios.</a:t>
            </a:r>
          </a:p>
          <a:p>
            <a:pPr algn="just">
              <a:spcAft>
                <a:spcPts val="1000"/>
              </a:spcAft>
            </a:pPr>
            <a:r>
              <a:rPr lang="es-ES" sz="1700" dirty="0">
                <a:latin typeface="Times New Roman" panose="02020603050405020304" pitchFamily="18" charset="0"/>
                <a:ea typeface="Calibri" panose="020F0502020204030204" pitchFamily="34" charset="0"/>
                <a:cs typeface="Times New Roman" panose="02020603050405020304" pitchFamily="18" charset="0"/>
              </a:rPr>
              <a:t>En este documento y sus anexos tendrá la consideración de “</a:t>
            </a:r>
            <a:r>
              <a:rPr lang="es-ES" sz="1700" b="1" dirty="0">
                <a:latin typeface="Times New Roman" panose="02020603050405020304" pitchFamily="18" charset="0"/>
                <a:ea typeface="Calibri" panose="020F0502020204030204" pitchFamily="34" charset="0"/>
                <a:cs typeface="Times New Roman" panose="02020603050405020304" pitchFamily="18" charset="0"/>
              </a:rPr>
              <a:t>Información Confidencial</a:t>
            </a:r>
            <a:r>
              <a:rPr lang="es-ES" sz="1700" dirty="0">
                <a:latin typeface="Times New Roman" panose="02020603050405020304" pitchFamily="18" charset="0"/>
                <a:ea typeface="Calibri" panose="020F0502020204030204" pitchFamily="34" charset="0"/>
                <a:cs typeface="Times New Roman" panose="02020603050405020304" pitchFamily="18" charset="0"/>
              </a:rPr>
              <a:t>” toda documentación e información (de tipo económico, financiero, técnico, comercial, estratégico o de otro tipo), proporcionada de cualquier forma (oral, escrita o en cualquier soporte) y en cualquier momento, ya sea con anterioridad o posterioridad a la fecha de este documento o sus anexos, que no esté disponible públicamente, relativa a Carbondale, a cualquier sociedad de su grupo, o a cualquier persona relacionada con las mismas, incluyendo, sin limitación: información científica, técnica o arquitectónica; información relativa al negocio actual o futuro, experiencia comercial y planes de comercialización, incluyendo, pero no limitada a, información financiera, términos contractuales o información y datos de clientes; diseños, dibujos, muestras, programas de computadora y software; costos e información de precios; y identificación de personal u otros recursos para su posible uso comercial.  En particular, será Información Confidencial toda documentación e información: (i) marcada como tal; (ii) identificada por Carbondale o su personal, bien de forma escrita o bien de forma verbal, como Información Confidencial; (iii) que tenga valor comercial; (iv) que no sea conocida a nivel general en el mercado o la industria; o (v) que por su naturaleza o por las circunstancias en que se produzca la revelación, deba de buena fe estimarse como tal.</a:t>
            </a:r>
            <a:endParaRPr lang="pt-BR" sz="17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242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2240924" cy="923925"/>
          </a:xfrm>
          <a:prstGeom prst="rect">
            <a:avLst/>
          </a:prstGeom>
        </p:spPr>
      </p:pic>
      <p:sp>
        <p:nvSpPr>
          <p:cNvPr id="2" name="Rectangle 1"/>
          <p:cNvSpPr/>
          <p:nvPr/>
        </p:nvSpPr>
        <p:spPr>
          <a:xfrm>
            <a:off x="212500" y="337845"/>
            <a:ext cx="8725437" cy="2446824"/>
          </a:xfrm>
          <a:prstGeom prst="rect">
            <a:avLst/>
          </a:prstGeom>
        </p:spPr>
        <p:txBody>
          <a:bodyPr wrap="square">
            <a:spAutoFit/>
          </a:bodyPr>
          <a:lstStyle/>
          <a:p>
            <a:pPr algn="just">
              <a:spcAft>
                <a:spcPts val="1000"/>
              </a:spcAft>
            </a:pPr>
            <a:r>
              <a:rPr lang="es-ES" sz="1700" dirty="0">
                <a:latin typeface="Times New Roman" panose="02020603050405020304" pitchFamily="18" charset="0"/>
                <a:ea typeface="Calibri" panose="020F0502020204030204" pitchFamily="34" charset="0"/>
                <a:cs typeface="Times New Roman" panose="02020603050405020304" pitchFamily="18" charset="0"/>
              </a:rPr>
              <a:t>Los destinatarios de este documento y sus anexos se comprometen a tratar y conservar en todo momento la Información Confidencial como secreta y confidencial y a no la comunicarla ni revelarla directa ni indirectamente (tanto en forma oral o escrita) a ninguna otra persona física o jurídica (con la única excepción de aquellos miembros del personal de Carbondale que tengan la necesidad de conocer dicha información para la prestación de sus servicios) sin que medie previa aprobación por escrito de Carbondale.  La revelación, distribución, transmisión electrónica o copia de la Información Confidencial queda estrictamente prohibida. Los destinatarios de este documento y sus anexos acuerdan no duplicar, distribuir o revelar su contenido a través de ningún medio.</a:t>
            </a:r>
            <a:endParaRPr lang="pt-BR"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452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57147" y="196397"/>
            <a:ext cx="6202017" cy="721552"/>
          </a:xfrm>
        </p:spPr>
        <p:txBody>
          <a:bodyPr>
            <a:normAutofit/>
          </a:bodyPr>
          <a:lstStyle/>
          <a:p>
            <a:r>
              <a:rPr lang="es-MX" sz="1800" dirty="0" err="1"/>
              <a:t>Habilitação</a:t>
            </a:r>
            <a:r>
              <a:rPr lang="es-MX" sz="1800" dirty="0"/>
              <a:t> – </a:t>
            </a:r>
            <a:r>
              <a:rPr lang="es-MX" sz="1800" dirty="0" err="1"/>
              <a:t>Limpeza</a:t>
            </a:r>
            <a:r>
              <a:rPr lang="es-MX" sz="1800" dirty="0"/>
              <a:t> do piso </a:t>
            </a:r>
            <a:r>
              <a:rPr lang="es-MX" sz="1800" dirty="0" err="1"/>
              <a:t>paviflex</a:t>
            </a:r>
            <a:r>
              <a:rPr lang="es-MX" sz="1800" dirty="0"/>
              <a:t>/ vinílico</a:t>
            </a:r>
            <a:br>
              <a:rPr lang="es-MX" sz="1800" dirty="0"/>
            </a:br>
            <a:r>
              <a:rPr lang="es-MX" sz="1400" dirty="0"/>
              <a:t>BRA-TRA-LIMP-PAV-00</a:t>
            </a:r>
            <a:endParaRPr lang="es-MX" sz="1300" dirty="0"/>
          </a:p>
        </p:txBody>
      </p:sp>
      <p:grpSp>
        <p:nvGrpSpPr>
          <p:cNvPr id="5" name="2 Grupo"/>
          <p:cNvGrpSpPr/>
          <p:nvPr/>
        </p:nvGrpSpPr>
        <p:grpSpPr>
          <a:xfrm>
            <a:off x="3102234" y="2163654"/>
            <a:ext cx="2882158" cy="2241809"/>
            <a:chOff x="429038" y="1493785"/>
            <a:chExt cx="1959992" cy="1911351"/>
          </a:xfrm>
        </p:grpSpPr>
        <p:sp>
          <p:nvSpPr>
            <p:cNvPr id="6" name="Redondear rectángulo de esquina del mismo lado 4"/>
            <p:cNvSpPr/>
            <p:nvPr/>
          </p:nvSpPr>
          <p:spPr>
            <a:xfrm rot="5400000">
              <a:off x="571162" y="1587268"/>
              <a:ext cx="1911351" cy="1724385"/>
            </a:xfrm>
            <a:prstGeom prst="round2Same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s-MX" sz="1400" dirty="0">
                  <a:solidFill>
                    <a:srgbClr val="0068AC"/>
                  </a:solidFill>
                  <a:latin typeface="Lucida Bright" panose="02040602050505020304" pitchFamily="18" charset="0"/>
                  <a:hlinkClick r:id="rId2" action="ppaction://hlinksldjump"/>
                </a:rPr>
                <a:t>Habilitação </a:t>
              </a:r>
              <a:endParaRPr lang="es-MX" sz="1400" dirty="0">
                <a:solidFill>
                  <a:srgbClr val="0068AC"/>
                </a:solidFill>
                <a:latin typeface="Lucida Bright" panose="02040602050505020304" pitchFamily="18" charset="0"/>
              </a:endParaRPr>
            </a:p>
          </p:txBody>
        </p:sp>
        <p:sp>
          <p:nvSpPr>
            <p:cNvPr id="7" name="Rectángulo 5"/>
            <p:cNvSpPr/>
            <p:nvPr/>
          </p:nvSpPr>
          <p:spPr>
            <a:xfrm>
              <a:off x="429038" y="1493785"/>
              <a:ext cx="235608" cy="1911350"/>
            </a:xfrm>
            <a:prstGeom prst="rect">
              <a:avLst/>
            </a:prstGeom>
            <a:solidFill>
              <a:srgbClr val="FFC72C"/>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8" name="Picture 7"/>
          <p:cNvPicPr>
            <a:picLocks noChangeAspect="1"/>
          </p:cNvPicPr>
          <p:nvPr/>
        </p:nvPicPr>
        <p:blipFill>
          <a:blip r:embed="rId3"/>
          <a:stretch>
            <a:fillRect/>
          </a:stretch>
        </p:blipFill>
        <p:spPr>
          <a:xfrm>
            <a:off x="3935492" y="2472313"/>
            <a:ext cx="1562100" cy="1238250"/>
          </a:xfrm>
          <a:prstGeom prst="rect">
            <a:avLst/>
          </a:prstGeom>
        </p:spPr>
      </p:pic>
    </p:spTree>
    <p:extLst>
      <p:ext uri="{BB962C8B-B14F-4D97-AF65-F5344CB8AC3E}">
        <p14:creationId xmlns:p14="http://schemas.microsoft.com/office/powerpoint/2010/main" val="606178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57147" y="67607"/>
            <a:ext cx="6202017" cy="721552"/>
          </a:xfrm>
        </p:spPr>
        <p:txBody>
          <a:bodyPr>
            <a:normAutofit fontScale="90000"/>
          </a:bodyPr>
          <a:lstStyle/>
          <a:p>
            <a:r>
              <a:rPr lang="es-MX" sz="1800" b="1" u="sng" dirty="0" err="1"/>
              <a:t>EPI’s</a:t>
            </a:r>
            <a:r>
              <a:rPr lang="es-MX" sz="1800" b="1" u="sng" dirty="0"/>
              <a:t> </a:t>
            </a:r>
            <a:r>
              <a:rPr lang="es-MX" sz="1800" b="1" u="sng" dirty="0" err="1"/>
              <a:t>necessários</a:t>
            </a:r>
            <a:r>
              <a:rPr lang="es-MX" sz="1800" b="1" u="sng" dirty="0"/>
              <a:t> para uso no </a:t>
            </a:r>
            <a:br>
              <a:rPr lang="es-MX" sz="1800" b="1" u="sng" dirty="0"/>
            </a:br>
            <a:r>
              <a:rPr lang="es-MX" sz="1800" b="1" u="sng" dirty="0" err="1"/>
              <a:t>Processo</a:t>
            </a:r>
            <a:r>
              <a:rPr lang="es-MX" sz="1800" b="1" u="sng" dirty="0"/>
              <a:t> de </a:t>
            </a:r>
            <a:r>
              <a:rPr lang="es-MX" sz="1800" b="1" u="sng" dirty="0" err="1"/>
              <a:t>Limpeza</a:t>
            </a:r>
            <a:r>
              <a:rPr lang="es-MX" sz="1800" b="1" u="sng" dirty="0"/>
              <a:t> do piso </a:t>
            </a:r>
            <a:r>
              <a:rPr lang="es-MX" sz="1800" b="1" u="sng" dirty="0" err="1"/>
              <a:t>paviflex</a:t>
            </a:r>
            <a:r>
              <a:rPr lang="es-MX" sz="1800" b="1" u="sng" dirty="0"/>
              <a:t>/ vinílico </a:t>
            </a:r>
            <a:br>
              <a:rPr lang="es-MX" sz="1800" b="1" u="sng" dirty="0"/>
            </a:br>
            <a:r>
              <a:rPr lang="es-MX" sz="1800" b="1" u="sng" dirty="0"/>
              <a:t>e </a:t>
            </a:r>
            <a:r>
              <a:rPr lang="es-MX" sz="1800" b="1" u="sng" dirty="0" err="1"/>
              <a:t>Remoção</a:t>
            </a:r>
            <a:r>
              <a:rPr lang="es-MX" sz="1800" b="1" u="sng" dirty="0"/>
              <a:t> de </a:t>
            </a:r>
            <a:r>
              <a:rPr lang="es-MX" sz="1800" b="1" u="sng" dirty="0" err="1"/>
              <a:t>produtos</a:t>
            </a:r>
            <a:endParaRPr lang="es-MX" sz="1800" b="1" u="sng" dirty="0"/>
          </a:p>
        </p:txBody>
      </p:sp>
      <p:sp>
        <p:nvSpPr>
          <p:cNvPr id="30" name="CaixaDeTexto 5"/>
          <p:cNvSpPr txBox="1"/>
          <p:nvPr/>
        </p:nvSpPr>
        <p:spPr>
          <a:xfrm>
            <a:off x="7966724" y="671727"/>
            <a:ext cx="955711" cy="492443"/>
          </a:xfrm>
          <a:prstGeom prst="rect">
            <a:avLst/>
          </a:prstGeom>
          <a:noFill/>
        </p:spPr>
        <p:txBody>
          <a:bodyPr wrap="none" rtlCol="0">
            <a:spAutoFit/>
          </a:bodyPr>
          <a:lstStyle/>
          <a:p>
            <a:r>
              <a:rPr lang="pt-BR" sz="1300" b="1" dirty="0">
                <a:solidFill>
                  <a:srgbClr val="0070C0"/>
                </a:solidFill>
              </a:rPr>
              <a:t>Versão 1.2</a:t>
            </a:r>
          </a:p>
          <a:p>
            <a:r>
              <a:rPr lang="en-US" sz="1300" b="1" dirty="0" err="1">
                <a:solidFill>
                  <a:srgbClr val="0070C0"/>
                </a:solidFill>
              </a:rPr>
              <a:t>Maio</a:t>
            </a:r>
            <a:r>
              <a:rPr lang="en-US" sz="1300" b="1" dirty="0">
                <a:solidFill>
                  <a:srgbClr val="0070C0"/>
                </a:solidFill>
              </a:rPr>
              <a:t>/2017</a:t>
            </a:r>
            <a:endParaRPr lang="pt-BR" sz="1300" b="1" dirty="0">
              <a:solidFill>
                <a:srgbClr val="0070C0"/>
              </a:solidFill>
            </a:endParaRPr>
          </a:p>
        </p:txBody>
      </p:sp>
      <p:sp>
        <p:nvSpPr>
          <p:cNvPr id="26" name="CuadroTexto 3"/>
          <p:cNvSpPr txBox="1"/>
          <p:nvPr/>
        </p:nvSpPr>
        <p:spPr>
          <a:xfrm>
            <a:off x="2657095" y="3901964"/>
            <a:ext cx="3334869" cy="553998"/>
          </a:xfrm>
          <a:prstGeom prst="rect">
            <a:avLst/>
          </a:prstGeom>
          <a:noFill/>
        </p:spPr>
        <p:txBody>
          <a:bodyPr wrap="square" rtlCol="0">
            <a:spAutoFit/>
          </a:bodyPr>
          <a:lstStyle/>
          <a:p>
            <a:pPr algn="ctr"/>
            <a:r>
              <a:rPr lang="es-MX" sz="1500" b="1" dirty="0">
                <a:solidFill>
                  <a:srgbClr val="0068AC"/>
                </a:solidFill>
                <a:latin typeface="Clarendon BT" panose="02040804050505030204" pitchFamily="18" charset="0"/>
              </a:rPr>
              <a:t>Algumas considerações importantes:</a:t>
            </a:r>
            <a:endParaRPr lang="es-MX" sz="1500" b="1" dirty="0">
              <a:solidFill>
                <a:srgbClr val="FFC72C"/>
              </a:solidFill>
              <a:latin typeface="Clarendon BT" panose="02040804050505030204" pitchFamily="18" charset="0"/>
            </a:endParaRPr>
          </a:p>
        </p:txBody>
      </p:sp>
      <p:sp>
        <p:nvSpPr>
          <p:cNvPr id="29" name="CuadroTexto 39"/>
          <p:cNvSpPr txBox="1"/>
          <p:nvPr/>
        </p:nvSpPr>
        <p:spPr>
          <a:xfrm>
            <a:off x="729271" y="4680495"/>
            <a:ext cx="7171002" cy="1477328"/>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s-MX" sz="1200" dirty="0">
                <a:latin typeface="Lucida Bright" panose="02040602050505020304" pitchFamily="18" charset="0"/>
              </a:rPr>
              <a:t>E imprescendível o uso dos EPI’s no Processo de </a:t>
            </a:r>
            <a:r>
              <a:rPr lang="es-MX" sz="1200" dirty="0" err="1">
                <a:latin typeface="Lucida Bright" panose="02040602050505020304" pitchFamily="18" charset="0"/>
              </a:rPr>
              <a:t>Limpeza</a:t>
            </a:r>
            <a:r>
              <a:rPr lang="es-MX" sz="1200" dirty="0">
                <a:latin typeface="Lucida Bright" panose="02040602050505020304" pitchFamily="18" charset="0"/>
              </a:rPr>
              <a:t> e </a:t>
            </a:r>
            <a:r>
              <a:rPr lang="es-MX" sz="1200" dirty="0" err="1">
                <a:latin typeface="Lucida Bright" panose="02040602050505020304" pitchFamily="18" charset="0"/>
              </a:rPr>
              <a:t>Remoção</a:t>
            </a:r>
            <a:r>
              <a:rPr lang="es-MX" sz="1200" dirty="0">
                <a:latin typeface="Lucida Bright" panose="02040602050505020304" pitchFamily="18" charset="0"/>
              </a:rPr>
              <a:t> para </a:t>
            </a:r>
            <a:r>
              <a:rPr lang="es-MX" sz="1200" dirty="0" err="1">
                <a:latin typeface="Lucida Bright" panose="02040602050505020304" pitchFamily="18" charset="0"/>
              </a:rPr>
              <a:t>maior</a:t>
            </a:r>
            <a:r>
              <a:rPr lang="es-MX" sz="1200" dirty="0">
                <a:latin typeface="Lucida Bright" panose="02040602050505020304" pitchFamily="18" charset="0"/>
              </a:rPr>
              <a:t> </a:t>
            </a:r>
            <a:r>
              <a:rPr lang="es-MX" sz="1200" dirty="0" err="1">
                <a:latin typeface="Lucida Bright" panose="02040602050505020304" pitchFamily="18" charset="0"/>
              </a:rPr>
              <a:t>segurança</a:t>
            </a:r>
            <a:r>
              <a:rPr lang="es-MX" sz="1200" dirty="0">
                <a:latin typeface="Lucida Bright" panose="02040602050505020304" pitchFamily="18" charset="0"/>
              </a:rPr>
              <a:t> </a:t>
            </a:r>
            <a:r>
              <a:rPr lang="es-MX" sz="1200" dirty="0" err="1">
                <a:latin typeface="Lucida Bright" panose="02040602050505020304" pitchFamily="18" charset="0"/>
              </a:rPr>
              <a:t>ao</a:t>
            </a:r>
            <a:r>
              <a:rPr lang="es-MX" sz="1200" dirty="0">
                <a:latin typeface="Lucida Bright" panose="02040602050505020304" pitchFamily="18" charset="0"/>
              </a:rPr>
              <a:t> colaborador.</a:t>
            </a:r>
          </a:p>
          <a:p>
            <a:pPr marL="171450" indent="-171450" algn="just">
              <a:lnSpc>
                <a:spcPct val="150000"/>
              </a:lnSpc>
              <a:buFont typeface="Arial" panose="020B0604020202020204" pitchFamily="34" charset="0"/>
              <a:buChar char="•"/>
            </a:pPr>
            <a:r>
              <a:rPr lang="es-MX" sz="1200" dirty="0">
                <a:latin typeface="Lucida Bright" panose="02040602050505020304" pitchFamily="18" charset="0"/>
              </a:rPr>
              <a:t>Todo EPI deve possuir o Certificado de Aprovação (CA) emitido pelo Ministério do Trabalho que atesta a eficácia do </a:t>
            </a:r>
            <a:r>
              <a:rPr lang="es-MX" sz="1200" dirty="0" err="1">
                <a:latin typeface="Lucida Bright" panose="02040602050505020304" pitchFamily="18" charset="0"/>
              </a:rPr>
              <a:t>produto</a:t>
            </a:r>
            <a:r>
              <a:rPr lang="es-MX" sz="1200" dirty="0">
                <a:latin typeface="Lucida Bright" panose="02040602050505020304" pitchFamily="18" charset="0"/>
              </a:rPr>
              <a:t>;</a:t>
            </a:r>
          </a:p>
          <a:p>
            <a:pPr marL="171450" indent="-171450" algn="just">
              <a:lnSpc>
                <a:spcPct val="150000"/>
              </a:lnSpc>
              <a:buFont typeface="Arial" panose="020B0604020202020204" pitchFamily="34" charset="0"/>
              <a:buChar char="•"/>
            </a:pPr>
            <a:r>
              <a:rPr lang="es-MX" sz="1200" dirty="0">
                <a:latin typeface="Lucida Bright" panose="02040602050505020304" pitchFamily="18" charset="0"/>
              </a:rPr>
              <a:t>Deve ser comprado EPI’s dentro do prazo de validade.</a:t>
            </a:r>
          </a:p>
        </p:txBody>
      </p:sp>
      <p:sp>
        <p:nvSpPr>
          <p:cNvPr id="31" name="Rectángulo redondeado 4"/>
          <p:cNvSpPr/>
          <p:nvPr/>
        </p:nvSpPr>
        <p:spPr>
          <a:xfrm>
            <a:off x="629925" y="3729818"/>
            <a:ext cx="7370888" cy="2645221"/>
          </a:xfrm>
          <a:prstGeom prst="roundRect">
            <a:avLst/>
          </a:prstGeom>
          <a:noFill/>
          <a:ln w="19050">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2" name="Rectángulo 25"/>
          <p:cNvSpPr/>
          <p:nvPr/>
        </p:nvSpPr>
        <p:spPr>
          <a:xfrm>
            <a:off x="113748" y="1282879"/>
            <a:ext cx="8453332" cy="5431095"/>
          </a:xfrm>
          <a:prstGeom prst="rect">
            <a:avLst/>
          </a:prstGeom>
          <a:noFill/>
          <a:ln w="38100">
            <a:solidFill>
              <a:srgbClr val="0068A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7" name="CuadroTexto 39"/>
          <p:cNvSpPr txBox="1"/>
          <p:nvPr/>
        </p:nvSpPr>
        <p:spPr>
          <a:xfrm>
            <a:off x="646476" y="3102396"/>
            <a:ext cx="3070395" cy="369332"/>
          </a:xfrm>
          <a:prstGeom prst="rect">
            <a:avLst/>
          </a:prstGeom>
          <a:noFill/>
        </p:spPr>
        <p:txBody>
          <a:bodyPr wrap="square" rtlCol="0">
            <a:spAutoFit/>
          </a:bodyPr>
          <a:lstStyle/>
          <a:p>
            <a:pPr algn="just">
              <a:lnSpc>
                <a:spcPct val="150000"/>
              </a:lnSpc>
            </a:pPr>
            <a:r>
              <a:rPr lang="es-MX" sz="1200" dirty="0">
                <a:latin typeface="Lucida Bright" panose="02040602050505020304" pitchFamily="18" charset="0"/>
              </a:rPr>
              <a:t>Óculos de proteção</a:t>
            </a:r>
          </a:p>
        </p:txBody>
      </p:sp>
      <p:sp>
        <p:nvSpPr>
          <p:cNvPr id="43" name="CuadroTexto 39"/>
          <p:cNvSpPr txBox="1"/>
          <p:nvPr/>
        </p:nvSpPr>
        <p:spPr>
          <a:xfrm>
            <a:off x="3548975" y="3098035"/>
            <a:ext cx="3070395" cy="369332"/>
          </a:xfrm>
          <a:prstGeom prst="rect">
            <a:avLst/>
          </a:prstGeom>
          <a:noFill/>
        </p:spPr>
        <p:txBody>
          <a:bodyPr wrap="square" rtlCol="0">
            <a:spAutoFit/>
          </a:bodyPr>
          <a:lstStyle/>
          <a:p>
            <a:pPr algn="just">
              <a:lnSpc>
                <a:spcPct val="150000"/>
              </a:lnSpc>
            </a:pPr>
            <a:r>
              <a:rPr lang="es-MX" sz="1200" dirty="0">
                <a:latin typeface="Lucida Bright" panose="02040602050505020304" pitchFamily="18" charset="0"/>
              </a:rPr>
              <a:t>Luva nitrilica curta</a:t>
            </a:r>
          </a:p>
        </p:txBody>
      </p:sp>
      <p:sp>
        <p:nvSpPr>
          <p:cNvPr id="44" name="CuadroTexto 39"/>
          <p:cNvSpPr txBox="1"/>
          <p:nvPr/>
        </p:nvSpPr>
        <p:spPr>
          <a:xfrm>
            <a:off x="6494489" y="3083042"/>
            <a:ext cx="1349601" cy="369332"/>
          </a:xfrm>
          <a:prstGeom prst="rect">
            <a:avLst/>
          </a:prstGeom>
          <a:noFill/>
        </p:spPr>
        <p:txBody>
          <a:bodyPr wrap="square" rtlCol="0">
            <a:spAutoFit/>
          </a:bodyPr>
          <a:lstStyle/>
          <a:p>
            <a:pPr algn="just">
              <a:lnSpc>
                <a:spcPct val="150000"/>
              </a:lnSpc>
            </a:pPr>
            <a:r>
              <a:rPr lang="es-MX" sz="1200" dirty="0">
                <a:latin typeface="Lucida Bright" panose="02040602050505020304" pitchFamily="18" charset="0"/>
              </a:rPr>
              <a:t>Bota de PVC</a:t>
            </a:r>
          </a:p>
        </p:txBody>
      </p:sp>
      <p:pic>
        <p:nvPicPr>
          <p:cNvPr id="46" name="Picture 45"/>
          <p:cNvPicPr/>
          <p:nvPr/>
        </p:nvPicPr>
        <p:blipFill>
          <a:blip r:embed="rId3" cstate="print">
            <a:extLst>
              <a:ext uri="{28A0092B-C50C-407E-A947-70E740481C1C}">
                <a14:useLocalDpi xmlns:a14="http://schemas.microsoft.com/office/drawing/2010/main" val="0"/>
              </a:ext>
            </a:extLst>
          </a:blip>
          <a:stretch>
            <a:fillRect/>
          </a:stretch>
        </p:blipFill>
        <p:spPr>
          <a:xfrm>
            <a:off x="6617984" y="1650065"/>
            <a:ext cx="994955" cy="1344938"/>
          </a:xfrm>
          <a:prstGeom prst="rect">
            <a:avLst/>
          </a:prstGeom>
        </p:spPr>
      </p:pic>
      <p:pic>
        <p:nvPicPr>
          <p:cNvPr id="47" name="Picture 46"/>
          <p:cNvPicPr/>
          <p:nvPr/>
        </p:nvPicPr>
        <p:blipFill>
          <a:blip r:embed="rId4" cstate="print">
            <a:extLst>
              <a:ext uri="{28A0092B-C50C-407E-A947-70E740481C1C}">
                <a14:useLocalDpi xmlns:a14="http://schemas.microsoft.com/office/drawing/2010/main" val="0"/>
              </a:ext>
            </a:extLst>
          </a:blip>
          <a:stretch>
            <a:fillRect/>
          </a:stretch>
        </p:blipFill>
        <p:spPr>
          <a:xfrm>
            <a:off x="3798339" y="1814151"/>
            <a:ext cx="1005482" cy="1029521"/>
          </a:xfrm>
          <a:prstGeom prst="rect">
            <a:avLst/>
          </a:prstGeom>
        </p:spPr>
      </p:pic>
      <p:sp>
        <p:nvSpPr>
          <p:cNvPr id="52" name="Rectángulo 25"/>
          <p:cNvSpPr/>
          <p:nvPr/>
        </p:nvSpPr>
        <p:spPr>
          <a:xfrm>
            <a:off x="3560405" y="1580260"/>
            <a:ext cx="1484171" cy="1492162"/>
          </a:xfrm>
          <a:prstGeom prst="rect">
            <a:avLst/>
          </a:prstGeom>
          <a:noFill/>
          <a:ln w="38100">
            <a:solidFill>
              <a:srgbClr val="0068A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54" name="Picture 53"/>
          <p:cNvPicPr>
            <a:picLocks noChangeAspect="1"/>
          </p:cNvPicPr>
          <p:nvPr/>
        </p:nvPicPr>
        <p:blipFill>
          <a:blip r:embed="rId5"/>
          <a:stretch>
            <a:fillRect/>
          </a:stretch>
        </p:blipFill>
        <p:spPr>
          <a:xfrm>
            <a:off x="810234" y="1945574"/>
            <a:ext cx="1219033" cy="684862"/>
          </a:xfrm>
          <a:prstGeom prst="rect">
            <a:avLst/>
          </a:prstGeom>
        </p:spPr>
      </p:pic>
      <p:sp>
        <p:nvSpPr>
          <p:cNvPr id="55" name="Rectángulo 25"/>
          <p:cNvSpPr/>
          <p:nvPr/>
        </p:nvSpPr>
        <p:spPr>
          <a:xfrm>
            <a:off x="737099" y="1580260"/>
            <a:ext cx="1484171" cy="1492162"/>
          </a:xfrm>
          <a:prstGeom prst="rect">
            <a:avLst/>
          </a:prstGeom>
          <a:noFill/>
          <a:ln w="38100">
            <a:solidFill>
              <a:srgbClr val="0068A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6" name="Rectángulo 25"/>
          <p:cNvSpPr/>
          <p:nvPr/>
        </p:nvSpPr>
        <p:spPr>
          <a:xfrm>
            <a:off x="6272655" y="1580260"/>
            <a:ext cx="1484171" cy="1492162"/>
          </a:xfrm>
          <a:prstGeom prst="rect">
            <a:avLst/>
          </a:prstGeom>
          <a:noFill/>
          <a:ln w="38100">
            <a:solidFill>
              <a:srgbClr val="0068A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02333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57147" y="196397"/>
            <a:ext cx="6202017" cy="721552"/>
          </a:xfrm>
        </p:spPr>
        <p:txBody>
          <a:bodyPr>
            <a:normAutofit/>
          </a:bodyPr>
          <a:lstStyle/>
          <a:p>
            <a:r>
              <a:rPr lang="es-MX" sz="1800" dirty="0" err="1"/>
              <a:t>Habilitação</a:t>
            </a:r>
            <a:r>
              <a:rPr lang="es-MX" sz="1800" dirty="0"/>
              <a:t> – </a:t>
            </a:r>
            <a:r>
              <a:rPr lang="es-MX" sz="1800" dirty="0" err="1"/>
              <a:t>Remoção</a:t>
            </a:r>
            <a:r>
              <a:rPr lang="es-MX" sz="1800" dirty="0"/>
              <a:t> da cera</a:t>
            </a:r>
            <a:br>
              <a:rPr lang="es-MX" sz="1800" dirty="0"/>
            </a:br>
            <a:r>
              <a:rPr lang="es-MX" sz="1400" dirty="0"/>
              <a:t>BRA-TRA-LIMP-PAV-00</a:t>
            </a:r>
            <a:endParaRPr lang="es-MX" sz="1300" dirty="0"/>
          </a:p>
        </p:txBody>
      </p:sp>
      <p:cxnSp>
        <p:nvCxnSpPr>
          <p:cNvPr id="5" name="Conector recto de flecha 33"/>
          <p:cNvCxnSpPr>
            <a:stCxn id="7" idx="3"/>
            <a:endCxn id="8" idx="1"/>
          </p:cNvCxnSpPr>
          <p:nvPr/>
        </p:nvCxnSpPr>
        <p:spPr>
          <a:xfrm>
            <a:off x="4102059" y="3309442"/>
            <a:ext cx="296021"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Rectángulo redondeado 10"/>
          <p:cNvSpPr/>
          <p:nvPr/>
        </p:nvSpPr>
        <p:spPr>
          <a:xfrm>
            <a:off x="1798146" y="2188545"/>
            <a:ext cx="2303913" cy="2241794"/>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err="1">
                <a:solidFill>
                  <a:srgbClr val="0068AC"/>
                </a:solidFill>
                <a:latin typeface="Lucida Bright" panose="02040602050505020304" pitchFamily="18" charset="0"/>
                <a:cs typeface="Lucida Sans" panose="020B0602040502020204" pitchFamily="34" charset="0"/>
              </a:rPr>
              <a:t>Utilizar</a:t>
            </a:r>
            <a:r>
              <a:rPr lang="en-US" sz="1000" dirty="0">
                <a:solidFill>
                  <a:srgbClr val="0068AC"/>
                </a:solidFill>
                <a:latin typeface="Lucida Bright" panose="02040602050505020304" pitchFamily="18" charset="0"/>
                <a:cs typeface="Lucida Sans" panose="020B0602040502020204" pitchFamily="34" charset="0"/>
              </a:rPr>
              <a:t> a </a:t>
            </a:r>
            <a:r>
              <a:rPr lang="en-US" sz="1000" dirty="0" err="1">
                <a:solidFill>
                  <a:srgbClr val="0068AC"/>
                </a:solidFill>
                <a:latin typeface="Lucida Bright" panose="02040602050505020304" pitchFamily="18" charset="0"/>
                <a:cs typeface="Lucida Sans" panose="020B0602040502020204" pitchFamily="34" charset="0"/>
              </a:rPr>
              <a:t>espátula</a:t>
            </a:r>
            <a:r>
              <a:rPr lang="en-US" sz="1000" dirty="0">
                <a:solidFill>
                  <a:srgbClr val="0068AC"/>
                </a:solidFill>
                <a:latin typeface="Lucida Bright" panose="02040602050505020304" pitchFamily="18" charset="0"/>
                <a:cs typeface="Lucida Sans" panose="020B0602040502020204" pitchFamily="34" charset="0"/>
              </a:rPr>
              <a:t> para </a:t>
            </a:r>
            <a:r>
              <a:rPr lang="en-US" sz="1000" dirty="0" err="1">
                <a:solidFill>
                  <a:srgbClr val="0070C0"/>
                </a:solidFill>
                <a:latin typeface="Lucida Bright" panose="02040602050505020304" pitchFamily="18" charset="0"/>
                <a:cs typeface="Lucida Sans" panose="020B0602040502020204" pitchFamily="34" charset="0"/>
              </a:rPr>
              <a:t>realizar</a:t>
            </a:r>
            <a:r>
              <a:rPr lang="en-US" sz="1000" dirty="0">
                <a:solidFill>
                  <a:srgbClr val="0070C0"/>
                </a:solidFill>
                <a:latin typeface="Lucida Bright" panose="02040602050505020304" pitchFamily="18" charset="0"/>
                <a:cs typeface="Lucida Sans" panose="020B0602040502020204" pitchFamily="34" charset="0"/>
              </a:rPr>
              <a:t> a </a:t>
            </a:r>
            <a:r>
              <a:rPr lang="en-US" sz="1000" dirty="0" err="1">
                <a:solidFill>
                  <a:srgbClr val="0070C0"/>
                </a:solidFill>
                <a:latin typeface="Lucida Bright" panose="02040602050505020304" pitchFamily="18" charset="0"/>
                <a:cs typeface="Lucida Sans" panose="020B0602040502020204" pitchFamily="34" charset="0"/>
              </a:rPr>
              <a:t>remoção</a:t>
            </a:r>
            <a:r>
              <a:rPr lang="en-US" sz="1000" dirty="0">
                <a:solidFill>
                  <a:srgbClr val="0070C0"/>
                </a:solidFill>
                <a:latin typeface="Lucida Bright" panose="02040602050505020304" pitchFamily="18" charset="0"/>
                <a:cs typeface="Lucida Sans" panose="020B0602040502020204" pitchFamily="34" charset="0"/>
              </a:rPr>
              <a:t> do </a:t>
            </a:r>
            <a:r>
              <a:rPr lang="en-US" sz="1000" dirty="0" err="1">
                <a:solidFill>
                  <a:srgbClr val="0070C0"/>
                </a:solidFill>
                <a:latin typeface="Lucida Bright" panose="02040602050505020304" pitchFamily="18" charset="0"/>
                <a:cs typeface="Lucida Sans" panose="020B0602040502020204" pitchFamily="34" charset="0"/>
              </a:rPr>
              <a:t>produto</a:t>
            </a:r>
            <a:r>
              <a:rPr lang="en-US" sz="1000" dirty="0">
                <a:solidFill>
                  <a:srgbClr val="0070C0"/>
                </a:solidFill>
                <a:latin typeface="Lucida Bright" panose="02040602050505020304" pitchFamily="18" charset="0"/>
                <a:cs typeface="Lucida Sans" panose="020B0602040502020204" pitchFamily="34" charset="0"/>
              </a:rPr>
              <a:t> </a:t>
            </a:r>
            <a:r>
              <a:rPr lang="en-US" sz="1000" dirty="0" err="1">
                <a:solidFill>
                  <a:srgbClr val="0070C0"/>
                </a:solidFill>
                <a:latin typeface="Lucida Bright" panose="02040602050505020304" pitchFamily="18" charset="0"/>
                <a:cs typeface="Lucida Sans" panose="020B0602040502020204" pitchFamily="34" charset="0"/>
              </a:rPr>
              <a:t>nos</a:t>
            </a:r>
            <a:r>
              <a:rPr lang="en-US" sz="1000" dirty="0">
                <a:solidFill>
                  <a:srgbClr val="0070C0"/>
                </a:solidFill>
                <a:latin typeface="Lucida Bright" panose="02040602050505020304" pitchFamily="18" charset="0"/>
                <a:cs typeface="Lucida Sans" panose="020B0602040502020204" pitchFamily="34" charset="0"/>
              </a:rPr>
              <a:t> cantos e </a:t>
            </a:r>
            <a:r>
              <a:rPr lang="en-US" sz="1000" dirty="0" err="1">
                <a:solidFill>
                  <a:srgbClr val="0070C0"/>
                </a:solidFill>
                <a:latin typeface="Lucida Bright" panose="02040602050505020304" pitchFamily="18" charset="0"/>
                <a:cs typeface="Lucida Sans" panose="020B0602040502020204" pitchFamily="34" charset="0"/>
              </a:rPr>
              <a:t>locais</a:t>
            </a:r>
            <a:r>
              <a:rPr lang="en-US" sz="1000" dirty="0">
                <a:solidFill>
                  <a:srgbClr val="0070C0"/>
                </a:solidFill>
                <a:latin typeface="Lucida Bright" panose="02040602050505020304" pitchFamily="18" charset="0"/>
                <a:cs typeface="Lucida Sans" panose="020B0602040502020204" pitchFamily="34" charset="0"/>
              </a:rPr>
              <a:t> </a:t>
            </a:r>
            <a:r>
              <a:rPr lang="en-US" sz="1000" dirty="0" err="1">
                <a:solidFill>
                  <a:srgbClr val="0070C0"/>
                </a:solidFill>
                <a:latin typeface="Lucida Bright" panose="02040602050505020304" pitchFamily="18" charset="0"/>
                <a:cs typeface="Lucida Sans" panose="020B0602040502020204" pitchFamily="34" charset="0"/>
              </a:rPr>
              <a:t>onde</a:t>
            </a:r>
            <a:r>
              <a:rPr lang="en-US" sz="1000" dirty="0">
                <a:solidFill>
                  <a:srgbClr val="0070C0"/>
                </a:solidFill>
                <a:latin typeface="Lucida Bright" panose="02040602050505020304" pitchFamily="18" charset="0"/>
                <a:cs typeface="Lucida Sans" panose="020B0602040502020204" pitchFamily="34" charset="0"/>
              </a:rPr>
              <a:t> o LT </a:t>
            </a:r>
            <a:r>
              <a:rPr lang="en-US" sz="1000" dirty="0" err="1">
                <a:solidFill>
                  <a:srgbClr val="0070C0"/>
                </a:solidFill>
                <a:latin typeface="Lucida Bright" panose="02040602050505020304" pitchFamily="18" charset="0"/>
                <a:cs typeface="Lucida Sans" panose="020B0602040502020204" pitchFamily="34" charset="0"/>
              </a:rPr>
              <a:t>não</a:t>
            </a:r>
            <a:r>
              <a:rPr lang="en-US" sz="1000" dirty="0">
                <a:solidFill>
                  <a:srgbClr val="0070C0"/>
                </a:solidFill>
                <a:latin typeface="Lucida Bright" panose="02040602050505020304" pitchFamily="18" charset="0"/>
                <a:cs typeface="Lucida Sans" panose="020B0602040502020204" pitchFamily="34" charset="0"/>
              </a:rPr>
              <a:t> </a:t>
            </a:r>
            <a:r>
              <a:rPr lang="en-US" sz="1000" dirty="0" err="1">
                <a:solidFill>
                  <a:srgbClr val="0070C0"/>
                </a:solidFill>
                <a:latin typeface="Lucida Bright" panose="02040602050505020304" pitchFamily="18" charset="0"/>
                <a:cs typeface="Lucida Sans" panose="020B0602040502020204" pitchFamily="34" charset="0"/>
              </a:rPr>
              <a:t>consegue</a:t>
            </a:r>
            <a:r>
              <a:rPr lang="en-US" sz="1000" dirty="0">
                <a:solidFill>
                  <a:srgbClr val="0070C0"/>
                </a:solidFill>
                <a:latin typeface="Lucida Bright" panose="02040602050505020304" pitchFamily="18" charset="0"/>
                <a:cs typeface="Lucida Sans" panose="020B0602040502020204" pitchFamily="34" charset="0"/>
              </a:rPr>
              <a:t> </a:t>
            </a:r>
            <a:r>
              <a:rPr lang="en-US" sz="1000" dirty="0" err="1">
                <a:solidFill>
                  <a:srgbClr val="0070C0"/>
                </a:solidFill>
                <a:latin typeface="Lucida Bright" panose="02040602050505020304" pitchFamily="18" charset="0"/>
                <a:cs typeface="Lucida Sans" panose="020B0602040502020204" pitchFamily="34" charset="0"/>
              </a:rPr>
              <a:t>alcançar</a:t>
            </a:r>
            <a:r>
              <a:rPr lang="en-US" sz="1000" dirty="0">
                <a:solidFill>
                  <a:srgbClr val="0070C0"/>
                </a:solidFill>
                <a:latin typeface="Lucida Bright" panose="02040602050505020304" pitchFamily="18" charset="0"/>
                <a:cs typeface="Lucida Sans" panose="020B0602040502020204" pitchFamily="34" charset="0"/>
              </a:rPr>
              <a:t>.</a:t>
            </a:r>
            <a:endParaRPr lang="pt-BR" sz="1000" dirty="0">
              <a:solidFill>
                <a:srgbClr val="0070C0"/>
              </a:solidFill>
              <a:latin typeface="Lucida Bright" panose="02040602050505020304" pitchFamily="18" charset="0"/>
              <a:cs typeface="Lucida Sans" panose="020B0602040502020204" pitchFamily="34" charset="0"/>
            </a:endParaRPr>
          </a:p>
        </p:txBody>
      </p:sp>
      <p:sp>
        <p:nvSpPr>
          <p:cNvPr id="8" name="Rectángulo redondeado 10"/>
          <p:cNvSpPr/>
          <p:nvPr/>
        </p:nvSpPr>
        <p:spPr>
          <a:xfrm>
            <a:off x="4398080" y="2188545"/>
            <a:ext cx="2555471" cy="2241794"/>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anose="02040602050505020304" pitchFamily="18" charset="0"/>
                <a:cs typeface="Lucida Sans" panose="020B0602040502020204" pitchFamily="34" charset="0"/>
              </a:rPr>
              <a:t>O </a:t>
            </a:r>
            <a:r>
              <a:rPr lang="en-US" sz="1000" dirty="0" err="1">
                <a:solidFill>
                  <a:srgbClr val="0068AC"/>
                </a:solidFill>
                <a:latin typeface="Lucida Bright" panose="02040602050505020304" pitchFamily="18" charset="0"/>
                <a:cs typeface="Lucida Sans" panose="020B0602040502020204" pitchFamily="34" charset="0"/>
              </a:rPr>
              <a:t>produto</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deve</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ser</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utilizado</a:t>
            </a:r>
            <a:r>
              <a:rPr lang="en-US" sz="1000" dirty="0">
                <a:solidFill>
                  <a:srgbClr val="0068AC"/>
                </a:solidFill>
                <a:latin typeface="Lucida Bright" panose="02040602050505020304" pitchFamily="18" charset="0"/>
                <a:cs typeface="Lucida Sans" panose="020B0602040502020204" pitchFamily="34" charset="0"/>
              </a:rPr>
              <a:t> a </a:t>
            </a:r>
            <a:r>
              <a:rPr lang="en-US" sz="1000" dirty="0" err="1">
                <a:solidFill>
                  <a:srgbClr val="0068AC"/>
                </a:solidFill>
                <a:latin typeface="Lucida Bright" panose="02040602050505020304" pitchFamily="18" charset="0"/>
                <a:cs typeface="Lucida Sans" panose="020B0602040502020204" pitchFamily="34" charset="0"/>
              </a:rPr>
              <a:t>cada</a:t>
            </a:r>
            <a:r>
              <a:rPr lang="en-US" sz="1000" dirty="0">
                <a:solidFill>
                  <a:srgbClr val="0068AC"/>
                </a:solidFill>
                <a:latin typeface="Lucida Bright" panose="02040602050505020304" pitchFamily="18" charset="0"/>
                <a:cs typeface="Lucida Sans" panose="020B0602040502020204" pitchFamily="34" charset="0"/>
              </a:rPr>
              <a:t> 6 a 8 </a:t>
            </a:r>
            <a:r>
              <a:rPr lang="en-US" sz="1000" dirty="0" err="1">
                <a:solidFill>
                  <a:srgbClr val="0068AC"/>
                </a:solidFill>
                <a:latin typeface="Lucida Bright" panose="02040602050505020304" pitchFamily="18" charset="0"/>
                <a:cs typeface="Lucida Sans" panose="020B0602040502020204" pitchFamily="34" charset="0"/>
              </a:rPr>
              <a:t>meses</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conforme</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indicação</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abaixo</a:t>
            </a:r>
            <a:r>
              <a:rPr lang="en-US" sz="1000" dirty="0">
                <a:solidFill>
                  <a:srgbClr val="0068AC"/>
                </a:solidFill>
                <a:latin typeface="Lucida Bright" panose="02040602050505020304" pitchFamily="18" charset="0"/>
                <a:cs typeface="Lucida Sans" panose="020B0602040502020204" pitchFamily="34" charset="0"/>
              </a:rPr>
              <a:t>.</a:t>
            </a:r>
            <a:endParaRPr lang="pt-BR" sz="1000" dirty="0">
              <a:solidFill>
                <a:srgbClr val="0068AC"/>
              </a:solidFill>
              <a:latin typeface="Lucida Bright" panose="02040602050505020304" pitchFamily="18" charset="0"/>
              <a:cs typeface="Lucida Sans" panose="020B0602040502020204" pitchFamily="34" charset="0"/>
            </a:endParaRPr>
          </a:p>
        </p:txBody>
      </p:sp>
      <p:cxnSp>
        <p:nvCxnSpPr>
          <p:cNvPr id="9" name="Conector recto de flecha 33"/>
          <p:cNvCxnSpPr>
            <a:stCxn id="8" idx="3"/>
          </p:cNvCxnSpPr>
          <p:nvPr/>
        </p:nvCxnSpPr>
        <p:spPr>
          <a:xfrm flipV="1">
            <a:off x="6953551" y="3309032"/>
            <a:ext cx="251271" cy="41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0" name="CaixaDeTexto 5"/>
          <p:cNvSpPr txBox="1"/>
          <p:nvPr/>
        </p:nvSpPr>
        <p:spPr>
          <a:xfrm>
            <a:off x="7889450" y="671727"/>
            <a:ext cx="1269450" cy="492443"/>
          </a:xfrm>
          <a:prstGeom prst="rect">
            <a:avLst/>
          </a:prstGeom>
          <a:noFill/>
        </p:spPr>
        <p:txBody>
          <a:bodyPr wrap="none" rtlCol="0">
            <a:spAutoFit/>
          </a:bodyPr>
          <a:lstStyle/>
          <a:p>
            <a:r>
              <a:rPr lang="pt-BR" sz="1300" b="1" dirty="0">
                <a:solidFill>
                  <a:srgbClr val="0070C0"/>
                </a:solidFill>
              </a:rPr>
              <a:t>Versão 1.3</a:t>
            </a:r>
          </a:p>
          <a:p>
            <a:r>
              <a:rPr lang="en-US" sz="1300" b="1" dirty="0" err="1">
                <a:solidFill>
                  <a:srgbClr val="0070C0"/>
                </a:solidFill>
              </a:rPr>
              <a:t>Setembro</a:t>
            </a:r>
            <a:r>
              <a:rPr lang="en-US" sz="1300" b="1" dirty="0">
                <a:solidFill>
                  <a:srgbClr val="0070C0"/>
                </a:solidFill>
              </a:rPr>
              <a:t>/2017</a:t>
            </a:r>
            <a:endParaRPr lang="pt-BR" sz="1300" b="1" dirty="0">
              <a:solidFill>
                <a:srgbClr val="0070C0"/>
              </a:solidFill>
            </a:endParaRPr>
          </a:p>
        </p:txBody>
      </p:sp>
      <p:sp>
        <p:nvSpPr>
          <p:cNvPr id="20" name="TextBox 19"/>
          <p:cNvSpPr txBox="1"/>
          <p:nvPr/>
        </p:nvSpPr>
        <p:spPr>
          <a:xfrm>
            <a:off x="309136" y="5190215"/>
            <a:ext cx="8525813" cy="1200329"/>
          </a:xfrm>
          <a:prstGeom prst="rect">
            <a:avLst/>
          </a:prstGeom>
          <a:noFill/>
        </p:spPr>
        <p:txBody>
          <a:bodyPr wrap="square" rtlCol="0">
            <a:spAutoFit/>
          </a:bodyPr>
          <a:lstStyle/>
          <a:p>
            <a:pPr algn="just"/>
            <a:r>
              <a:rPr lang="en-US" sz="1600" b="1" dirty="0">
                <a:solidFill>
                  <a:srgbClr val="FF0000"/>
                </a:solidFill>
                <a:latin typeface="Arial" panose="020B0604020202020204" pitchFamily="34" charset="0"/>
                <a:cs typeface="Arial" panose="020B0604020202020204" pitchFamily="34" charset="0"/>
              </a:rPr>
              <a:t>IMPORTANTE: </a:t>
            </a:r>
            <a:r>
              <a:rPr lang="en-US" sz="1400" dirty="0">
                <a:solidFill>
                  <a:srgbClr val="0068AC"/>
                </a:solidFill>
                <a:latin typeface="Arial" panose="020B0604020202020204" pitchFamily="34" charset="0"/>
                <a:cs typeface="Arial" panose="020B0604020202020204" pitchFamily="34" charset="0"/>
              </a:rPr>
              <a:t>O </a:t>
            </a:r>
            <a:r>
              <a:rPr lang="en-US" sz="1400" dirty="0" err="1">
                <a:solidFill>
                  <a:srgbClr val="0068AC"/>
                </a:solidFill>
                <a:latin typeface="Arial" panose="020B0604020202020204" pitchFamily="34" charset="0"/>
                <a:cs typeface="Arial" panose="020B0604020202020204" pitchFamily="34" charset="0"/>
              </a:rPr>
              <a:t>produto</a:t>
            </a:r>
            <a:r>
              <a:rPr lang="en-US" sz="1400" dirty="0">
                <a:solidFill>
                  <a:srgbClr val="0068AC"/>
                </a:solidFill>
                <a:latin typeface="Arial" panose="020B0604020202020204" pitchFamily="34" charset="0"/>
                <a:cs typeface="Arial" panose="020B0604020202020204" pitchFamily="34" charset="0"/>
              </a:rPr>
              <a:t> Signature UHS </a:t>
            </a:r>
            <a:r>
              <a:rPr lang="en-US" sz="1400" dirty="0" err="1">
                <a:solidFill>
                  <a:srgbClr val="0068AC"/>
                </a:solidFill>
                <a:latin typeface="Arial" panose="020B0604020202020204" pitchFamily="34" charset="0"/>
                <a:cs typeface="Arial" panose="020B0604020202020204" pitchFamily="34" charset="0"/>
              </a:rPr>
              <a:t>deve</a:t>
            </a:r>
            <a:r>
              <a:rPr lang="en-US" sz="1400" dirty="0">
                <a:solidFill>
                  <a:srgbClr val="0068AC"/>
                </a:solidFill>
                <a:latin typeface="Arial" panose="020B0604020202020204" pitchFamily="34" charset="0"/>
                <a:cs typeface="Arial" panose="020B0604020202020204" pitchFamily="34" charset="0"/>
              </a:rPr>
              <a:t> </a:t>
            </a:r>
            <a:r>
              <a:rPr lang="en-US" sz="1400" dirty="0" err="1">
                <a:solidFill>
                  <a:srgbClr val="0068AC"/>
                </a:solidFill>
                <a:latin typeface="Arial" panose="020B0604020202020204" pitchFamily="34" charset="0"/>
                <a:cs typeface="Arial" panose="020B0604020202020204" pitchFamily="34" charset="0"/>
              </a:rPr>
              <a:t>ser</a:t>
            </a:r>
            <a:r>
              <a:rPr lang="en-US" sz="1400" dirty="0">
                <a:solidFill>
                  <a:srgbClr val="0068AC"/>
                </a:solidFill>
                <a:latin typeface="Arial" panose="020B0604020202020204" pitchFamily="34" charset="0"/>
                <a:cs typeface="Arial" panose="020B0604020202020204" pitchFamily="34" charset="0"/>
              </a:rPr>
              <a:t> </a:t>
            </a:r>
            <a:r>
              <a:rPr lang="en-US" sz="1400" dirty="0" err="1">
                <a:solidFill>
                  <a:srgbClr val="0068AC"/>
                </a:solidFill>
                <a:latin typeface="Arial" panose="020B0604020202020204" pitchFamily="34" charset="0"/>
                <a:cs typeface="Arial" panose="020B0604020202020204" pitchFamily="34" charset="0"/>
              </a:rPr>
              <a:t>utilizado</a:t>
            </a:r>
            <a:r>
              <a:rPr lang="en-US" sz="1400" dirty="0">
                <a:solidFill>
                  <a:srgbClr val="0068AC"/>
                </a:solidFill>
                <a:latin typeface="Arial" panose="020B0604020202020204" pitchFamily="34" charset="0"/>
                <a:cs typeface="Arial" panose="020B0604020202020204" pitchFamily="34" charset="0"/>
              </a:rPr>
              <a:t> entre 6 a 8 </a:t>
            </a:r>
            <a:r>
              <a:rPr lang="en-US" sz="1400" dirty="0" err="1">
                <a:solidFill>
                  <a:srgbClr val="0068AC"/>
                </a:solidFill>
                <a:latin typeface="Arial" panose="020B0604020202020204" pitchFamily="34" charset="0"/>
                <a:cs typeface="Arial" panose="020B0604020202020204" pitchFamily="34" charset="0"/>
              </a:rPr>
              <a:t>meses</a:t>
            </a:r>
            <a:r>
              <a:rPr lang="en-US" sz="1400" dirty="0">
                <a:solidFill>
                  <a:srgbClr val="0068AC"/>
                </a:solidFill>
                <a:latin typeface="Arial" panose="020B0604020202020204" pitchFamily="34" charset="0"/>
                <a:cs typeface="Arial" panose="020B0604020202020204" pitchFamily="34" charset="0"/>
              </a:rPr>
              <a:t> (</a:t>
            </a:r>
            <a:r>
              <a:rPr lang="en-US" sz="1400" dirty="0" err="1">
                <a:solidFill>
                  <a:srgbClr val="0068AC"/>
                </a:solidFill>
                <a:latin typeface="Arial" panose="020B0604020202020204" pitchFamily="34" charset="0"/>
                <a:cs typeface="Arial" panose="020B0604020202020204" pitchFamily="34" charset="0"/>
              </a:rPr>
              <a:t>dependendo</a:t>
            </a:r>
            <a:r>
              <a:rPr lang="en-US" sz="1400" dirty="0">
                <a:solidFill>
                  <a:srgbClr val="0068AC"/>
                </a:solidFill>
                <a:latin typeface="Arial" panose="020B0604020202020204" pitchFamily="34" charset="0"/>
                <a:cs typeface="Arial" panose="020B0604020202020204" pitchFamily="34" charset="0"/>
              </a:rPr>
              <a:t> do </a:t>
            </a:r>
            <a:r>
              <a:rPr lang="en-US" sz="1400" dirty="0" err="1">
                <a:solidFill>
                  <a:srgbClr val="0068AC"/>
                </a:solidFill>
                <a:latin typeface="Arial" panose="020B0604020202020204" pitchFamily="34" charset="0"/>
                <a:cs typeface="Arial" panose="020B0604020202020204" pitchFamily="34" charset="0"/>
              </a:rPr>
              <a:t>fluxo</a:t>
            </a:r>
            <a:r>
              <a:rPr lang="en-US" sz="1400" dirty="0">
                <a:solidFill>
                  <a:srgbClr val="0068AC"/>
                </a:solidFill>
                <a:latin typeface="Arial" panose="020B0604020202020204" pitchFamily="34" charset="0"/>
                <a:cs typeface="Arial" panose="020B0604020202020204" pitchFamily="34" charset="0"/>
              </a:rPr>
              <a:t> de </a:t>
            </a:r>
            <a:r>
              <a:rPr lang="en-US" sz="1400" dirty="0" err="1">
                <a:solidFill>
                  <a:srgbClr val="0068AC"/>
                </a:solidFill>
                <a:latin typeface="Arial" panose="020B0604020202020204" pitchFamily="34" charset="0"/>
                <a:cs typeface="Arial" panose="020B0604020202020204" pitchFamily="34" charset="0"/>
              </a:rPr>
              <a:t>clientes</a:t>
            </a:r>
            <a:r>
              <a:rPr lang="en-US" sz="1400" dirty="0">
                <a:solidFill>
                  <a:srgbClr val="0068AC"/>
                </a:solidFill>
                <a:latin typeface="Arial" panose="020B0604020202020204" pitchFamily="34" charset="0"/>
                <a:cs typeface="Arial" panose="020B0604020202020204" pitchFamily="34" charset="0"/>
              </a:rPr>
              <a:t> </a:t>
            </a:r>
            <a:r>
              <a:rPr lang="en-US" sz="1400" dirty="0" err="1">
                <a:solidFill>
                  <a:srgbClr val="0068AC"/>
                </a:solidFill>
                <a:latin typeface="Arial" panose="020B0604020202020204" pitchFamily="34" charset="0"/>
                <a:cs typeface="Arial" panose="020B0604020202020204" pitchFamily="34" charset="0"/>
              </a:rPr>
              <a:t>na</a:t>
            </a:r>
            <a:r>
              <a:rPr lang="en-US" sz="1400" dirty="0">
                <a:solidFill>
                  <a:srgbClr val="0068AC"/>
                </a:solidFill>
                <a:latin typeface="Arial" panose="020B0604020202020204" pitchFamily="34" charset="0"/>
                <a:cs typeface="Arial" panose="020B0604020202020204" pitchFamily="34" charset="0"/>
              </a:rPr>
              <a:t> </a:t>
            </a:r>
            <a:r>
              <a:rPr lang="en-US" sz="1400" dirty="0" err="1">
                <a:solidFill>
                  <a:srgbClr val="0068AC"/>
                </a:solidFill>
                <a:latin typeface="Arial" panose="020B0604020202020204" pitchFamily="34" charset="0"/>
                <a:cs typeface="Arial" panose="020B0604020202020204" pitchFamily="34" charset="0"/>
              </a:rPr>
              <a:t>sala</a:t>
            </a:r>
            <a:r>
              <a:rPr lang="en-US" sz="1400" dirty="0">
                <a:solidFill>
                  <a:srgbClr val="0068AC"/>
                </a:solidFill>
                <a:latin typeface="Arial" panose="020B0604020202020204" pitchFamily="34" charset="0"/>
                <a:cs typeface="Arial" panose="020B0604020202020204" pitchFamily="34" charset="0"/>
              </a:rPr>
              <a:t>)</a:t>
            </a:r>
            <a:r>
              <a:rPr lang="en-US" sz="1400" b="1" dirty="0">
                <a:solidFill>
                  <a:srgbClr val="0068AC"/>
                </a:solidFill>
                <a:latin typeface="Arial" panose="020B0604020202020204" pitchFamily="34" charset="0"/>
                <a:cs typeface="Arial" panose="020B0604020202020204" pitchFamily="34" charset="0"/>
              </a:rPr>
              <a:t>.</a:t>
            </a:r>
          </a:p>
          <a:p>
            <a:pPr algn="just"/>
            <a:endParaRPr lang="en-US" sz="1400" dirty="0">
              <a:solidFill>
                <a:srgbClr val="0068AC"/>
              </a:solidFill>
              <a:latin typeface="Arial" panose="020B0604020202020204" pitchFamily="34" charset="0"/>
              <a:cs typeface="Arial" panose="020B0604020202020204" pitchFamily="34" charset="0"/>
            </a:endParaRPr>
          </a:p>
          <a:p>
            <a:pPr algn="just"/>
            <a:r>
              <a:rPr lang="en-US" sz="1400" dirty="0" err="1">
                <a:solidFill>
                  <a:srgbClr val="0068AC"/>
                </a:solidFill>
                <a:latin typeface="Arial" panose="020B0604020202020204" pitchFamily="34" charset="0"/>
                <a:cs typeface="Arial" panose="020B0604020202020204" pitchFamily="34" charset="0"/>
              </a:rPr>
              <a:t>Uso</a:t>
            </a:r>
            <a:r>
              <a:rPr lang="en-US" sz="1400" dirty="0">
                <a:solidFill>
                  <a:srgbClr val="0068AC"/>
                </a:solidFill>
                <a:latin typeface="Arial" panose="020B0604020202020204" pitchFamily="34" charset="0"/>
                <a:cs typeface="Arial" panose="020B0604020202020204" pitchFamily="34" charset="0"/>
              </a:rPr>
              <a:t> a </a:t>
            </a:r>
            <a:r>
              <a:rPr lang="en-US" sz="1400" dirty="0" err="1">
                <a:solidFill>
                  <a:srgbClr val="0068AC"/>
                </a:solidFill>
                <a:latin typeface="Arial" panose="020B0604020202020204" pitchFamily="34" charset="0"/>
                <a:cs typeface="Arial" panose="020B0604020202020204" pitchFamily="34" charset="0"/>
              </a:rPr>
              <a:t>cada</a:t>
            </a:r>
            <a:r>
              <a:rPr lang="en-US" sz="1400" dirty="0">
                <a:solidFill>
                  <a:srgbClr val="0068AC"/>
                </a:solidFill>
                <a:latin typeface="Arial" panose="020B0604020202020204" pitchFamily="34" charset="0"/>
                <a:cs typeface="Arial" panose="020B0604020202020204" pitchFamily="34" charset="0"/>
              </a:rPr>
              <a:t> 8 </a:t>
            </a:r>
            <a:r>
              <a:rPr lang="en-US" sz="1400" dirty="0" err="1">
                <a:solidFill>
                  <a:srgbClr val="0068AC"/>
                </a:solidFill>
                <a:latin typeface="Arial" panose="020B0604020202020204" pitchFamily="34" charset="0"/>
                <a:cs typeface="Arial" panose="020B0604020202020204" pitchFamily="34" charset="0"/>
              </a:rPr>
              <a:t>meses</a:t>
            </a:r>
            <a:r>
              <a:rPr lang="en-US" sz="1400" dirty="0">
                <a:solidFill>
                  <a:srgbClr val="0068AC"/>
                </a:solidFill>
                <a:latin typeface="Arial" panose="020B0604020202020204" pitchFamily="34" charset="0"/>
                <a:cs typeface="Arial" panose="020B0604020202020204" pitchFamily="34" charset="0"/>
              </a:rPr>
              <a:t>: </a:t>
            </a:r>
            <a:r>
              <a:rPr lang="en-US" sz="1400" dirty="0" err="1">
                <a:solidFill>
                  <a:srgbClr val="0068AC"/>
                </a:solidFill>
                <a:latin typeface="Arial" panose="020B0604020202020204" pitchFamily="34" charset="0"/>
                <a:cs typeface="Arial" panose="020B0604020202020204" pitchFamily="34" charset="0"/>
              </a:rPr>
              <a:t>Unidade</a:t>
            </a:r>
            <a:r>
              <a:rPr lang="en-US" sz="1400" dirty="0">
                <a:solidFill>
                  <a:srgbClr val="0068AC"/>
                </a:solidFill>
                <a:latin typeface="Arial" panose="020B0604020202020204" pitchFamily="34" charset="0"/>
                <a:cs typeface="Arial" panose="020B0604020202020204" pitchFamily="34" charset="0"/>
              </a:rPr>
              <a:t> de </a:t>
            </a:r>
            <a:r>
              <a:rPr lang="en-US" sz="1400" dirty="0" err="1">
                <a:solidFill>
                  <a:srgbClr val="0068AC"/>
                </a:solidFill>
                <a:latin typeface="Arial" panose="020B0604020202020204" pitchFamily="34" charset="0"/>
                <a:cs typeface="Arial" panose="020B0604020202020204" pitchFamily="34" charset="0"/>
              </a:rPr>
              <a:t>Conjunto</a:t>
            </a:r>
            <a:r>
              <a:rPr lang="en-US" sz="1400" dirty="0">
                <a:solidFill>
                  <a:srgbClr val="0068AC"/>
                </a:solidFill>
                <a:latin typeface="Arial" panose="020B0604020202020204" pitchFamily="34" charset="0"/>
                <a:cs typeface="Arial" panose="020B0604020202020204" pitchFamily="34" charset="0"/>
              </a:rPr>
              <a:t> que </a:t>
            </a:r>
            <a:r>
              <a:rPr lang="en-US" sz="1400" dirty="0" err="1">
                <a:solidFill>
                  <a:srgbClr val="0068AC"/>
                </a:solidFill>
                <a:latin typeface="Arial" panose="020B0604020202020204" pitchFamily="34" charset="0"/>
                <a:cs typeface="Arial" panose="020B0604020202020204" pitchFamily="34" charset="0"/>
              </a:rPr>
              <a:t>atender</a:t>
            </a:r>
            <a:r>
              <a:rPr lang="en-US" sz="1400" dirty="0">
                <a:solidFill>
                  <a:srgbClr val="0068AC"/>
                </a:solidFill>
                <a:latin typeface="Arial" panose="020B0604020202020204" pitchFamily="34" charset="0"/>
                <a:cs typeface="Arial" panose="020B0604020202020204" pitchFamily="34" charset="0"/>
              </a:rPr>
              <a:t> um </a:t>
            </a:r>
            <a:r>
              <a:rPr lang="en-US" sz="1400" dirty="0" err="1">
                <a:solidFill>
                  <a:srgbClr val="0068AC"/>
                </a:solidFill>
                <a:latin typeface="Arial" panose="020B0604020202020204" pitchFamily="34" charset="0"/>
                <a:cs typeface="Arial" panose="020B0604020202020204" pitchFamily="34" charset="0"/>
              </a:rPr>
              <a:t>público</a:t>
            </a:r>
            <a:r>
              <a:rPr lang="en-US" sz="1400" dirty="0">
                <a:solidFill>
                  <a:srgbClr val="0068AC"/>
                </a:solidFill>
                <a:latin typeface="Arial" panose="020B0604020202020204" pitchFamily="34" charset="0"/>
                <a:cs typeface="Arial" panose="020B0604020202020204" pitchFamily="34" charset="0"/>
              </a:rPr>
              <a:t> </a:t>
            </a:r>
            <a:r>
              <a:rPr lang="en-US" sz="1400" dirty="0" err="1">
                <a:solidFill>
                  <a:srgbClr val="0068AC"/>
                </a:solidFill>
                <a:latin typeface="Arial" panose="020B0604020202020204" pitchFamily="34" charset="0"/>
                <a:cs typeface="Arial" panose="020B0604020202020204" pitchFamily="34" charset="0"/>
              </a:rPr>
              <a:t>médio</a:t>
            </a:r>
            <a:r>
              <a:rPr lang="en-US" sz="1400" dirty="0">
                <a:solidFill>
                  <a:srgbClr val="0068AC"/>
                </a:solidFill>
                <a:latin typeface="Arial" panose="020B0604020202020204" pitchFamily="34" charset="0"/>
                <a:cs typeface="Arial" panose="020B0604020202020204" pitchFamily="34" charset="0"/>
              </a:rPr>
              <a:t> </a:t>
            </a:r>
            <a:r>
              <a:rPr lang="en-US" sz="1400" dirty="0" err="1">
                <a:solidFill>
                  <a:srgbClr val="0068AC"/>
                </a:solidFill>
                <a:latin typeface="Arial" panose="020B0604020202020204" pitchFamily="34" charset="0"/>
                <a:cs typeface="Arial" panose="020B0604020202020204" pitchFamily="34" charset="0"/>
              </a:rPr>
              <a:t>semanal</a:t>
            </a:r>
            <a:r>
              <a:rPr lang="en-US" sz="1400" dirty="0">
                <a:solidFill>
                  <a:srgbClr val="0068AC"/>
                </a:solidFill>
                <a:latin typeface="Arial" panose="020B0604020202020204" pitchFamily="34" charset="0"/>
                <a:cs typeface="Arial" panose="020B0604020202020204" pitchFamily="34" charset="0"/>
              </a:rPr>
              <a:t> </a:t>
            </a:r>
            <a:r>
              <a:rPr lang="en-US" sz="1400" dirty="0" err="1">
                <a:solidFill>
                  <a:srgbClr val="0068AC"/>
                </a:solidFill>
                <a:latin typeface="Arial" panose="020B0604020202020204" pitchFamily="34" charset="0"/>
                <a:cs typeface="Arial" panose="020B0604020202020204" pitchFamily="34" charset="0"/>
              </a:rPr>
              <a:t>até</a:t>
            </a:r>
            <a:r>
              <a:rPr lang="en-US" sz="1400" dirty="0">
                <a:solidFill>
                  <a:srgbClr val="0068AC"/>
                </a:solidFill>
                <a:latin typeface="Arial" panose="020B0604020202020204" pitchFamily="34" charset="0"/>
                <a:cs typeface="Arial" panose="020B0604020202020204" pitchFamily="34" charset="0"/>
              </a:rPr>
              <a:t> 8 mil.</a:t>
            </a:r>
          </a:p>
          <a:p>
            <a:pPr algn="just"/>
            <a:r>
              <a:rPr lang="en-US" sz="1400" dirty="0" err="1">
                <a:solidFill>
                  <a:srgbClr val="0068AC"/>
                </a:solidFill>
                <a:latin typeface="Arial" panose="020B0604020202020204" pitchFamily="34" charset="0"/>
                <a:cs typeface="Arial" panose="020B0604020202020204" pitchFamily="34" charset="0"/>
              </a:rPr>
              <a:t>Uso</a:t>
            </a:r>
            <a:r>
              <a:rPr lang="en-US" sz="1400" dirty="0">
                <a:solidFill>
                  <a:srgbClr val="0068AC"/>
                </a:solidFill>
                <a:latin typeface="Arial" panose="020B0604020202020204" pitchFamily="34" charset="0"/>
                <a:cs typeface="Arial" panose="020B0604020202020204" pitchFamily="34" charset="0"/>
              </a:rPr>
              <a:t> </a:t>
            </a:r>
            <a:r>
              <a:rPr lang="en-US" sz="1400" dirty="0" err="1">
                <a:solidFill>
                  <a:srgbClr val="0068AC"/>
                </a:solidFill>
                <a:latin typeface="Arial" panose="020B0604020202020204" pitchFamily="34" charset="0"/>
                <a:cs typeface="Arial" panose="020B0604020202020204" pitchFamily="34" charset="0"/>
              </a:rPr>
              <a:t>semestral</a:t>
            </a:r>
            <a:r>
              <a:rPr lang="en-US" sz="1400" dirty="0">
                <a:solidFill>
                  <a:srgbClr val="0068AC"/>
                </a:solidFill>
                <a:latin typeface="Arial" panose="020B0604020202020204" pitchFamily="34" charset="0"/>
                <a:cs typeface="Arial" panose="020B0604020202020204" pitchFamily="34" charset="0"/>
              </a:rPr>
              <a:t>: </a:t>
            </a:r>
            <a:r>
              <a:rPr lang="en-US" sz="1400" dirty="0" err="1">
                <a:solidFill>
                  <a:srgbClr val="0068AC"/>
                </a:solidFill>
                <a:latin typeface="Arial" panose="020B0604020202020204" pitchFamily="34" charset="0"/>
                <a:cs typeface="Arial" panose="020B0604020202020204" pitchFamily="34" charset="0"/>
              </a:rPr>
              <a:t>Unidade</a:t>
            </a:r>
            <a:r>
              <a:rPr lang="en-US" sz="1400" dirty="0">
                <a:solidFill>
                  <a:srgbClr val="0068AC"/>
                </a:solidFill>
                <a:latin typeface="Arial" panose="020B0604020202020204" pitchFamily="34" charset="0"/>
                <a:cs typeface="Arial" panose="020B0604020202020204" pitchFamily="34" charset="0"/>
              </a:rPr>
              <a:t> de </a:t>
            </a:r>
            <a:r>
              <a:rPr lang="en-US" sz="1400" dirty="0" err="1">
                <a:solidFill>
                  <a:srgbClr val="0068AC"/>
                </a:solidFill>
                <a:latin typeface="Arial" panose="020B0604020202020204" pitchFamily="34" charset="0"/>
                <a:cs typeface="Arial" panose="020B0604020202020204" pitchFamily="34" charset="0"/>
              </a:rPr>
              <a:t>conjunto</a:t>
            </a:r>
            <a:r>
              <a:rPr lang="en-US" sz="1400" dirty="0">
                <a:solidFill>
                  <a:srgbClr val="0068AC"/>
                </a:solidFill>
                <a:latin typeface="Arial" panose="020B0604020202020204" pitchFamily="34" charset="0"/>
                <a:cs typeface="Arial" panose="020B0604020202020204" pitchFamily="34" charset="0"/>
              </a:rPr>
              <a:t> que </a:t>
            </a:r>
            <a:r>
              <a:rPr lang="en-US" sz="1400" dirty="0" err="1">
                <a:solidFill>
                  <a:srgbClr val="0068AC"/>
                </a:solidFill>
                <a:latin typeface="Arial" panose="020B0604020202020204" pitchFamily="34" charset="0"/>
                <a:cs typeface="Arial" panose="020B0604020202020204" pitchFamily="34" charset="0"/>
              </a:rPr>
              <a:t>atender</a:t>
            </a:r>
            <a:r>
              <a:rPr lang="en-US" sz="1400" dirty="0">
                <a:solidFill>
                  <a:srgbClr val="0068AC"/>
                </a:solidFill>
                <a:latin typeface="Arial" panose="020B0604020202020204" pitchFamily="34" charset="0"/>
                <a:cs typeface="Arial" panose="020B0604020202020204" pitchFamily="34" charset="0"/>
              </a:rPr>
              <a:t> um </a:t>
            </a:r>
            <a:r>
              <a:rPr lang="en-US" sz="1400" dirty="0" err="1">
                <a:solidFill>
                  <a:srgbClr val="0068AC"/>
                </a:solidFill>
                <a:latin typeface="Arial" panose="020B0604020202020204" pitchFamily="34" charset="0"/>
                <a:cs typeface="Arial" panose="020B0604020202020204" pitchFamily="34" charset="0"/>
              </a:rPr>
              <a:t>público</a:t>
            </a:r>
            <a:r>
              <a:rPr lang="en-US" sz="1400" dirty="0">
                <a:solidFill>
                  <a:srgbClr val="0068AC"/>
                </a:solidFill>
                <a:latin typeface="Arial" panose="020B0604020202020204" pitchFamily="34" charset="0"/>
                <a:cs typeface="Arial" panose="020B0604020202020204" pitchFamily="34" charset="0"/>
              </a:rPr>
              <a:t> </a:t>
            </a:r>
            <a:r>
              <a:rPr lang="en-US" sz="1400" dirty="0" err="1">
                <a:solidFill>
                  <a:srgbClr val="0068AC"/>
                </a:solidFill>
                <a:latin typeface="Arial" panose="020B0604020202020204" pitchFamily="34" charset="0"/>
                <a:cs typeface="Arial" panose="020B0604020202020204" pitchFamily="34" charset="0"/>
              </a:rPr>
              <a:t>médio</a:t>
            </a:r>
            <a:r>
              <a:rPr lang="en-US" sz="1400" dirty="0">
                <a:solidFill>
                  <a:srgbClr val="0068AC"/>
                </a:solidFill>
                <a:latin typeface="Arial" panose="020B0604020202020204" pitchFamily="34" charset="0"/>
                <a:cs typeface="Arial" panose="020B0604020202020204" pitchFamily="34" charset="0"/>
              </a:rPr>
              <a:t> </a:t>
            </a:r>
            <a:r>
              <a:rPr lang="en-US" sz="1400" dirty="0" err="1">
                <a:solidFill>
                  <a:srgbClr val="0068AC"/>
                </a:solidFill>
                <a:latin typeface="Arial" panose="020B0604020202020204" pitchFamily="34" charset="0"/>
                <a:cs typeface="Arial" panose="020B0604020202020204" pitchFamily="34" charset="0"/>
              </a:rPr>
              <a:t>semanal</a:t>
            </a:r>
            <a:r>
              <a:rPr lang="en-US" sz="1400" dirty="0">
                <a:solidFill>
                  <a:srgbClr val="0068AC"/>
                </a:solidFill>
                <a:latin typeface="Arial" panose="020B0604020202020204" pitchFamily="34" charset="0"/>
                <a:cs typeface="Arial" panose="020B0604020202020204" pitchFamily="34" charset="0"/>
              </a:rPr>
              <a:t> </a:t>
            </a:r>
            <a:r>
              <a:rPr lang="en-US" sz="1400" dirty="0" err="1">
                <a:solidFill>
                  <a:srgbClr val="0068AC"/>
                </a:solidFill>
                <a:latin typeface="Arial" panose="020B0604020202020204" pitchFamily="34" charset="0"/>
                <a:cs typeface="Arial" panose="020B0604020202020204" pitchFamily="34" charset="0"/>
              </a:rPr>
              <a:t>acima</a:t>
            </a:r>
            <a:r>
              <a:rPr lang="en-US" sz="1400" dirty="0">
                <a:solidFill>
                  <a:srgbClr val="0068AC"/>
                </a:solidFill>
                <a:latin typeface="Arial" panose="020B0604020202020204" pitchFamily="34" charset="0"/>
                <a:cs typeface="Arial" panose="020B0604020202020204" pitchFamily="34" charset="0"/>
              </a:rPr>
              <a:t> de 8 mil. </a:t>
            </a:r>
          </a:p>
        </p:txBody>
      </p:sp>
      <p:pic>
        <p:nvPicPr>
          <p:cNvPr id="3" name="Picture 2"/>
          <p:cNvPicPr>
            <a:picLocks noChangeAspect="1"/>
          </p:cNvPicPr>
          <p:nvPr/>
        </p:nvPicPr>
        <p:blipFill>
          <a:blip r:embed="rId3"/>
          <a:stretch>
            <a:fillRect/>
          </a:stretch>
        </p:blipFill>
        <p:spPr>
          <a:xfrm>
            <a:off x="2307455" y="2431419"/>
            <a:ext cx="1109817" cy="1106213"/>
          </a:xfrm>
          <a:prstGeom prst="rect">
            <a:avLst/>
          </a:prstGeom>
        </p:spPr>
      </p:pic>
      <p:pic>
        <p:nvPicPr>
          <p:cNvPr id="6" name="Picture 5"/>
          <p:cNvPicPr>
            <a:picLocks noChangeAspect="1"/>
          </p:cNvPicPr>
          <p:nvPr/>
        </p:nvPicPr>
        <p:blipFill>
          <a:blip r:embed="rId4"/>
          <a:stretch>
            <a:fillRect/>
          </a:stretch>
        </p:blipFill>
        <p:spPr>
          <a:xfrm>
            <a:off x="5261118" y="2288418"/>
            <a:ext cx="711625" cy="1392213"/>
          </a:xfrm>
          <a:prstGeom prst="rect">
            <a:avLst/>
          </a:prstGeom>
        </p:spPr>
      </p:pic>
      <p:sp>
        <p:nvSpPr>
          <p:cNvPr id="16" name="TextBox 15"/>
          <p:cNvSpPr txBox="1"/>
          <p:nvPr/>
        </p:nvSpPr>
        <p:spPr>
          <a:xfrm>
            <a:off x="531016" y="1237562"/>
            <a:ext cx="7340343" cy="507831"/>
          </a:xfrm>
          <a:prstGeom prst="rect">
            <a:avLst/>
          </a:prstGeom>
          <a:noFill/>
        </p:spPr>
        <p:txBody>
          <a:bodyPr wrap="none" rtlCol="0">
            <a:spAutoFit/>
          </a:bodyPr>
          <a:lstStyle/>
          <a:p>
            <a:r>
              <a:rPr lang="en-US" sz="2700" b="1" dirty="0">
                <a:solidFill>
                  <a:srgbClr val="0068AC"/>
                </a:solidFill>
                <a:latin typeface="Arial" panose="020B0604020202020204" pitchFamily="34" charset="0"/>
                <a:cs typeface="Arial" panose="020B0604020202020204" pitchFamily="34" charset="0"/>
              </a:rPr>
              <a:t>PREPARAÇÃO PARA REMOÇÃO DA CERA:</a:t>
            </a:r>
            <a:endParaRPr lang="pt-BR" sz="2700" b="1" dirty="0">
              <a:solidFill>
                <a:srgbClr val="0068AC"/>
              </a:solidFill>
              <a:latin typeface="Lucida Bright" panose="02040602050505020304"/>
            </a:endParaRPr>
          </a:p>
        </p:txBody>
      </p:sp>
      <p:grpSp>
        <p:nvGrpSpPr>
          <p:cNvPr id="17" name="Grupo 42"/>
          <p:cNvGrpSpPr/>
          <p:nvPr/>
        </p:nvGrpSpPr>
        <p:grpSpPr>
          <a:xfrm>
            <a:off x="7204822" y="3054473"/>
            <a:ext cx="457200" cy="457200"/>
            <a:chOff x="7286508" y="5240458"/>
            <a:chExt cx="457200" cy="457200"/>
          </a:xfrm>
        </p:grpSpPr>
        <p:sp>
          <p:nvSpPr>
            <p:cNvPr id="18" name="4 Anillo"/>
            <p:cNvSpPr/>
            <p:nvPr/>
          </p:nvSpPr>
          <p:spPr>
            <a:xfrm>
              <a:off x="7286508" y="5240458"/>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19" name="13 Rectángulo"/>
            <p:cNvSpPr/>
            <p:nvPr/>
          </p:nvSpPr>
          <p:spPr>
            <a:xfrm>
              <a:off x="7360701" y="5309621"/>
              <a:ext cx="308098" cy="307777"/>
            </a:xfrm>
            <a:prstGeom prst="rect">
              <a:avLst/>
            </a:prstGeom>
          </p:spPr>
          <p:txBody>
            <a:bodyPr wrap="none">
              <a:spAutoFit/>
            </a:bodyPr>
            <a:lstStyle/>
            <a:p>
              <a:pPr algn="ctr"/>
              <a:r>
                <a:rPr lang="es-MX" sz="1400" dirty="0">
                  <a:solidFill>
                    <a:srgbClr val="0068AC"/>
                  </a:solidFill>
                  <a:latin typeface="Lucida Sans" pitchFamily="34" charset="0"/>
                </a:rPr>
                <a:t>A</a:t>
              </a:r>
            </a:p>
          </p:txBody>
        </p:sp>
      </p:grpSp>
      <p:sp>
        <p:nvSpPr>
          <p:cNvPr id="22" name="Conector 2"/>
          <p:cNvSpPr/>
          <p:nvPr/>
        </p:nvSpPr>
        <p:spPr>
          <a:xfrm>
            <a:off x="1074616" y="3074736"/>
            <a:ext cx="457200" cy="457200"/>
          </a:xfrm>
          <a:prstGeom prst="flowChartConnector">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3" name="Conector recto de flecha 33"/>
          <p:cNvCxnSpPr/>
          <p:nvPr/>
        </p:nvCxnSpPr>
        <p:spPr>
          <a:xfrm flipV="1">
            <a:off x="1541608" y="3308622"/>
            <a:ext cx="251271" cy="41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27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57147" y="196397"/>
            <a:ext cx="6202017" cy="721552"/>
          </a:xfrm>
        </p:spPr>
        <p:txBody>
          <a:bodyPr>
            <a:normAutofit/>
          </a:bodyPr>
          <a:lstStyle/>
          <a:p>
            <a:r>
              <a:rPr lang="es-MX" sz="1800" dirty="0" err="1"/>
              <a:t>Habilitação</a:t>
            </a:r>
            <a:r>
              <a:rPr lang="es-MX" sz="1800" dirty="0"/>
              <a:t> – </a:t>
            </a:r>
            <a:r>
              <a:rPr lang="es-MX" sz="1800" dirty="0" err="1"/>
              <a:t>Limpeza</a:t>
            </a:r>
            <a:r>
              <a:rPr lang="es-MX" sz="1800" dirty="0"/>
              <a:t> do piso </a:t>
            </a:r>
            <a:r>
              <a:rPr lang="es-MX" sz="1800" dirty="0" err="1"/>
              <a:t>paviflex</a:t>
            </a:r>
            <a:r>
              <a:rPr lang="es-MX" sz="1800" dirty="0"/>
              <a:t>/ vinílico</a:t>
            </a:r>
            <a:br>
              <a:rPr lang="es-MX" sz="1800" dirty="0"/>
            </a:br>
            <a:r>
              <a:rPr lang="es-MX" sz="1400" dirty="0"/>
              <a:t>BRA-TRA-LIMP-PAV-00</a:t>
            </a:r>
            <a:endParaRPr lang="es-MX" sz="1300" dirty="0"/>
          </a:p>
        </p:txBody>
      </p:sp>
      <p:cxnSp>
        <p:nvCxnSpPr>
          <p:cNvPr id="4" name="Conector recto de flecha 33"/>
          <p:cNvCxnSpPr>
            <a:endCxn id="7" idx="1"/>
          </p:cNvCxnSpPr>
          <p:nvPr/>
        </p:nvCxnSpPr>
        <p:spPr>
          <a:xfrm flipV="1">
            <a:off x="592179" y="2652615"/>
            <a:ext cx="381723" cy="8271"/>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 name="Conector recto de flecha 33"/>
          <p:cNvCxnSpPr>
            <a:stCxn id="7" idx="3"/>
            <a:endCxn id="8" idx="1"/>
          </p:cNvCxnSpPr>
          <p:nvPr/>
        </p:nvCxnSpPr>
        <p:spPr>
          <a:xfrm>
            <a:off x="3277815" y="2652615"/>
            <a:ext cx="296021"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 name="Rectángulo redondeado 10"/>
          <p:cNvSpPr/>
          <p:nvPr/>
        </p:nvSpPr>
        <p:spPr>
          <a:xfrm>
            <a:off x="973902" y="1531718"/>
            <a:ext cx="2303913" cy="2241794"/>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es-MX" sz="1000" dirty="0">
                <a:solidFill>
                  <a:srgbClr val="0068AC"/>
                </a:solidFill>
                <a:latin typeface="Lucida Bright" panose="02040602050505020304" pitchFamily="18" charset="0"/>
                <a:cs typeface="Lucida Sans" panose="020B0602040502020204" pitchFamily="34" charset="0"/>
              </a:rPr>
              <a:t>Varrer o piso </a:t>
            </a:r>
            <a:r>
              <a:rPr lang="es-MX" sz="1000" dirty="0" err="1">
                <a:solidFill>
                  <a:srgbClr val="0068AC"/>
                </a:solidFill>
                <a:latin typeface="Lucida Bright" panose="02040602050505020304" pitchFamily="18" charset="0"/>
                <a:cs typeface="Lucida Sans" panose="020B0602040502020204" pitchFamily="34" charset="0"/>
              </a:rPr>
              <a:t>paviflex</a:t>
            </a:r>
            <a:r>
              <a:rPr lang="es-MX" sz="1000" dirty="0">
                <a:solidFill>
                  <a:srgbClr val="0068AC"/>
                </a:solidFill>
                <a:latin typeface="Lucida Bright" panose="02040602050505020304" pitchFamily="18" charset="0"/>
                <a:cs typeface="Lucida Sans" panose="020B0602040502020204" pitchFamily="34" charset="0"/>
              </a:rPr>
              <a:t>/ vinílico.</a:t>
            </a:r>
          </a:p>
        </p:txBody>
      </p:sp>
      <p:sp>
        <p:nvSpPr>
          <p:cNvPr id="8" name="Rectángulo redondeado 10"/>
          <p:cNvSpPr/>
          <p:nvPr/>
        </p:nvSpPr>
        <p:spPr>
          <a:xfrm>
            <a:off x="3573836" y="1531718"/>
            <a:ext cx="2555471" cy="2241794"/>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es-MX" sz="1000" dirty="0">
                <a:solidFill>
                  <a:srgbClr val="0068AC"/>
                </a:solidFill>
                <a:latin typeface="Lucida Bright" panose="02040602050505020304" pitchFamily="18" charset="0"/>
                <a:cs typeface="Lucida Sans" panose="020B0602040502020204" pitchFamily="34" charset="0"/>
              </a:rPr>
              <a:t>Diluir o </a:t>
            </a:r>
            <a:r>
              <a:rPr lang="es-MX" sz="1000" dirty="0" err="1">
                <a:solidFill>
                  <a:srgbClr val="0068AC"/>
                </a:solidFill>
                <a:latin typeface="Lucida Bright" panose="02040602050505020304" pitchFamily="18" charset="0"/>
                <a:cs typeface="Lucida Sans" panose="020B0602040502020204" pitchFamily="34" charset="0"/>
              </a:rPr>
              <a:t>produto</a:t>
            </a:r>
            <a:r>
              <a:rPr lang="es-MX" sz="1000" dirty="0">
                <a:solidFill>
                  <a:srgbClr val="0068AC"/>
                </a:solidFill>
                <a:latin typeface="Lucida Bright" panose="02040602050505020304" pitchFamily="18" charset="0"/>
                <a:cs typeface="Lucida Sans" panose="020B0602040502020204" pitchFamily="34" charset="0"/>
              </a:rPr>
              <a:t> Jato (removedor de cera) despejando 8 litros de </a:t>
            </a:r>
            <a:r>
              <a:rPr lang="es-MX" sz="1000" dirty="0" err="1">
                <a:solidFill>
                  <a:srgbClr val="0068AC"/>
                </a:solidFill>
                <a:latin typeface="Lucida Bright" panose="02040602050505020304" pitchFamily="18" charset="0"/>
                <a:cs typeface="Lucida Sans" panose="020B0602040502020204" pitchFamily="34" charset="0"/>
              </a:rPr>
              <a:t>água</a:t>
            </a:r>
            <a:r>
              <a:rPr lang="es-MX" sz="1000" dirty="0">
                <a:solidFill>
                  <a:srgbClr val="0068AC"/>
                </a:solidFill>
                <a:latin typeface="Lucida Bright" panose="02040602050505020304" pitchFamily="18" charset="0"/>
                <a:cs typeface="Lucida Sans" panose="020B0602040502020204" pitchFamily="34" charset="0"/>
              </a:rPr>
              <a:t> e 2 litros do </a:t>
            </a:r>
            <a:r>
              <a:rPr lang="es-MX" sz="1000" dirty="0" err="1">
                <a:solidFill>
                  <a:srgbClr val="0068AC"/>
                </a:solidFill>
                <a:latin typeface="Lucida Bright" panose="02040602050505020304" pitchFamily="18" charset="0"/>
                <a:cs typeface="Lucida Sans" panose="020B0602040502020204" pitchFamily="34" charset="0"/>
              </a:rPr>
              <a:t>produto</a:t>
            </a:r>
            <a:r>
              <a:rPr lang="es-MX" sz="1000" dirty="0">
                <a:solidFill>
                  <a:srgbClr val="0068AC"/>
                </a:solidFill>
                <a:latin typeface="Lucida Bright" panose="02040602050505020304" pitchFamily="18" charset="0"/>
                <a:cs typeface="Lucida Sans" panose="020B0602040502020204" pitchFamily="34" charset="0"/>
              </a:rPr>
              <a:t> puro </a:t>
            </a:r>
            <a:r>
              <a:rPr lang="es-MX" sz="1000" dirty="0" err="1">
                <a:solidFill>
                  <a:srgbClr val="0068AC"/>
                </a:solidFill>
                <a:latin typeface="Lucida Bright" panose="02040602050505020304" pitchFamily="18" charset="0"/>
                <a:cs typeface="Lucida Sans" panose="020B0602040502020204" pitchFamily="34" charset="0"/>
              </a:rPr>
              <a:t>em</a:t>
            </a:r>
            <a:r>
              <a:rPr lang="es-MX" sz="1000" dirty="0">
                <a:solidFill>
                  <a:srgbClr val="0068AC"/>
                </a:solidFill>
                <a:latin typeface="Lucida Bright" panose="02040602050505020304" pitchFamily="18" charset="0"/>
                <a:cs typeface="Lucida Sans" panose="020B0602040502020204" pitchFamily="34" charset="0"/>
              </a:rPr>
              <a:t> </a:t>
            </a:r>
            <a:r>
              <a:rPr lang="es-MX" sz="1000" dirty="0" err="1">
                <a:solidFill>
                  <a:srgbClr val="0068AC"/>
                </a:solidFill>
                <a:latin typeface="Lucida Bright" panose="02040602050505020304" pitchFamily="18" charset="0"/>
                <a:cs typeface="Lucida Sans" panose="020B0602040502020204" pitchFamily="34" charset="0"/>
              </a:rPr>
              <a:t>um</a:t>
            </a:r>
            <a:r>
              <a:rPr lang="es-MX" sz="1000" dirty="0">
                <a:solidFill>
                  <a:srgbClr val="0068AC"/>
                </a:solidFill>
                <a:latin typeface="Lucida Bright" panose="02040602050505020304" pitchFamily="18" charset="0"/>
                <a:cs typeface="Lucida Sans" panose="020B0602040502020204" pitchFamily="34" charset="0"/>
              </a:rPr>
              <a:t> balde até a borda dele. </a:t>
            </a:r>
          </a:p>
          <a:p>
            <a:pPr lvl="0" algn="just"/>
            <a:r>
              <a:rPr lang="es-MX" sz="1000" dirty="0" err="1">
                <a:solidFill>
                  <a:srgbClr val="0068AC"/>
                </a:solidFill>
                <a:latin typeface="Lucida Bright" panose="02040602050505020304" pitchFamily="18" charset="0"/>
                <a:cs typeface="Lucida Sans" panose="020B0602040502020204" pitchFamily="34" charset="0"/>
              </a:rPr>
              <a:t>Obs</a:t>
            </a:r>
            <a:r>
              <a:rPr lang="es-MX" sz="1000" dirty="0">
                <a:solidFill>
                  <a:srgbClr val="0068AC"/>
                </a:solidFill>
                <a:latin typeface="Lucida Bright" panose="02040602050505020304" pitchFamily="18" charset="0"/>
                <a:cs typeface="Lucida Sans" panose="020B0602040502020204" pitchFamily="34" charset="0"/>
              </a:rPr>
              <a:t>.: Utilizar o medidor para realizar esta </a:t>
            </a:r>
            <a:r>
              <a:rPr lang="es-MX" sz="1000" dirty="0" err="1">
                <a:solidFill>
                  <a:srgbClr val="0068AC"/>
                </a:solidFill>
                <a:latin typeface="Lucida Bright" panose="02040602050505020304" pitchFamily="18" charset="0"/>
                <a:cs typeface="Lucida Sans" panose="020B0602040502020204" pitchFamily="34" charset="0"/>
              </a:rPr>
              <a:t>diluição</a:t>
            </a:r>
            <a:endParaRPr lang="pt-BR" sz="1000" dirty="0">
              <a:solidFill>
                <a:srgbClr val="0068AC"/>
              </a:solidFill>
              <a:latin typeface="Lucida Bright" panose="02040602050505020304" pitchFamily="18" charset="0"/>
              <a:cs typeface="Lucida Sans" panose="020B0602040502020204" pitchFamily="34" charset="0"/>
            </a:endParaRPr>
          </a:p>
        </p:txBody>
      </p:sp>
      <p:cxnSp>
        <p:nvCxnSpPr>
          <p:cNvPr id="9" name="Conector recto de flecha 33"/>
          <p:cNvCxnSpPr>
            <a:stCxn id="8" idx="3"/>
            <a:endCxn id="10" idx="1"/>
          </p:cNvCxnSpPr>
          <p:nvPr/>
        </p:nvCxnSpPr>
        <p:spPr>
          <a:xfrm flipV="1">
            <a:off x="6129307" y="2652205"/>
            <a:ext cx="251271" cy="41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33"/>
          <p:cNvCxnSpPr>
            <a:stCxn id="10" idx="2"/>
            <a:endCxn id="12" idx="0"/>
          </p:cNvCxnSpPr>
          <p:nvPr/>
        </p:nvCxnSpPr>
        <p:spPr>
          <a:xfrm>
            <a:off x="7591247" y="3772528"/>
            <a:ext cx="0" cy="379497"/>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Rectángulo redondeado 10"/>
          <p:cNvSpPr/>
          <p:nvPr/>
        </p:nvSpPr>
        <p:spPr>
          <a:xfrm>
            <a:off x="6380578" y="4152025"/>
            <a:ext cx="2421338" cy="2606341"/>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900" dirty="0">
              <a:solidFill>
                <a:srgbClr val="0068AC"/>
              </a:solidFill>
              <a:latin typeface="Arial" panose="020B0604020202020204" pitchFamily="34" charset="0"/>
              <a:cs typeface="Arial" panose="020B0604020202020204" pitchFamily="34" charset="0"/>
            </a:endParaRPr>
          </a:p>
        </p:txBody>
      </p:sp>
      <p:cxnSp>
        <p:nvCxnSpPr>
          <p:cNvPr id="18" name="Conector recto de flecha 33"/>
          <p:cNvCxnSpPr/>
          <p:nvPr/>
        </p:nvCxnSpPr>
        <p:spPr>
          <a:xfrm flipH="1">
            <a:off x="578500" y="5455196"/>
            <a:ext cx="251271"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39" name="Grupo 42"/>
          <p:cNvGrpSpPr/>
          <p:nvPr/>
        </p:nvGrpSpPr>
        <p:grpSpPr>
          <a:xfrm>
            <a:off x="134979" y="2423604"/>
            <a:ext cx="457200" cy="457200"/>
            <a:chOff x="7286508" y="5240458"/>
            <a:chExt cx="457200" cy="457200"/>
          </a:xfrm>
        </p:grpSpPr>
        <p:sp>
          <p:nvSpPr>
            <p:cNvPr id="41" name="4 Anillo"/>
            <p:cNvSpPr/>
            <p:nvPr/>
          </p:nvSpPr>
          <p:spPr>
            <a:xfrm>
              <a:off x="7286508" y="5240458"/>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2" name="13 Rectángulo"/>
            <p:cNvSpPr/>
            <p:nvPr/>
          </p:nvSpPr>
          <p:spPr>
            <a:xfrm>
              <a:off x="7360701" y="5309621"/>
              <a:ext cx="308098" cy="307777"/>
            </a:xfrm>
            <a:prstGeom prst="rect">
              <a:avLst/>
            </a:prstGeom>
          </p:spPr>
          <p:txBody>
            <a:bodyPr wrap="none">
              <a:spAutoFit/>
            </a:bodyPr>
            <a:lstStyle/>
            <a:p>
              <a:pPr algn="ctr"/>
              <a:r>
                <a:rPr lang="es-MX" sz="1400" dirty="0">
                  <a:solidFill>
                    <a:srgbClr val="0068AC"/>
                  </a:solidFill>
                  <a:latin typeface="Lucida Sans" pitchFamily="34" charset="0"/>
                </a:rPr>
                <a:t>A</a:t>
              </a:r>
            </a:p>
          </p:txBody>
        </p:sp>
      </p:grpSp>
      <p:sp>
        <p:nvSpPr>
          <p:cNvPr id="30" name="CaixaDeTexto 5"/>
          <p:cNvSpPr txBox="1"/>
          <p:nvPr/>
        </p:nvSpPr>
        <p:spPr>
          <a:xfrm>
            <a:off x="8064997" y="743103"/>
            <a:ext cx="930063" cy="492443"/>
          </a:xfrm>
          <a:prstGeom prst="rect">
            <a:avLst/>
          </a:prstGeom>
          <a:noFill/>
        </p:spPr>
        <p:txBody>
          <a:bodyPr wrap="none" rtlCol="0">
            <a:spAutoFit/>
          </a:bodyPr>
          <a:lstStyle/>
          <a:p>
            <a:r>
              <a:rPr lang="pt-BR" sz="1300" b="1" dirty="0">
                <a:solidFill>
                  <a:srgbClr val="0070C0"/>
                </a:solidFill>
              </a:rPr>
              <a:t>Versão </a:t>
            </a:r>
            <a:r>
              <a:rPr lang="pt-BR" sz="1300" b="1" dirty="0" smtClean="0">
                <a:solidFill>
                  <a:srgbClr val="0070C0"/>
                </a:solidFill>
              </a:rPr>
              <a:t>1.4</a:t>
            </a:r>
            <a:endParaRPr lang="pt-BR" sz="1300" b="1" dirty="0">
              <a:solidFill>
                <a:srgbClr val="0070C0"/>
              </a:solidFill>
            </a:endParaRPr>
          </a:p>
          <a:p>
            <a:r>
              <a:rPr lang="en-US" sz="1300" b="1" dirty="0" smtClean="0">
                <a:solidFill>
                  <a:srgbClr val="0070C0"/>
                </a:solidFill>
              </a:rPr>
              <a:t>Abril/2018</a:t>
            </a:r>
            <a:endParaRPr lang="pt-BR" sz="1300" b="1" dirty="0">
              <a:solidFill>
                <a:srgbClr val="0070C0"/>
              </a:solidFill>
            </a:endParaRPr>
          </a:p>
        </p:txBody>
      </p:sp>
      <p:sp>
        <p:nvSpPr>
          <p:cNvPr id="10" name="Rectángulo redondeado 10"/>
          <p:cNvSpPr/>
          <p:nvPr/>
        </p:nvSpPr>
        <p:spPr>
          <a:xfrm>
            <a:off x="6380578" y="1531881"/>
            <a:ext cx="2421338" cy="2240647"/>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err="1">
                <a:solidFill>
                  <a:schemeClr val="accent1">
                    <a:lumMod val="75000"/>
                  </a:schemeClr>
                </a:solidFill>
                <a:latin typeface="Lucida Bright" panose="02040602050505020304" pitchFamily="18" charset="0"/>
                <a:cs typeface="Lucida Sans" panose="020B0602040502020204" pitchFamily="34" charset="0"/>
              </a:rPr>
              <a:t>Molhar</a:t>
            </a:r>
            <a:r>
              <a:rPr lang="en-US" sz="1000" dirty="0">
                <a:solidFill>
                  <a:schemeClr val="accent1">
                    <a:lumMod val="75000"/>
                  </a:schemeClr>
                </a:solidFill>
                <a:latin typeface="Lucida Bright" panose="02040602050505020304" pitchFamily="18" charset="0"/>
                <a:cs typeface="Lucida Sans" panose="020B0602040502020204" pitchFamily="34" charset="0"/>
              </a:rPr>
              <a:t> o LT com </a:t>
            </a:r>
            <a:r>
              <a:rPr lang="en-US" sz="1000" dirty="0" err="1">
                <a:solidFill>
                  <a:schemeClr val="accent1">
                    <a:lumMod val="75000"/>
                  </a:schemeClr>
                </a:solidFill>
                <a:latin typeface="Lucida Bright" panose="02040602050505020304" pitchFamily="18" charset="0"/>
                <a:cs typeface="Lucida Sans" panose="020B0602040502020204" pitchFamily="34" charset="0"/>
              </a:rPr>
              <a:t>fibraço</a:t>
            </a:r>
            <a:r>
              <a:rPr lang="en-US" sz="1000" dirty="0">
                <a:solidFill>
                  <a:schemeClr val="accent1">
                    <a:lumMod val="75000"/>
                  </a:schemeClr>
                </a:solidFill>
                <a:latin typeface="Lucida Bright" panose="02040602050505020304" pitchFamily="18" charset="0"/>
                <a:cs typeface="Lucida Sans" panose="020B0602040502020204" pitchFamily="34" charset="0"/>
              </a:rPr>
              <a:t> no </a:t>
            </a:r>
            <a:r>
              <a:rPr lang="en-US" sz="1000" dirty="0" err="1">
                <a:solidFill>
                  <a:schemeClr val="accent1">
                    <a:lumMod val="75000"/>
                  </a:schemeClr>
                </a:solidFill>
                <a:latin typeface="Lucida Bright" panose="02040602050505020304" pitchFamily="18" charset="0"/>
                <a:cs typeface="Lucida Sans" panose="020B0602040502020204" pitchFamily="34" charset="0"/>
              </a:rPr>
              <a:t>balde</a:t>
            </a:r>
            <a:r>
              <a:rPr lang="en-US" sz="1000" dirty="0">
                <a:solidFill>
                  <a:schemeClr val="accent1">
                    <a:lumMod val="75000"/>
                  </a:schemeClr>
                </a:solidFill>
                <a:latin typeface="Lucida Bright" panose="02040602050505020304" pitchFamily="18" charset="0"/>
                <a:cs typeface="Lucida Sans" panose="020B0602040502020204" pitchFamily="34" charset="0"/>
              </a:rPr>
              <a:t> e </a:t>
            </a:r>
            <a:r>
              <a:rPr lang="en-US" sz="1000" dirty="0" err="1">
                <a:solidFill>
                  <a:schemeClr val="accent1">
                    <a:lumMod val="75000"/>
                  </a:schemeClr>
                </a:solidFill>
                <a:latin typeface="Lucida Bright" panose="02040602050505020304" pitchFamily="18" charset="0"/>
                <a:cs typeface="Lucida Sans" panose="020B0602040502020204" pitchFamily="34" charset="0"/>
              </a:rPr>
              <a:t>iniciar</a:t>
            </a:r>
            <a:r>
              <a:rPr lang="en-US" sz="1000" dirty="0">
                <a:solidFill>
                  <a:schemeClr val="accent1">
                    <a:lumMod val="75000"/>
                  </a:schemeClr>
                </a:solidFill>
                <a:latin typeface="Lucida Bright" panose="02040602050505020304" pitchFamily="18" charset="0"/>
                <a:cs typeface="Lucida Sans" panose="020B0602040502020204" pitchFamily="34" charset="0"/>
              </a:rPr>
              <a:t> a </a:t>
            </a:r>
            <a:r>
              <a:rPr lang="en-US" sz="1000" dirty="0" err="1">
                <a:solidFill>
                  <a:schemeClr val="accent1">
                    <a:lumMod val="75000"/>
                  </a:schemeClr>
                </a:solidFill>
                <a:latin typeface="Lucida Bright" panose="02040602050505020304" pitchFamily="18" charset="0"/>
                <a:cs typeface="Lucida Sans" panose="020B0602040502020204" pitchFamily="34" charset="0"/>
              </a:rPr>
              <a:t>aplicação</a:t>
            </a:r>
            <a:r>
              <a:rPr lang="en-US" sz="1000" dirty="0">
                <a:solidFill>
                  <a:schemeClr val="accent1">
                    <a:lumMod val="75000"/>
                  </a:schemeClr>
                </a:solidFill>
                <a:latin typeface="Lucida Bright" panose="02040602050505020304" pitchFamily="18" charset="0"/>
                <a:cs typeface="Lucida Sans" panose="020B0602040502020204" pitchFamily="34" charset="0"/>
              </a:rPr>
              <a:t> do </a:t>
            </a:r>
            <a:r>
              <a:rPr lang="en-US" sz="1000" dirty="0" err="1">
                <a:solidFill>
                  <a:schemeClr val="accent1">
                    <a:lumMod val="75000"/>
                  </a:schemeClr>
                </a:solidFill>
                <a:latin typeface="Lucida Bright" panose="02040602050505020304" pitchFamily="18" charset="0"/>
                <a:cs typeface="Lucida Sans" panose="020B0602040502020204" pitchFamily="34" charset="0"/>
              </a:rPr>
              <a:t>removedor</a:t>
            </a:r>
            <a:r>
              <a:rPr lang="en-US" sz="1000" dirty="0">
                <a:solidFill>
                  <a:schemeClr val="accent1">
                    <a:lumMod val="75000"/>
                  </a:schemeClr>
                </a:solidFill>
                <a:latin typeface="Lucida Bright" panose="02040602050505020304" pitchFamily="18" charset="0"/>
                <a:cs typeface="Lucida Sans" panose="020B0602040502020204" pitchFamily="34" charset="0"/>
              </a:rPr>
              <a:t> </a:t>
            </a:r>
            <a:r>
              <a:rPr lang="en-US" sz="1000" dirty="0" err="1">
                <a:solidFill>
                  <a:schemeClr val="accent1">
                    <a:lumMod val="75000"/>
                  </a:schemeClr>
                </a:solidFill>
                <a:latin typeface="Lucida Bright" panose="02040602050505020304" pitchFamily="18" charset="0"/>
                <a:cs typeface="Lucida Sans" panose="020B0602040502020204" pitchFamily="34" charset="0"/>
              </a:rPr>
              <a:t>sobre</a:t>
            </a:r>
            <a:r>
              <a:rPr lang="en-US" sz="1000" dirty="0">
                <a:solidFill>
                  <a:schemeClr val="accent1">
                    <a:lumMod val="75000"/>
                  </a:schemeClr>
                </a:solidFill>
                <a:latin typeface="Lucida Bright" panose="02040602050505020304" pitchFamily="18" charset="0"/>
                <a:cs typeface="Lucida Sans" panose="020B0602040502020204" pitchFamily="34" charset="0"/>
              </a:rPr>
              <a:t> o </a:t>
            </a:r>
            <a:r>
              <a:rPr lang="en-US" sz="1000" dirty="0" err="1">
                <a:solidFill>
                  <a:schemeClr val="accent1">
                    <a:lumMod val="75000"/>
                  </a:schemeClr>
                </a:solidFill>
                <a:latin typeface="Lucida Bright" panose="02040602050505020304" pitchFamily="18" charset="0"/>
                <a:cs typeface="Lucida Sans" panose="020B0602040502020204" pitchFamily="34" charset="0"/>
              </a:rPr>
              <a:t>piso</a:t>
            </a:r>
            <a:r>
              <a:rPr lang="en-US" sz="1000" dirty="0">
                <a:solidFill>
                  <a:schemeClr val="accent1">
                    <a:lumMod val="75000"/>
                  </a:schemeClr>
                </a:solidFill>
                <a:latin typeface="Lucida Bright" panose="02040602050505020304" pitchFamily="18" charset="0"/>
                <a:cs typeface="Lucida Sans" panose="020B0602040502020204" pitchFamily="34" charset="0"/>
              </a:rPr>
              <a:t>.</a:t>
            </a:r>
            <a:r>
              <a:rPr lang="pt-BR" sz="1000" dirty="0">
                <a:solidFill>
                  <a:schemeClr val="accent1">
                    <a:lumMod val="75000"/>
                  </a:schemeClr>
                </a:solidFill>
              </a:rPr>
              <a:t> </a:t>
            </a:r>
            <a:r>
              <a:rPr lang="en-US" sz="1000" dirty="0" err="1">
                <a:solidFill>
                  <a:schemeClr val="accent1">
                    <a:lumMod val="75000"/>
                  </a:schemeClr>
                </a:solidFill>
                <a:latin typeface="Lucida Bright" panose="02040602050505020304" pitchFamily="18" charset="0"/>
                <a:cs typeface="Lucida Sans" panose="020B0602040502020204" pitchFamily="34" charset="0"/>
              </a:rPr>
              <a:t>Realizar</a:t>
            </a:r>
            <a:r>
              <a:rPr lang="en-US" sz="1000" dirty="0">
                <a:solidFill>
                  <a:schemeClr val="accent1">
                    <a:lumMod val="75000"/>
                  </a:schemeClr>
                </a:solidFill>
                <a:latin typeface="Lucida Bright" panose="02040602050505020304" pitchFamily="18" charset="0"/>
                <a:cs typeface="Lucida Sans" panose="020B0602040502020204" pitchFamily="34" charset="0"/>
              </a:rPr>
              <a:t> </a:t>
            </a:r>
            <a:r>
              <a:rPr lang="en-US" sz="1000" dirty="0" err="1">
                <a:solidFill>
                  <a:schemeClr val="accent1">
                    <a:lumMod val="75000"/>
                  </a:schemeClr>
                </a:solidFill>
                <a:latin typeface="Lucida Bright" panose="02040602050505020304" pitchFamily="18" charset="0"/>
                <a:cs typeface="Lucida Sans" panose="020B0602040502020204" pitchFamily="34" charset="0"/>
              </a:rPr>
              <a:t>movimentos</a:t>
            </a:r>
            <a:r>
              <a:rPr lang="en-US" sz="1000" dirty="0">
                <a:solidFill>
                  <a:schemeClr val="accent1">
                    <a:lumMod val="75000"/>
                  </a:schemeClr>
                </a:solidFill>
                <a:latin typeface="Lucida Bright" panose="02040602050505020304" pitchFamily="18" charset="0"/>
                <a:cs typeface="Lucida Sans" panose="020B0602040502020204" pitchFamily="34" charset="0"/>
              </a:rPr>
              <a:t> de </a:t>
            </a:r>
            <a:r>
              <a:rPr lang="en-US" sz="1000" dirty="0" err="1">
                <a:solidFill>
                  <a:schemeClr val="accent1">
                    <a:lumMod val="75000"/>
                  </a:schemeClr>
                </a:solidFill>
                <a:latin typeface="Lucida Bright" panose="02040602050505020304" pitchFamily="18" charset="0"/>
                <a:cs typeface="Lucida Sans" panose="020B0602040502020204" pitchFamily="34" charset="0"/>
              </a:rPr>
              <a:t>vai</a:t>
            </a:r>
            <a:r>
              <a:rPr lang="en-US" sz="1000" dirty="0">
                <a:solidFill>
                  <a:schemeClr val="accent1">
                    <a:lumMod val="75000"/>
                  </a:schemeClr>
                </a:solidFill>
                <a:latin typeface="Lucida Bright" panose="02040602050505020304" pitchFamily="18" charset="0"/>
                <a:cs typeface="Lucida Sans" panose="020B0602040502020204" pitchFamily="34" charset="0"/>
              </a:rPr>
              <a:t> e </a:t>
            </a:r>
            <a:r>
              <a:rPr lang="en-US" sz="1000" dirty="0" err="1">
                <a:solidFill>
                  <a:schemeClr val="accent1">
                    <a:lumMod val="75000"/>
                  </a:schemeClr>
                </a:solidFill>
                <a:latin typeface="Lucida Bright" panose="02040602050505020304" pitchFamily="18" charset="0"/>
                <a:cs typeface="Lucida Sans" panose="020B0602040502020204" pitchFamily="34" charset="0"/>
              </a:rPr>
              <a:t>vem</a:t>
            </a:r>
            <a:r>
              <a:rPr lang="en-US" sz="1000" dirty="0">
                <a:solidFill>
                  <a:schemeClr val="accent1">
                    <a:lumMod val="75000"/>
                  </a:schemeClr>
                </a:solidFill>
                <a:latin typeface="Lucida Bright" panose="02040602050505020304" pitchFamily="18" charset="0"/>
                <a:cs typeface="Lucida Sans" panose="020B0602040502020204" pitchFamily="34" charset="0"/>
              </a:rPr>
              <a:t> </a:t>
            </a:r>
            <a:r>
              <a:rPr lang="en-US" sz="1000" dirty="0" err="1">
                <a:solidFill>
                  <a:schemeClr val="accent1">
                    <a:lumMod val="75000"/>
                  </a:schemeClr>
                </a:solidFill>
                <a:latin typeface="Lucida Bright" panose="02040602050505020304" pitchFamily="18" charset="0"/>
                <a:cs typeface="Lucida Sans" panose="020B0602040502020204" pitchFamily="34" charset="0"/>
              </a:rPr>
              <a:t>molhando</a:t>
            </a:r>
            <a:r>
              <a:rPr lang="en-US" sz="1000" dirty="0">
                <a:solidFill>
                  <a:schemeClr val="accent1">
                    <a:lumMod val="75000"/>
                  </a:schemeClr>
                </a:solidFill>
                <a:latin typeface="Lucida Bright" panose="02040602050505020304" pitchFamily="18" charset="0"/>
                <a:cs typeface="Lucida Sans" panose="020B0602040502020204" pitchFamily="34" charset="0"/>
              </a:rPr>
              <a:t> </a:t>
            </a:r>
            <a:r>
              <a:rPr lang="en-US" sz="1000" dirty="0" err="1">
                <a:solidFill>
                  <a:schemeClr val="accent1">
                    <a:lumMod val="75000"/>
                  </a:schemeClr>
                </a:solidFill>
                <a:latin typeface="Lucida Bright" panose="02040602050505020304" pitchFamily="18" charset="0"/>
                <a:cs typeface="Lucida Sans" panose="020B0602040502020204" pitchFamily="34" charset="0"/>
              </a:rPr>
              <a:t>consideravelmente</a:t>
            </a:r>
            <a:r>
              <a:rPr lang="en-US" sz="1000" dirty="0">
                <a:solidFill>
                  <a:schemeClr val="accent1">
                    <a:lumMod val="75000"/>
                  </a:schemeClr>
                </a:solidFill>
                <a:latin typeface="Lucida Bright" panose="02040602050505020304" pitchFamily="18" charset="0"/>
                <a:cs typeface="Lucida Sans" panose="020B0602040502020204" pitchFamily="34" charset="0"/>
              </a:rPr>
              <a:t> o </a:t>
            </a:r>
            <a:r>
              <a:rPr lang="en-US" sz="1000" dirty="0" err="1">
                <a:solidFill>
                  <a:schemeClr val="accent1">
                    <a:lumMod val="75000"/>
                  </a:schemeClr>
                </a:solidFill>
                <a:latin typeface="Lucida Bright" panose="02040602050505020304" pitchFamily="18" charset="0"/>
                <a:cs typeface="Lucida Sans" panose="020B0602040502020204" pitchFamily="34" charset="0"/>
              </a:rPr>
              <a:t>piso</a:t>
            </a:r>
            <a:r>
              <a:rPr lang="en-US" sz="1000" dirty="0">
                <a:solidFill>
                  <a:schemeClr val="accent1">
                    <a:lumMod val="75000"/>
                  </a:schemeClr>
                </a:solidFill>
                <a:latin typeface="Lucida Bright" panose="02040602050505020304" pitchFamily="18" charset="0"/>
                <a:cs typeface="Lucida Sans" panose="020B0602040502020204" pitchFamily="34" charset="0"/>
              </a:rPr>
              <a:t>.</a:t>
            </a:r>
          </a:p>
          <a:p>
            <a:pPr algn="just"/>
            <a:r>
              <a:rPr lang="en-US" sz="1000" dirty="0">
                <a:solidFill>
                  <a:schemeClr val="accent1">
                    <a:lumMod val="75000"/>
                  </a:schemeClr>
                </a:solidFill>
                <a:latin typeface="Lucida Bright" panose="02040602050505020304" pitchFamily="18" charset="0"/>
                <a:cs typeface="Lucida Sans" panose="020B0602040502020204" pitchFamily="34" charset="0"/>
              </a:rPr>
              <a:t>Obs.: </a:t>
            </a:r>
            <a:r>
              <a:rPr lang="en-US" sz="1000" dirty="0" err="1">
                <a:solidFill>
                  <a:schemeClr val="accent1">
                    <a:lumMod val="75000"/>
                  </a:schemeClr>
                </a:solidFill>
                <a:latin typeface="Lucida Bright" panose="02040602050505020304" pitchFamily="18" charset="0"/>
                <a:cs typeface="Lucida Sans" panose="020B0602040502020204" pitchFamily="34" charset="0"/>
              </a:rPr>
              <a:t>Não</a:t>
            </a:r>
            <a:r>
              <a:rPr lang="en-US" sz="1000" dirty="0">
                <a:solidFill>
                  <a:schemeClr val="accent1">
                    <a:lumMod val="75000"/>
                  </a:schemeClr>
                </a:solidFill>
                <a:latin typeface="Lucida Bright" panose="02040602050505020304" pitchFamily="18" charset="0"/>
                <a:cs typeface="Lucida Sans" panose="020B0602040502020204" pitchFamily="34" charset="0"/>
              </a:rPr>
              <a:t> </a:t>
            </a:r>
            <a:r>
              <a:rPr lang="en-US" sz="1000" dirty="0" err="1">
                <a:solidFill>
                  <a:schemeClr val="accent1">
                    <a:lumMod val="75000"/>
                  </a:schemeClr>
                </a:solidFill>
                <a:latin typeface="Lucida Bright" panose="02040602050505020304" pitchFamily="18" charset="0"/>
                <a:cs typeface="Lucida Sans" panose="020B0602040502020204" pitchFamily="34" charset="0"/>
              </a:rPr>
              <a:t>deixar</a:t>
            </a:r>
            <a:r>
              <a:rPr lang="en-US" sz="1000" dirty="0">
                <a:solidFill>
                  <a:schemeClr val="accent1">
                    <a:lumMod val="75000"/>
                  </a:schemeClr>
                </a:solidFill>
                <a:latin typeface="Lucida Bright" panose="02040602050505020304" pitchFamily="18" charset="0"/>
                <a:cs typeface="Lucida Sans" panose="020B0602040502020204" pitchFamily="34" charset="0"/>
              </a:rPr>
              <a:t> o </a:t>
            </a:r>
            <a:r>
              <a:rPr lang="en-US" sz="1000" dirty="0" err="1">
                <a:solidFill>
                  <a:schemeClr val="accent1">
                    <a:lumMod val="75000"/>
                  </a:schemeClr>
                </a:solidFill>
                <a:latin typeface="Lucida Bright" panose="02040602050505020304" pitchFamily="18" charset="0"/>
                <a:cs typeface="Lucida Sans" panose="020B0602040502020204" pitchFamily="34" charset="0"/>
              </a:rPr>
              <a:t>piso</a:t>
            </a:r>
            <a:r>
              <a:rPr lang="en-US" sz="1000" dirty="0">
                <a:solidFill>
                  <a:schemeClr val="accent1">
                    <a:lumMod val="75000"/>
                  </a:schemeClr>
                </a:solidFill>
                <a:latin typeface="Lucida Bright" panose="02040602050505020304" pitchFamily="18" charset="0"/>
                <a:cs typeface="Lucida Sans" panose="020B0602040502020204" pitchFamily="34" charset="0"/>
              </a:rPr>
              <a:t> </a:t>
            </a:r>
            <a:r>
              <a:rPr lang="en-US" sz="1000" dirty="0" err="1">
                <a:solidFill>
                  <a:schemeClr val="accent1">
                    <a:lumMod val="75000"/>
                  </a:schemeClr>
                </a:solidFill>
                <a:latin typeface="Lucida Bright" panose="02040602050505020304" pitchFamily="18" charset="0"/>
                <a:cs typeface="Lucida Sans" panose="020B0602040502020204" pitchFamily="34" charset="0"/>
              </a:rPr>
              <a:t>secar</a:t>
            </a:r>
            <a:r>
              <a:rPr lang="en-US" sz="1000" dirty="0">
                <a:solidFill>
                  <a:schemeClr val="accent1">
                    <a:lumMod val="75000"/>
                  </a:schemeClr>
                </a:solidFill>
                <a:latin typeface="Lucida Bright" panose="02040602050505020304" pitchFamily="18" charset="0"/>
                <a:cs typeface="Lucida Sans" panose="020B0602040502020204" pitchFamily="34" charset="0"/>
              </a:rPr>
              <a:t>.</a:t>
            </a:r>
            <a:endParaRPr lang="pt-BR" sz="1000" dirty="0">
              <a:solidFill>
                <a:schemeClr val="accent1">
                  <a:lumMod val="75000"/>
                </a:schemeClr>
              </a:solidFill>
              <a:latin typeface="Lucida Bright" panose="02040602050505020304" pitchFamily="18" charset="0"/>
              <a:cs typeface="Lucida Sans" panose="020B0602040502020204" pitchFamily="34" charset="0"/>
            </a:endParaRPr>
          </a:p>
        </p:txBody>
      </p:sp>
      <p:pic>
        <p:nvPicPr>
          <p:cNvPr id="36" name="Picture 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367763" y="1951618"/>
            <a:ext cx="1569389" cy="104347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24"/>
          <p:cNvPicPr>
            <a:picLocks noChangeAspect="1"/>
          </p:cNvPicPr>
          <p:nvPr/>
        </p:nvPicPr>
        <p:blipFill>
          <a:blip r:embed="rId4" cstate="print"/>
          <a:stretch>
            <a:fillRect/>
          </a:stretch>
        </p:blipFill>
        <p:spPr>
          <a:xfrm>
            <a:off x="4356387" y="1778102"/>
            <a:ext cx="990368" cy="748966"/>
          </a:xfrm>
          <a:prstGeom prst="rect">
            <a:avLst/>
          </a:prstGeom>
        </p:spPr>
      </p:pic>
      <p:sp>
        <p:nvSpPr>
          <p:cNvPr id="45" name="TextBox 44"/>
          <p:cNvSpPr txBox="1"/>
          <p:nvPr/>
        </p:nvSpPr>
        <p:spPr>
          <a:xfrm>
            <a:off x="1715874" y="941345"/>
            <a:ext cx="5662063" cy="507831"/>
          </a:xfrm>
          <a:prstGeom prst="rect">
            <a:avLst/>
          </a:prstGeom>
          <a:noFill/>
        </p:spPr>
        <p:txBody>
          <a:bodyPr wrap="none" rtlCol="0">
            <a:spAutoFit/>
          </a:bodyPr>
          <a:lstStyle/>
          <a:p>
            <a:r>
              <a:rPr lang="en-US" sz="2700" b="1" dirty="0">
                <a:solidFill>
                  <a:srgbClr val="0068AC"/>
                </a:solidFill>
                <a:latin typeface="Arial" panose="020B0604020202020204" pitchFamily="34" charset="0"/>
                <a:cs typeface="Arial" panose="020B0604020202020204" pitchFamily="34" charset="0"/>
              </a:rPr>
              <a:t>1</a:t>
            </a:r>
            <a:r>
              <a:rPr lang="en-US" sz="2700" b="1" dirty="0">
                <a:solidFill>
                  <a:srgbClr val="0068AC"/>
                </a:solidFill>
                <a:latin typeface="Lucida Bright" panose="02040602050505020304" pitchFamily="18" charset="0"/>
                <a:cs typeface="Arial" panose="020B0604020202020204" pitchFamily="34" charset="0"/>
              </a:rPr>
              <a:t>° </a:t>
            </a:r>
            <a:r>
              <a:rPr lang="en-US" sz="2700" b="1" dirty="0">
                <a:solidFill>
                  <a:srgbClr val="0068AC"/>
                </a:solidFill>
                <a:latin typeface="Arial" panose="020B0604020202020204" pitchFamily="34" charset="0"/>
                <a:cs typeface="Arial" panose="020B0604020202020204" pitchFamily="34" charset="0"/>
              </a:rPr>
              <a:t>PASSO – REMOÇÃO DA CERA</a:t>
            </a:r>
            <a:endParaRPr lang="pt-BR" sz="2700" b="1" dirty="0">
              <a:solidFill>
                <a:srgbClr val="0068AC"/>
              </a:solidFill>
              <a:latin typeface="Lucida Bright" panose="02040602050505020304"/>
            </a:endParaRPr>
          </a:p>
        </p:txBody>
      </p:sp>
      <p:pic>
        <p:nvPicPr>
          <p:cNvPr id="27" name="Imagen 20" descr="C:\Users\SAAG\Pictures\kit de limpieza. edt"/>
          <p:cNvPicPr/>
          <p:nvPr/>
        </p:nvPicPr>
        <p:blipFill rotWithShape="1">
          <a:blip r:embed="rId5" cstate="email">
            <a:extLst>
              <a:ext uri="{28A0092B-C50C-407E-A947-70E740481C1C}">
                <a14:useLocalDpi xmlns:a14="http://schemas.microsoft.com/office/drawing/2010/main"/>
              </a:ext>
            </a:extLst>
          </a:blip>
          <a:srcRect/>
          <a:stretch/>
        </p:blipFill>
        <p:spPr bwMode="auto">
          <a:xfrm>
            <a:off x="7204234" y="1591382"/>
            <a:ext cx="774026" cy="935686"/>
          </a:xfrm>
          <a:prstGeom prst="rect">
            <a:avLst/>
          </a:prstGeom>
          <a:noFill/>
          <a:ln>
            <a:noFill/>
          </a:ln>
          <a:extLst>
            <a:ext uri="{53640926-AAD7-44D8-BBD7-CCE9431645EC}">
              <a14:shadowObscured xmlns:a14="http://schemas.microsoft.com/office/drawing/2010/main"/>
            </a:ext>
          </a:extLst>
        </p:spPr>
      </p:pic>
      <p:sp>
        <p:nvSpPr>
          <p:cNvPr id="24" name="Rectángulo redondeado 10"/>
          <p:cNvSpPr/>
          <p:nvPr/>
        </p:nvSpPr>
        <p:spPr>
          <a:xfrm>
            <a:off x="3609472" y="4162756"/>
            <a:ext cx="2421338" cy="2606341"/>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err="1">
                <a:solidFill>
                  <a:srgbClr val="0070C0"/>
                </a:solidFill>
                <a:latin typeface="Lucida Bright" panose="02040602050505020304" pitchFamily="18" charset="0"/>
                <a:cs typeface="Lucida Sans" panose="020B0602040502020204" pitchFamily="34" charset="0"/>
              </a:rPr>
              <a:t>Esfregar</a:t>
            </a:r>
            <a:r>
              <a:rPr lang="en-US" sz="1000" dirty="0">
                <a:solidFill>
                  <a:srgbClr val="0070C0"/>
                </a:solidFill>
                <a:latin typeface="Lucida Bright" panose="02040602050505020304" pitchFamily="18" charset="0"/>
                <a:cs typeface="Lucida Sans" panose="020B0602040502020204" pitchFamily="34" charset="0"/>
              </a:rPr>
              <a:t> o </a:t>
            </a:r>
            <a:r>
              <a:rPr lang="en-US" sz="1000" dirty="0" err="1">
                <a:solidFill>
                  <a:srgbClr val="0070C0"/>
                </a:solidFill>
                <a:latin typeface="Lucida Bright" panose="02040602050505020304" pitchFamily="18" charset="0"/>
                <a:cs typeface="Lucida Sans" panose="020B0602040502020204" pitchFamily="34" charset="0"/>
              </a:rPr>
              <a:t>piso</a:t>
            </a:r>
            <a:r>
              <a:rPr lang="en-US" sz="1000" dirty="0">
                <a:solidFill>
                  <a:srgbClr val="0070C0"/>
                </a:solidFill>
                <a:latin typeface="Lucida Bright" panose="02040602050505020304" pitchFamily="18" charset="0"/>
                <a:cs typeface="Lucida Sans" panose="020B0602040502020204" pitchFamily="34" charset="0"/>
              </a:rPr>
              <a:t> </a:t>
            </a:r>
            <a:r>
              <a:rPr lang="en-US" sz="1000" dirty="0" err="1">
                <a:solidFill>
                  <a:srgbClr val="0070C0"/>
                </a:solidFill>
                <a:latin typeface="Lucida Bright" panose="02040602050505020304" pitchFamily="18" charset="0"/>
                <a:cs typeface="Lucida Sans" panose="020B0602040502020204" pitchFamily="34" charset="0"/>
              </a:rPr>
              <a:t>utilizando</a:t>
            </a:r>
            <a:r>
              <a:rPr lang="en-US" sz="1000" dirty="0">
                <a:solidFill>
                  <a:srgbClr val="0070C0"/>
                </a:solidFill>
                <a:latin typeface="Lucida Bright" panose="02040602050505020304" pitchFamily="18" charset="0"/>
                <a:cs typeface="Lucida Sans" panose="020B0602040502020204" pitchFamily="34" charset="0"/>
              </a:rPr>
              <a:t> o </a:t>
            </a:r>
            <a:r>
              <a:rPr lang="en-US" sz="1000" dirty="0" err="1">
                <a:solidFill>
                  <a:srgbClr val="0070C0"/>
                </a:solidFill>
                <a:latin typeface="Lucida Bright" panose="02040602050505020304" pitchFamily="18" charset="0"/>
                <a:cs typeface="Lucida Sans" panose="020B0602040502020204" pitchFamily="34" charset="0"/>
              </a:rPr>
              <a:t>mesmo</a:t>
            </a:r>
            <a:r>
              <a:rPr lang="en-US" sz="1000" dirty="0">
                <a:solidFill>
                  <a:srgbClr val="0070C0"/>
                </a:solidFill>
                <a:latin typeface="Lucida Bright" panose="02040602050505020304" pitchFamily="18" charset="0"/>
                <a:cs typeface="Lucida Sans" panose="020B0602040502020204" pitchFamily="34" charset="0"/>
              </a:rPr>
              <a:t> LT com </a:t>
            </a:r>
            <a:r>
              <a:rPr lang="en-US" sz="1000" dirty="0" err="1">
                <a:solidFill>
                  <a:srgbClr val="0070C0"/>
                </a:solidFill>
                <a:latin typeface="Lucida Bright" panose="02040602050505020304" pitchFamily="18" charset="0"/>
                <a:cs typeface="Lucida Sans" panose="020B0602040502020204" pitchFamily="34" charset="0"/>
              </a:rPr>
              <a:t>fibraço</a:t>
            </a:r>
            <a:r>
              <a:rPr lang="en-US" sz="1000" dirty="0">
                <a:solidFill>
                  <a:srgbClr val="0070C0"/>
                </a:solidFill>
                <a:latin typeface="Lucida Bright" panose="02040602050505020304" pitchFamily="18" charset="0"/>
                <a:cs typeface="Lucida Sans" panose="020B0602040502020204" pitchFamily="34" charset="0"/>
              </a:rPr>
              <a:t> para </a:t>
            </a:r>
            <a:r>
              <a:rPr lang="en-US" sz="1000" dirty="0" err="1">
                <a:solidFill>
                  <a:srgbClr val="0070C0"/>
                </a:solidFill>
                <a:latin typeface="Lucida Bright" panose="02040602050505020304" pitchFamily="18" charset="0"/>
                <a:cs typeface="Lucida Sans" panose="020B0602040502020204" pitchFamily="34" charset="0"/>
              </a:rPr>
              <a:t>retirar</a:t>
            </a:r>
            <a:r>
              <a:rPr lang="en-US" sz="1000" dirty="0">
                <a:solidFill>
                  <a:srgbClr val="0070C0"/>
                </a:solidFill>
                <a:latin typeface="Lucida Bright" panose="02040602050505020304" pitchFamily="18" charset="0"/>
                <a:cs typeface="Lucida Sans" panose="020B0602040502020204" pitchFamily="34" charset="0"/>
              </a:rPr>
              <a:t> </a:t>
            </a:r>
            <a:r>
              <a:rPr lang="en-US" sz="1000" dirty="0" err="1">
                <a:solidFill>
                  <a:srgbClr val="0070C0"/>
                </a:solidFill>
                <a:latin typeface="Lucida Bright" panose="02040602050505020304" pitchFamily="18" charset="0"/>
                <a:cs typeface="Lucida Sans" panose="020B0602040502020204" pitchFamily="34" charset="0"/>
              </a:rPr>
              <a:t>todo</a:t>
            </a:r>
            <a:r>
              <a:rPr lang="en-US" sz="1000" dirty="0">
                <a:solidFill>
                  <a:srgbClr val="0070C0"/>
                </a:solidFill>
                <a:latin typeface="Lucida Bright" panose="02040602050505020304" pitchFamily="18" charset="0"/>
                <a:cs typeface="Lucida Sans" panose="020B0602040502020204" pitchFamily="34" charset="0"/>
              </a:rPr>
              <a:t> o </a:t>
            </a:r>
            <a:r>
              <a:rPr lang="en-US" sz="1000" dirty="0" err="1">
                <a:solidFill>
                  <a:srgbClr val="0070C0"/>
                </a:solidFill>
                <a:latin typeface="Lucida Bright" panose="02040602050505020304" pitchFamily="18" charset="0"/>
                <a:cs typeface="Lucida Sans" panose="020B0602040502020204" pitchFamily="34" charset="0"/>
              </a:rPr>
              <a:t>resíduo</a:t>
            </a:r>
            <a:r>
              <a:rPr lang="en-US" sz="1000" dirty="0">
                <a:solidFill>
                  <a:srgbClr val="0070C0"/>
                </a:solidFill>
                <a:latin typeface="Lucida Bright" panose="02040602050505020304" pitchFamily="18" charset="0"/>
                <a:cs typeface="Lucida Sans" panose="020B0602040502020204" pitchFamily="34" charset="0"/>
              </a:rPr>
              <a:t> de </a:t>
            </a:r>
            <a:r>
              <a:rPr lang="en-US" sz="1000" dirty="0" err="1">
                <a:solidFill>
                  <a:srgbClr val="0070C0"/>
                </a:solidFill>
                <a:latin typeface="Lucida Bright" panose="02040602050505020304" pitchFamily="18" charset="0"/>
                <a:cs typeface="Lucida Sans" panose="020B0602040502020204" pitchFamily="34" charset="0"/>
              </a:rPr>
              <a:t>cera</a:t>
            </a:r>
            <a:r>
              <a:rPr lang="en-US" sz="1000" dirty="0">
                <a:solidFill>
                  <a:srgbClr val="0070C0"/>
                </a:solidFill>
                <a:latin typeface="Lucida Bright" panose="02040602050505020304" pitchFamily="18" charset="0"/>
                <a:cs typeface="Lucida Sans" panose="020B0602040502020204" pitchFamily="34" charset="0"/>
              </a:rPr>
              <a:t>.</a:t>
            </a:r>
          </a:p>
          <a:p>
            <a:pPr algn="just"/>
            <a:r>
              <a:rPr lang="en-US" sz="1000" dirty="0">
                <a:solidFill>
                  <a:srgbClr val="0070C0"/>
                </a:solidFill>
                <a:latin typeface="Lucida Bright" panose="02040602050505020304" pitchFamily="18" charset="0"/>
                <a:cs typeface="Lucida Sans" panose="020B0602040502020204" pitchFamily="34" charset="0"/>
              </a:rPr>
              <a:t>Obs.: </a:t>
            </a:r>
            <a:r>
              <a:rPr lang="en-US" sz="1000" dirty="0" err="1">
                <a:solidFill>
                  <a:srgbClr val="0070C0"/>
                </a:solidFill>
                <a:latin typeface="Lucida Bright" panose="02040602050505020304" pitchFamily="18" charset="0"/>
                <a:cs typeface="Lucida Sans" panose="020B0602040502020204" pitchFamily="34" charset="0"/>
              </a:rPr>
              <a:t>Esfregar</a:t>
            </a:r>
            <a:r>
              <a:rPr lang="en-US" sz="1000" dirty="0">
                <a:solidFill>
                  <a:srgbClr val="0070C0"/>
                </a:solidFill>
                <a:latin typeface="Lucida Bright" panose="02040602050505020304" pitchFamily="18" charset="0"/>
                <a:cs typeface="Lucida Sans" panose="020B0602040502020204" pitchFamily="34" charset="0"/>
              </a:rPr>
              <a:t> </a:t>
            </a:r>
            <a:r>
              <a:rPr lang="en-US" sz="1000" dirty="0" err="1">
                <a:solidFill>
                  <a:srgbClr val="0070C0"/>
                </a:solidFill>
                <a:latin typeface="Lucida Bright" panose="02040602050505020304" pitchFamily="18" charset="0"/>
                <a:cs typeface="Lucida Sans" panose="020B0602040502020204" pitchFamily="34" charset="0"/>
              </a:rPr>
              <a:t>até</a:t>
            </a:r>
            <a:r>
              <a:rPr lang="en-US" sz="1000" dirty="0">
                <a:solidFill>
                  <a:srgbClr val="0070C0"/>
                </a:solidFill>
                <a:latin typeface="Lucida Bright" panose="02040602050505020304" pitchFamily="18" charset="0"/>
                <a:cs typeface="Lucida Sans" panose="020B0602040502020204" pitchFamily="34" charset="0"/>
              </a:rPr>
              <a:t> </a:t>
            </a:r>
            <a:r>
              <a:rPr lang="en-US" sz="1000" dirty="0" err="1">
                <a:solidFill>
                  <a:srgbClr val="0070C0"/>
                </a:solidFill>
                <a:latin typeface="Lucida Bright" panose="02040602050505020304" pitchFamily="18" charset="0"/>
                <a:cs typeface="Lucida Sans" panose="020B0602040502020204" pitchFamily="34" charset="0"/>
              </a:rPr>
              <a:t>perceber</a:t>
            </a:r>
            <a:r>
              <a:rPr lang="en-US" sz="1000" dirty="0">
                <a:solidFill>
                  <a:srgbClr val="0070C0"/>
                </a:solidFill>
                <a:latin typeface="Lucida Bright" panose="02040602050505020304" pitchFamily="18" charset="0"/>
                <a:cs typeface="Lucida Sans" panose="020B0602040502020204" pitchFamily="34" charset="0"/>
              </a:rPr>
              <a:t> que o </a:t>
            </a:r>
            <a:r>
              <a:rPr lang="en-US" sz="1000" dirty="0" err="1">
                <a:solidFill>
                  <a:srgbClr val="0070C0"/>
                </a:solidFill>
                <a:latin typeface="Lucida Bright" panose="02040602050505020304" pitchFamily="18" charset="0"/>
                <a:cs typeface="Lucida Sans" panose="020B0602040502020204" pitchFamily="34" charset="0"/>
              </a:rPr>
              <a:t>piso</a:t>
            </a:r>
            <a:r>
              <a:rPr lang="en-US" sz="1000" dirty="0">
                <a:solidFill>
                  <a:srgbClr val="0070C0"/>
                </a:solidFill>
                <a:latin typeface="Lucida Bright" panose="02040602050505020304" pitchFamily="18" charset="0"/>
                <a:cs typeface="Lucida Sans" panose="020B0602040502020204" pitchFamily="34" charset="0"/>
              </a:rPr>
              <a:t> </a:t>
            </a:r>
            <a:r>
              <a:rPr lang="en-US" sz="1000" dirty="0" err="1">
                <a:solidFill>
                  <a:srgbClr val="0070C0"/>
                </a:solidFill>
                <a:latin typeface="Lucida Bright" panose="02040602050505020304" pitchFamily="18" charset="0"/>
                <a:cs typeface="Lucida Sans" panose="020B0602040502020204" pitchFamily="34" charset="0"/>
              </a:rPr>
              <a:t>nao</a:t>
            </a:r>
            <a:r>
              <a:rPr lang="en-US" sz="1000" dirty="0">
                <a:solidFill>
                  <a:srgbClr val="0070C0"/>
                </a:solidFill>
                <a:latin typeface="Lucida Bright" panose="02040602050505020304" pitchFamily="18" charset="0"/>
                <a:cs typeface="Lucida Sans" panose="020B0602040502020204" pitchFamily="34" charset="0"/>
              </a:rPr>
              <a:t> </a:t>
            </a:r>
            <a:r>
              <a:rPr lang="en-US" sz="1000" dirty="0" err="1">
                <a:solidFill>
                  <a:srgbClr val="0070C0"/>
                </a:solidFill>
                <a:latin typeface="Lucida Bright" panose="02040602050505020304" pitchFamily="18" charset="0"/>
                <a:cs typeface="Lucida Sans" panose="020B0602040502020204" pitchFamily="34" charset="0"/>
              </a:rPr>
              <a:t>está</a:t>
            </a:r>
            <a:r>
              <a:rPr lang="en-US" sz="1000" dirty="0">
                <a:solidFill>
                  <a:srgbClr val="0070C0"/>
                </a:solidFill>
                <a:latin typeface="Lucida Bright" panose="02040602050505020304" pitchFamily="18" charset="0"/>
                <a:cs typeface="Lucida Sans" panose="020B0602040502020204" pitchFamily="34" charset="0"/>
              </a:rPr>
              <a:t> </a:t>
            </a:r>
            <a:r>
              <a:rPr lang="en-US" sz="1000" dirty="0" err="1">
                <a:solidFill>
                  <a:srgbClr val="0070C0"/>
                </a:solidFill>
                <a:latin typeface="Lucida Bright" panose="02040602050505020304" pitchFamily="18" charset="0"/>
                <a:cs typeface="Lucida Sans" panose="020B0602040502020204" pitchFamily="34" charset="0"/>
              </a:rPr>
              <a:t>grudando</a:t>
            </a:r>
            <a:r>
              <a:rPr lang="en-US" sz="1000" dirty="0">
                <a:solidFill>
                  <a:srgbClr val="0070C0"/>
                </a:solidFill>
                <a:latin typeface="Lucida Bright" panose="02040602050505020304" pitchFamily="18" charset="0"/>
                <a:cs typeface="Lucida Sans" panose="020B0602040502020204" pitchFamily="34" charset="0"/>
              </a:rPr>
              <a:t>.</a:t>
            </a:r>
            <a:endParaRPr lang="pt-BR" sz="1000" dirty="0">
              <a:solidFill>
                <a:srgbClr val="0070C0"/>
              </a:solidFill>
              <a:latin typeface="Lucida Bright" panose="02040602050505020304" pitchFamily="18" charset="0"/>
              <a:cs typeface="Lucida Sans" panose="020B0602040502020204" pitchFamily="34" charset="0"/>
            </a:endParaRPr>
          </a:p>
        </p:txBody>
      </p:sp>
      <p:sp>
        <p:nvSpPr>
          <p:cNvPr id="26" name="Rectángulo redondeado 10"/>
          <p:cNvSpPr/>
          <p:nvPr/>
        </p:nvSpPr>
        <p:spPr>
          <a:xfrm>
            <a:off x="851246" y="4173487"/>
            <a:ext cx="2421338" cy="2606341"/>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en-US" sz="1000" dirty="0" err="1" smtClean="0">
                <a:solidFill>
                  <a:srgbClr val="0070C0"/>
                </a:solidFill>
                <a:latin typeface="Lucida Bright" panose="02040602050505020304" pitchFamily="18" charset="0"/>
                <a:cs typeface="Lucida Sans" panose="020B0602040502020204" pitchFamily="34" charset="0"/>
              </a:rPr>
              <a:t>Retirar</a:t>
            </a:r>
            <a:r>
              <a:rPr lang="en-US" sz="1000" dirty="0" smtClean="0">
                <a:solidFill>
                  <a:srgbClr val="0070C0"/>
                </a:solidFill>
                <a:latin typeface="Lucida Bright" panose="02040602050505020304" pitchFamily="18" charset="0"/>
                <a:cs typeface="Lucida Sans" panose="020B0602040502020204" pitchFamily="34" charset="0"/>
              </a:rPr>
              <a:t> a </a:t>
            </a:r>
            <a:r>
              <a:rPr lang="en-US" sz="1000" dirty="0" err="1">
                <a:solidFill>
                  <a:srgbClr val="0070C0"/>
                </a:solidFill>
                <a:latin typeface="Lucida Bright" panose="02040602050505020304" pitchFamily="18" charset="0"/>
                <a:cs typeface="Lucida Sans" panose="020B0602040502020204" pitchFamily="34" charset="0"/>
              </a:rPr>
              <a:t>solução</a:t>
            </a:r>
            <a:r>
              <a:rPr lang="en-US" sz="1000" dirty="0">
                <a:solidFill>
                  <a:srgbClr val="0070C0"/>
                </a:solidFill>
                <a:latin typeface="Lucida Bright" panose="02040602050505020304" pitchFamily="18" charset="0"/>
                <a:cs typeface="Lucida Sans" panose="020B0602040502020204" pitchFamily="34" charset="0"/>
              </a:rPr>
              <a:t> com a </a:t>
            </a:r>
            <a:r>
              <a:rPr lang="en-US" sz="1000" dirty="0" err="1">
                <a:solidFill>
                  <a:srgbClr val="0070C0"/>
                </a:solidFill>
                <a:latin typeface="Lucida Bright" panose="02040602050505020304" pitchFamily="18" charset="0"/>
                <a:cs typeface="Lucida Sans" panose="020B0602040502020204" pitchFamily="34" charset="0"/>
              </a:rPr>
              <a:t>ajuda</a:t>
            </a:r>
            <a:r>
              <a:rPr lang="en-US" sz="1000" dirty="0">
                <a:solidFill>
                  <a:srgbClr val="0070C0"/>
                </a:solidFill>
                <a:latin typeface="Lucida Bright" panose="02040602050505020304" pitchFamily="18" charset="0"/>
                <a:cs typeface="Lucida Sans" panose="020B0602040502020204" pitchFamily="34" charset="0"/>
              </a:rPr>
              <a:t> do </a:t>
            </a:r>
            <a:r>
              <a:rPr lang="en-US" sz="1000" dirty="0" err="1">
                <a:solidFill>
                  <a:srgbClr val="0070C0"/>
                </a:solidFill>
                <a:latin typeface="Lucida Bright" panose="02040602050505020304" pitchFamily="18" charset="0"/>
                <a:cs typeface="Lucida Sans" panose="020B0602040502020204" pitchFamily="34" charset="0"/>
              </a:rPr>
              <a:t>rodo</a:t>
            </a:r>
            <a:r>
              <a:rPr lang="en-US" sz="1000" dirty="0">
                <a:solidFill>
                  <a:srgbClr val="0070C0"/>
                </a:solidFill>
                <a:latin typeface="Lucida Bright" panose="02040602050505020304" pitchFamily="18" charset="0"/>
                <a:cs typeface="Lucida Sans" panose="020B0602040502020204" pitchFamily="34" charset="0"/>
              </a:rPr>
              <a:t> e de </a:t>
            </a:r>
            <a:r>
              <a:rPr lang="en-US" sz="1000" dirty="0" err="1">
                <a:solidFill>
                  <a:srgbClr val="0070C0"/>
                </a:solidFill>
                <a:latin typeface="Lucida Bright" panose="02040602050505020304" pitchFamily="18" charset="0"/>
                <a:cs typeface="Lucida Sans" panose="020B0602040502020204" pitchFamily="34" charset="0"/>
              </a:rPr>
              <a:t>uma</a:t>
            </a:r>
            <a:r>
              <a:rPr lang="en-US" sz="1000" dirty="0">
                <a:solidFill>
                  <a:srgbClr val="0070C0"/>
                </a:solidFill>
                <a:latin typeface="Lucida Bright" panose="02040602050505020304" pitchFamily="18" charset="0"/>
                <a:cs typeface="Lucida Sans" panose="020B0602040502020204" pitchFamily="34" charset="0"/>
              </a:rPr>
              <a:t> </a:t>
            </a:r>
            <a:r>
              <a:rPr lang="en-US" sz="1000" dirty="0" err="1">
                <a:solidFill>
                  <a:srgbClr val="0070C0"/>
                </a:solidFill>
                <a:latin typeface="Lucida Bright" panose="02040602050505020304" pitchFamily="18" charset="0"/>
                <a:cs typeface="Lucida Sans" panose="020B0602040502020204" pitchFamily="34" charset="0"/>
              </a:rPr>
              <a:t>pá</a:t>
            </a:r>
            <a:r>
              <a:rPr lang="en-US" sz="1000" dirty="0">
                <a:solidFill>
                  <a:srgbClr val="0070C0"/>
                </a:solidFill>
                <a:latin typeface="Lucida Bright" panose="02040602050505020304" pitchFamily="18" charset="0"/>
                <a:cs typeface="Lucida Sans" panose="020B0602040502020204" pitchFamily="34" charset="0"/>
              </a:rPr>
              <a:t>. </a:t>
            </a:r>
            <a:r>
              <a:rPr lang="en-US" sz="1000" dirty="0" err="1">
                <a:solidFill>
                  <a:srgbClr val="0070C0"/>
                </a:solidFill>
                <a:latin typeface="Lucida Bright" panose="02040602050505020304" pitchFamily="18" charset="0"/>
                <a:cs typeface="Lucida Sans" panose="020B0602040502020204" pitchFamily="34" charset="0"/>
              </a:rPr>
              <a:t>Enxaguar</a:t>
            </a:r>
            <a:r>
              <a:rPr lang="en-US" sz="1000" dirty="0">
                <a:solidFill>
                  <a:srgbClr val="0070C0"/>
                </a:solidFill>
                <a:latin typeface="Lucida Bright" panose="02040602050505020304" pitchFamily="18" charset="0"/>
                <a:cs typeface="Lucida Sans" panose="020B0602040502020204" pitchFamily="34" charset="0"/>
              </a:rPr>
              <a:t> 03 </a:t>
            </a:r>
            <a:r>
              <a:rPr lang="en-US" sz="1000" dirty="0" err="1">
                <a:solidFill>
                  <a:srgbClr val="0070C0"/>
                </a:solidFill>
                <a:latin typeface="Lucida Bright" panose="02040602050505020304" pitchFamily="18" charset="0"/>
                <a:cs typeface="Lucida Sans" panose="020B0602040502020204" pitchFamily="34" charset="0"/>
              </a:rPr>
              <a:t>vezes</a:t>
            </a:r>
            <a:r>
              <a:rPr lang="en-US" sz="1000" dirty="0">
                <a:solidFill>
                  <a:srgbClr val="0070C0"/>
                </a:solidFill>
                <a:latin typeface="Lucida Bright" panose="02040602050505020304" pitchFamily="18" charset="0"/>
                <a:cs typeface="Lucida Sans" panose="020B0602040502020204" pitchFamily="34" charset="0"/>
              </a:rPr>
              <a:t> com </a:t>
            </a:r>
            <a:r>
              <a:rPr lang="en-US" sz="1000" dirty="0" err="1">
                <a:solidFill>
                  <a:srgbClr val="0070C0"/>
                </a:solidFill>
                <a:latin typeface="Lucida Bright" panose="02040602050505020304" pitchFamily="18" charset="0"/>
                <a:cs typeface="Lucida Sans" panose="020B0602040502020204" pitchFamily="34" charset="0"/>
              </a:rPr>
              <a:t>água</a:t>
            </a:r>
            <a:r>
              <a:rPr lang="en-US" sz="1000" dirty="0">
                <a:solidFill>
                  <a:srgbClr val="0070C0"/>
                </a:solidFill>
                <a:latin typeface="Lucida Bright" panose="02040602050505020304" pitchFamily="18" charset="0"/>
                <a:cs typeface="Lucida Sans" panose="020B0602040502020204" pitchFamily="34" charset="0"/>
              </a:rPr>
              <a:t> </a:t>
            </a:r>
            <a:r>
              <a:rPr lang="en-US" sz="1000" dirty="0" err="1">
                <a:solidFill>
                  <a:srgbClr val="0070C0"/>
                </a:solidFill>
                <a:latin typeface="Lucida Bright" panose="02040602050505020304" pitchFamily="18" charset="0"/>
                <a:cs typeface="Lucida Sans" panose="020B0602040502020204" pitchFamily="34" charset="0"/>
              </a:rPr>
              <a:t>limpa</a:t>
            </a:r>
            <a:r>
              <a:rPr lang="en-US" sz="1000" dirty="0">
                <a:solidFill>
                  <a:srgbClr val="0070C0"/>
                </a:solidFill>
                <a:latin typeface="Lucida Bright" panose="02040602050505020304" pitchFamily="18" charset="0"/>
                <a:cs typeface="Lucida Sans" panose="020B0602040502020204" pitchFamily="34" charset="0"/>
              </a:rPr>
              <a:t>.</a:t>
            </a:r>
            <a:endParaRPr lang="es-MX" sz="1000" dirty="0">
              <a:solidFill>
                <a:srgbClr val="0070C0"/>
              </a:solidFill>
              <a:latin typeface="Lucida Bright" panose="02040602050505020304" pitchFamily="18" charset="0"/>
              <a:cs typeface="Lucida Sans" panose="020B0602040502020204" pitchFamily="34" charset="0"/>
            </a:endParaRPr>
          </a:p>
        </p:txBody>
      </p:sp>
      <p:cxnSp>
        <p:nvCxnSpPr>
          <p:cNvPr id="13" name="Straight Arrow Connector 12"/>
          <p:cNvCxnSpPr/>
          <p:nvPr/>
        </p:nvCxnSpPr>
        <p:spPr>
          <a:xfrm flipH="1">
            <a:off x="6003061" y="5307655"/>
            <a:ext cx="353865"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270591" y="5318386"/>
            <a:ext cx="353865"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31" name="Imagem 5"/>
          <p:cNvPicPr>
            <a:picLocks noChangeAspect="1"/>
          </p:cNvPicPr>
          <p:nvPr/>
        </p:nvPicPr>
        <p:blipFill>
          <a:blip r:embed="rId6"/>
          <a:stretch>
            <a:fillRect/>
          </a:stretch>
        </p:blipFill>
        <p:spPr>
          <a:xfrm>
            <a:off x="6893531" y="4873826"/>
            <a:ext cx="1530868" cy="1530868"/>
          </a:xfrm>
          <a:prstGeom prst="rect">
            <a:avLst/>
          </a:prstGeom>
        </p:spPr>
      </p:pic>
      <p:sp>
        <p:nvSpPr>
          <p:cNvPr id="32" name="TextBox 31"/>
          <p:cNvSpPr txBox="1"/>
          <p:nvPr/>
        </p:nvSpPr>
        <p:spPr>
          <a:xfrm>
            <a:off x="6216305" y="4252253"/>
            <a:ext cx="2702872" cy="584775"/>
          </a:xfrm>
          <a:prstGeom prst="rect">
            <a:avLst/>
          </a:prstGeom>
          <a:noFill/>
        </p:spPr>
        <p:txBody>
          <a:bodyPr wrap="square" rtlCol="0">
            <a:spAutoFit/>
          </a:bodyPr>
          <a:lstStyle/>
          <a:p>
            <a:pPr algn="ctr"/>
            <a:r>
              <a:rPr lang="en-US" sz="1600" b="1" dirty="0">
                <a:solidFill>
                  <a:srgbClr val="0068AC"/>
                </a:solidFill>
                <a:latin typeface="Arial" panose="020B0604020202020204" pitchFamily="34" charset="0"/>
                <a:cs typeface="Arial" panose="020B0604020202020204" pitchFamily="34" charset="0"/>
              </a:rPr>
              <a:t>DEIXAR AGIR POR 10 MINUTOS</a:t>
            </a:r>
            <a:endParaRPr lang="en-US" sz="1400" dirty="0">
              <a:solidFill>
                <a:srgbClr val="0068AC"/>
              </a:solidFill>
              <a:latin typeface="Arial" panose="020B0604020202020204" pitchFamily="34" charset="0"/>
              <a:cs typeface="Arial" panose="020B0604020202020204" pitchFamily="34" charset="0"/>
            </a:endParaRPr>
          </a:p>
        </p:txBody>
      </p:sp>
      <p:grpSp>
        <p:nvGrpSpPr>
          <p:cNvPr id="34" name="Grupo 42"/>
          <p:cNvGrpSpPr/>
          <p:nvPr/>
        </p:nvGrpSpPr>
        <p:grpSpPr>
          <a:xfrm>
            <a:off x="148307" y="5189255"/>
            <a:ext cx="457200" cy="457200"/>
            <a:chOff x="7286508" y="5240458"/>
            <a:chExt cx="457200" cy="457200"/>
          </a:xfrm>
        </p:grpSpPr>
        <p:sp>
          <p:nvSpPr>
            <p:cNvPr id="35" name="4 Anillo"/>
            <p:cNvSpPr/>
            <p:nvPr/>
          </p:nvSpPr>
          <p:spPr>
            <a:xfrm>
              <a:off x="7286508" y="5240458"/>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37" name="13 Rectángulo"/>
            <p:cNvSpPr/>
            <p:nvPr/>
          </p:nvSpPr>
          <p:spPr>
            <a:xfrm>
              <a:off x="7371121" y="5309621"/>
              <a:ext cx="287259" cy="307777"/>
            </a:xfrm>
            <a:prstGeom prst="rect">
              <a:avLst/>
            </a:prstGeom>
          </p:spPr>
          <p:txBody>
            <a:bodyPr wrap="none">
              <a:spAutoFit/>
            </a:bodyPr>
            <a:lstStyle/>
            <a:p>
              <a:pPr algn="ctr"/>
              <a:r>
                <a:rPr lang="es-MX" sz="1400" dirty="0">
                  <a:solidFill>
                    <a:srgbClr val="0068AC"/>
                  </a:solidFill>
                  <a:latin typeface="Lucida Sans" pitchFamily="34" charset="0"/>
                </a:rPr>
                <a:t>B</a:t>
              </a:r>
            </a:p>
          </p:txBody>
        </p:sp>
      </p:grpSp>
      <p:pic>
        <p:nvPicPr>
          <p:cNvPr id="6" name="Picture 5"/>
          <p:cNvPicPr>
            <a:picLocks noChangeAspect="1"/>
          </p:cNvPicPr>
          <p:nvPr/>
        </p:nvPicPr>
        <p:blipFill>
          <a:blip r:embed="rId7"/>
          <a:stretch>
            <a:fillRect/>
          </a:stretch>
        </p:blipFill>
        <p:spPr>
          <a:xfrm>
            <a:off x="2058809" y="4544640"/>
            <a:ext cx="568673" cy="1284382"/>
          </a:xfrm>
          <a:prstGeom prst="rect">
            <a:avLst/>
          </a:prstGeom>
        </p:spPr>
      </p:pic>
      <p:pic>
        <p:nvPicPr>
          <p:cNvPr id="14" name="Picture 13"/>
          <p:cNvPicPr>
            <a:picLocks noChangeAspect="1"/>
          </p:cNvPicPr>
          <p:nvPr/>
        </p:nvPicPr>
        <p:blipFill>
          <a:blip r:embed="rId8"/>
          <a:stretch>
            <a:fillRect/>
          </a:stretch>
        </p:blipFill>
        <p:spPr>
          <a:xfrm>
            <a:off x="1247859" y="4642382"/>
            <a:ext cx="758399" cy="1093746"/>
          </a:xfrm>
          <a:prstGeom prst="rect">
            <a:avLst/>
          </a:prstGeom>
        </p:spPr>
      </p:pic>
      <p:pic>
        <p:nvPicPr>
          <p:cNvPr id="33" name="Picture 15"/>
          <p:cNvPicPr>
            <a:picLocks noChangeAspect="1"/>
          </p:cNvPicPr>
          <p:nvPr/>
        </p:nvPicPr>
        <p:blipFill>
          <a:blip r:embed="rId9"/>
          <a:stretch>
            <a:fillRect/>
          </a:stretch>
        </p:blipFill>
        <p:spPr>
          <a:xfrm>
            <a:off x="3820795" y="4465433"/>
            <a:ext cx="1905132" cy="1151229"/>
          </a:xfrm>
          <a:prstGeom prst="rect">
            <a:avLst/>
          </a:prstGeom>
        </p:spPr>
      </p:pic>
    </p:spTree>
    <p:extLst>
      <p:ext uri="{BB962C8B-B14F-4D97-AF65-F5344CB8AC3E}">
        <p14:creationId xmlns:p14="http://schemas.microsoft.com/office/powerpoint/2010/main" val="1096151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57147" y="196397"/>
            <a:ext cx="6202017" cy="721552"/>
          </a:xfrm>
        </p:spPr>
        <p:txBody>
          <a:bodyPr>
            <a:normAutofit/>
          </a:bodyPr>
          <a:lstStyle/>
          <a:p>
            <a:r>
              <a:rPr lang="es-MX" sz="1800" dirty="0" err="1"/>
              <a:t>Habilitação</a:t>
            </a:r>
            <a:r>
              <a:rPr lang="es-MX" sz="1800" dirty="0"/>
              <a:t> – </a:t>
            </a:r>
            <a:r>
              <a:rPr lang="es-MX" sz="1800" dirty="0" err="1"/>
              <a:t>Limpeza</a:t>
            </a:r>
            <a:r>
              <a:rPr lang="es-MX" sz="1800" dirty="0"/>
              <a:t> do piso </a:t>
            </a:r>
            <a:r>
              <a:rPr lang="es-MX" sz="1800" dirty="0" err="1"/>
              <a:t>paviflex</a:t>
            </a:r>
            <a:r>
              <a:rPr lang="es-MX" sz="1800" dirty="0"/>
              <a:t>/ vinílico</a:t>
            </a:r>
            <a:br>
              <a:rPr lang="es-MX" sz="1800" dirty="0"/>
            </a:br>
            <a:r>
              <a:rPr lang="es-MX" sz="1400" dirty="0"/>
              <a:t>BRA-TRA-LIMP-PAV-00</a:t>
            </a:r>
            <a:endParaRPr lang="es-MX" sz="1300" dirty="0"/>
          </a:p>
        </p:txBody>
      </p:sp>
      <p:sp>
        <p:nvSpPr>
          <p:cNvPr id="8" name="Rectángulo redondeado 10"/>
          <p:cNvSpPr/>
          <p:nvPr/>
        </p:nvSpPr>
        <p:spPr>
          <a:xfrm>
            <a:off x="607910" y="2185721"/>
            <a:ext cx="2555471" cy="2941413"/>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err="1">
                <a:solidFill>
                  <a:srgbClr val="0068AC"/>
                </a:solidFill>
                <a:latin typeface="Lucida Bright" panose="02040602050505020304" pitchFamily="18" charset="0"/>
                <a:cs typeface="Lucida Sans" panose="020B0602040502020204" pitchFamily="34" charset="0"/>
              </a:rPr>
              <a:t>Aplicar</a:t>
            </a:r>
            <a:r>
              <a:rPr lang="en-US" sz="1000" dirty="0">
                <a:solidFill>
                  <a:srgbClr val="0068AC"/>
                </a:solidFill>
                <a:latin typeface="Lucida Bright" panose="02040602050505020304" pitchFamily="18" charset="0"/>
                <a:cs typeface="Lucida Sans" panose="020B0602040502020204" pitchFamily="34" charset="0"/>
              </a:rPr>
              <a:t> no </a:t>
            </a:r>
            <a:r>
              <a:rPr lang="en-US" sz="1000" dirty="0" err="1">
                <a:solidFill>
                  <a:srgbClr val="0068AC"/>
                </a:solidFill>
                <a:latin typeface="Lucida Bright" panose="02040602050505020304" pitchFamily="18" charset="0"/>
                <a:cs typeface="Lucida Sans" panose="020B0602040502020204" pitchFamily="34" charset="0"/>
              </a:rPr>
              <a:t>piso</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paviflex</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vinílico</a:t>
            </a:r>
            <a:r>
              <a:rPr lang="en-US" sz="1000" dirty="0">
                <a:solidFill>
                  <a:srgbClr val="0068AC"/>
                </a:solidFill>
                <a:latin typeface="Lucida Bright" panose="02040602050505020304" pitchFamily="18" charset="0"/>
                <a:cs typeface="Lucida Sans" panose="020B0602040502020204" pitchFamily="34" charset="0"/>
              </a:rPr>
              <a:t>, o </a:t>
            </a:r>
            <a:r>
              <a:rPr lang="en-US" sz="1000" dirty="0" err="1">
                <a:solidFill>
                  <a:srgbClr val="0068AC"/>
                </a:solidFill>
                <a:latin typeface="Lucida Bright" panose="02040602050505020304" pitchFamily="18" charset="0"/>
                <a:cs typeface="Lucida Sans" panose="020B0602040502020204" pitchFamily="34" charset="0"/>
              </a:rPr>
              <a:t>produto</a:t>
            </a:r>
            <a:r>
              <a:rPr lang="en-US" sz="1000" dirty="0">
                <a:solidFill>
                  <a:srgbClr val="0068AC"/>
                </a:solidFill>
                <a:latin typeface="Lucida Bright" panose="02040602050505020304" pitchFamily="18" charset="0"/>
                <a:cs typeface="Lucida Sans" panose="020B0602040502020204" pitchFamily="34" charset="0"/>
              </a:rPr>
              <a:t> Plaza Plus (base </a:t>
            </a:r>
            <a:r>
              <a:rPr lang="en-US" sz="1000" dirty="0" err="1">
                <a:solidFill>
                  <a:srgbClr val="0068AC"/>
                </a:solidFill>
                <a:latin typeface="Lucida Bright" panose="02040602050505020304" pitchFamily="18" charset="0"/>
                <a:cs typeface="Lucida Sans" panose="020B0602040502020204" pitchFamily="34" charset="0"/>
              </a:rPr>
              <a:t>seladora</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utilizando</a:t>
            </a:r>
            <a:r>
              <a:rPr lang="en-US" sz="1000" dirty="0">
                <a:solidFill>
                  <a:srgbClr val="0068AC"/>
                </a:solidFill>
                <a:latin typeface="Lucida Bright" panose="02040602050505020304" pitchFamily="18" charset="0"/>
                <a:cs typeface="Lucida Sans" panose="020B0602040502020204" pitchFamily="34" charset="0"/>
              </a:rPr>
              <a:t> o </a:t>
            </a:r>
            <a:r>
              <a:rPr lang="en-US" sz="1000" dirty="0" err="1">
                <a:solidFill>
                  <a:srgbClr val="0068AC"/>
                </a:solidFill>
                <a:latin typeface="Lucida Bright" panose="02040602050505020304" pitchFamily="18" charset="0"/>
                <a:cs typeface="Lucida Sans" panose="020B0602040502020204" pitchFamily="34" charset="0"/>
              </a:rPr>
              <a:t>produto</a:t>
            </a:r>
            <a:r>
              <a:rPr lang="en-US" sz="1000" dirty="0">
                <a:solidFill>
                  <a:srgbClr val="0068AC"/>
                </a:solidFill>
                <a:latin typeface="Lucida Bright" panose="02040602050505020304" pitchFamily="18" charset="0"/>
                <a:cs typeface="Lucida Sans" panose="020B0602040502020204" pitchFamily="34" charset="0"/>
              </a:rPr>
              <a:t> puro no </a:t>
            </a:r>
            <a:r>
              <a:rPr lang="en-US" sz="1000" dirty="0" err="1">
                <a:solidFill>
                  <a:srgbClr val="0068AC"/>
                </a:solidFill>
                <a:latin typeface="Lucida Bright" panose="02040602050505020304" pitchFamily="18" charset="0"/>
                <a:cs typeface="Lucida Sans" panose="020B0602040502020204" pitchFamily="34" charset="0"/>
              </a:rPr>
              <a:t>balde</a:t>
            </a:r>
            <a:r>
              <a:rPr lang="en-US" sz="1000" dirty="0">
                <a:solidFill>
                  <a:srgbClr val="0068AC"/>
                </a:solidFill>
                <a:latin typeface="Lucida Bright" panose="02040602050505020304" pitchFamily="18" charset="0"/>
                <a:cs typeface="Lucida Sans" panose="020B0602040502020204" pitchFamily="34" charset="0"/>
              </a:rPr>
              <a:t>.</a:t>
            </a:r>
          </a:p>
        </p:txBody>
      </p:sp>
      <p:cxnSp>
        <p:nvCxnSpPr>
          <p:cNvPr id="9" name="Conector recto de flecha 33"/>
          <p:cNvCxnSpPr>
            <a:stCxn id="8" idx="3"/>
            <a:endCxn id="10" idx="1"/>
          </p:cNvCxnSpPr>
          <p:nvPr/>
        </p:nvCxnSpPr>
        <p:spPr>
          <a:xfrm flipV="1">
            <a:off x="3163381" y="3655839"/>
            <a:ext cx="251271" cy="589"/>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 name="Rectángulo redondeado 10"/>
          <p:cNvSpPr/>
          <p:nvPr/>
        </p:nvSpPr>
        <p:spPr>
          <a:xfrm>
            <a:off x="6082814" y="2221180"/>
            <a:ext cx="2421338" cy="281818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anose="02040602050505020304" pitchFamily="18" charset="0"/>
                <a:cs typeface="Lucida Sans" panose="020B0602040502020204" pitchFamily="34" charset="0"/>
              </a:rPr>
              <a:t>O </a:t>
            </a:r>
            <a:r>
              <a:rPr lang="en-US" sz="1000" dirty="0" err="1">
                <a:solidFill>
                  <a:srgbClr val="0068AC"/>
                </a:solidFill>
                <a:latin typeface="Lucida Bright" panose="02040602050505020304" pitchFamily="18" charset="0"/>
                <a:cs typeface="Lucida Sans" panose="020B0602040502020204" pitchFamily="34" charset="0"/>
              </a:rPr>
              <a:t>produto</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deve</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ser</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utilizado</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semestralmente</a:t>
            </a:r>
            <a:r>
              <a:rPr lang="en-US" sz="1000" dirty="0">
                <a:solidFill>
                  <a:srgbClr val="0068AC"/>
                </a:solidFill>
                <a:latin typeface="Lucida Bright" panose="02040602050505020304" pitchFamily="18" charset="0"/>
                <a:cs typeface="Lucida Sans" panose="020B0602040502020204" pitchFamily="34" charset="0"/>
              </a:rPr>
              <a:t>.</a:t>
            </a:r>
            <a:endParaRPr lang="pt-BR" sz="1000" dirty="0">
              <a:solidFill>
                <a:srgbClr val="0068AC"/>
              </a:solidFill>
              <a:latin typeface="Lucida Bright" panose="02040602050505020304" pitchFamily="18" charset="0"/>
              <a:cs typeface="Lucida Sans" panose="020B0602040502020204" pitchFamily="34" charset="0"/>
            </a:endParaRPr>
          </a:p>
        </p:txBody>
      </p:sp>
      <p:grpSp>
        <p:nvGrpSpPr>
          <p:cNvPr id="39" name="Grupo 42"/>
          <p:cNvGrpSpPr/>
          <p:nvPr/>
        </p:nvGrpSpPr>
        <p:grpSpPr>
          <a:xfrm>
            <a:off x="1544458" y="1351779"/>
            <a:ext cx="457200" cy="457200"/>
            <a:chOff x="7286508" y="5240458"/>
            <a:chExt cx="457200" cy="457200"/>
          </a:xfrm>
        </p:grpSpPr>
        <p:sp>
          <p:nvSpPr>
            <p:cNvPr id="41" name="4 Anillo"/>
            <p:cNvSpPr/>
            <p:nvPr/>
          </p:nvSpPr>
          <p:spPr>
            <a:xfrm>
              <a:off x="7286508" y="5240458"/>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2" name="13 Rectángulo"/>
            <p:cNvSpPr/>
            <p:nvPr/>
          </p:nvSpPr>
          <p:spPr>
            <a:xfrm>
              <a:off x="7371121" y="5309621"/>
              <a:ext cx="287259" cy="307777"/>
            </a:xfrm>
            <a:prstGeom prst="rect">
              <a:avLst/>
            </a:prstGeom>
          </p:spPr>
          <p:txBody>
            <a:bodyPr wrap="none">
              <a:spAutoFit/>
            </a:bodyPr>
            <a:lstStyle/>
            <a:p>
              <a:pPr algn="ctr"/>
              <a:r>
                <a:rPr lang="es-MX" sz="1400" dirty="0">
                  <a:solidFill>
                    <a:srgbClr val="0068AC"/>
                  </a:solidFill>
                  <a:latin typeface="Lucida Sans" pitchFamily="34" charset="0"/>
                </a:rPr>
                <a:t>B</a:t>
              </a:r>
            </a:p>
          </p:txBody>
        </p:sp>
      </p:grpSp>
      <p:sp>
        <p:nvSpPr>
          <p:cNvPr id="10" name="Rectángulo redondeado 10"/>
          <p:cNvSpPr/>
          <p:nvPr/>
        </p:nvSpPr>
        <p:spPr>
          <a:xfrm>
            <a:off x="3414652" y="2185885"/>
            <a:ext cx="2421338" cy="2939908"/>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es-MX" sz="1000" dirty="0">
                <a:solidFill>
                  <a:srgbClr val="0068AC"/>
                </a:solidFill>
                <a:latin typeface="Lucida Bright" panose="02040602050505020304" pitchFamily="18" charset="0"/>
                <a:cs typeface="Lucida Sans" panose="020B0602040502020204" pitchFamily="34" charset="0"/>
              </a:rPr>
              <a:t>Aplicar o </a:t>
            </a:r>
            <a:r>
              <a:rPr lang="es-MX" sz="1000" dirty="0" err="1">
                <a:solidFill>
                  <a:srgbClr val="0068AC"/>
                </a:solidFill>
                <a:latin typeface="Lucida Bright" panose="02040602050505020304" pitchFamily="18" charset="0"/>
                <a:cs typeface="Lucida Sans" panose="020B0602040502020204" pitchFamily="34" charset="0"/>
              </a:rPr>
              <a:t>produto</a:t>
            </a:r>
            <a:r>
              <a:rPr lang="es-MX" sz="1000" dirty="0">
                <a:solidFill>
                  <a:srgbClr val="0068AC"/>
                </a:solidFill>
                <a:latin typeface="Lucida Bright" panose="02040602050505020304" pitchFamily="18" charset="0"/>
                <a:cs typeface="Lucida Sans" panose="020B0602040502020204" pitchFamily="34" charset="0"/>
              </a:rPr>
              <a:t> Plaza Plus por 2 </a:t>
            </a:r>
            <a:r>
              <a:rPr lang="es-MX" sz="1000" dirty="0" err="1">
                <a:solidFill>
                  <a:srgbClr val="0068AC"/>
                </a:solidFill>
                <a:latin typeface="Lucida Bright" panose="02040602050505020304" pitchFamily="18" charset="0"/>
                <a:cs typeface="Lucida Sans" panose="020B0602040502020204" pitchFamily="34" charset="0"/>
              </a:rPr>
              <a:t>vezes</a:t>
            </a:r>
            <a:r>
              <a:rPr lang="es-MX" sz="1000" dirty="0">
                <a:solidFill>
                  <a:srgbClr val="0068AC"/>
                </a:solidFill>
                <a:latin typeface="Lucida Bright" panose="02040602050505020304" pitchFamily="18" charset="0"/>
                <a:cs typeface="Lucida Sans" panose="020B0602040502020204" pitchFamily="34" charset="0"/>
              </a:rPr>
              <a:t> no piso </a:t>
            </a:r>
            <a:r>
              <a:rPr lang="es-MX" sz="1000" dirty="0" err="1">
                <a:solidFill>
                  <a:srgbClr val="0068AC"/>
                </a:solidFill>
                <a:latin typeface="Lucida Bright" panose="02040602050505020304" pitchFamily="18" charset="0"/>
                <a:cs typeface="Lucida Sans" panose="020B0602040502020204" pitchFamily="34" charset="0"/>
              </a:rPr>
              <a:t>com</a:t>
            </a:r>
            <a:r>
              <a:rPr lang="es-MX" sz="1000" dirty="0">
                <a:solidFill>
                  <a:srgbClr val="0068AC"/>
                </a:solidFill>
                <a:latin typeface="Lucida Bright" panose="02040602050505020304" pitchFamily="18" charset="0"/>
                <a:cs typeface="Lucida Sans" panose="020B0602040502020204" pitchFamily="34" charset="0"/>
              </a:rPr>
              <a:t> a </a:t>
            </a:r>
            <a:r>
              <a:rPr lang="es-MX" sz="1000" dirty="0" err="1">
                <a:solidFill>
                  <a:srgbClr val="0068AC"/>
                </a:solidFill>
                <a:latin typeface="Lucida Bright" panose="02040602050505020304" pitchFamily="18" charset="0"/>
                <a:cs typeface="Lucida Sans" panose="020B0602040502020204" pitchFamily="34" charset="0"/>
              </a:rPr>
              <a:t>ajuda</a:t>
            </a:r>
            <a:r>
              <a:rPr lang="es-MX" sz="1000" dirty="0">
                <a:solidFill>
                  <a:srgbClr val="0068AC"/>
                </a:solidFill>
                <a:latin typeface="Lucida Bright" panose="02040602050505020304" pitchFamily="18" charset="0"/>
                <a:cs typeface="Lucida Sans" panose="020B0602040502020204" pitchFamily="34" charset="0"/>
              </a:rPr>
              <a:t> </a:t>
            </a:r>
            <a:r>
              <a:rPr lang="es-MX" sz="1000" dirty="0" smtClean="0">
                <a:solidFill>
                  <a:srgbClr val="0068AC"/>
                </a:solidFill>
                <a:latin typeface="Lucida Bright" panose="02040602050505020304" pitchFamily="18" charset="0"/>
                <a:cs typeface="Lucida Sans" panose="020B0602040502020204" pitchFamily="34" charset="0"/>
              </a:rPr>
              <a:t>do </a:t>
            </a:r>
            <a:r>
              <a:rPr lang="en-US" sz="1000" dirty="0" err="1">
                <a:solidFill>
                  <a:schemeClr val="accent1">
                    <a:lumMod val="75000"/>
                  </a:schemeClr>
                </a:solidFill>
                <a:latin typeface="Lucida Bright" panose="02040602050505020304" pitchFamily="18" charset="0"/>
                <a:cs typeface="Lucida Sans" panose="020B0602040502020204" pitchFamily="34" charset="0"/>
              </a:rPr>
              <a:t>aplicador</a:t>
            </a:r>
            <a:r>
              <a:rPr lang="en-US" sz="1000" dirty="0">
                <a:solidFill>
                  <a:schemeClr val="accent1">
                    <a:lumMod val="75000"/>
                  </a:schemeClr>
                </a:solidFill>
                <a:latin typeface="Lucida Bright" panose="02040602050505020304" pitchFamily="18" charset="0"/>
                <a:cs typeface="Lucida Sans" panose="020B0602040502020204" pitchFamily="34" charset="0"/>
              </a:rPr>
              <a:t> de </a:t>
            </a:r>
            <a:r>
              <a:rPr lang="en-US" sz="1000" dirty="0" err="1">
                <a:solidFill>
                  <a:schemeClr val="accent1">
                    <a:lumMod val="75000"/>
                  </a:schemeClr>
                </a:solidFill>
                <a:latin typeface="Lucida Bright" panose="02040602050505020304" pitchFamily="18" charset="0"/>
                <a:cs typeface="Lucida Sans" panose="020B0602040502020204" pitchFamily="34" charset="0"/>
              </a:rPr>
              <a:t>lã</a:t>
            </a:r>
            <a:r>
              <a:rPr lang="en-US" sz="1000" dirty="0">
                <a:solidFill>
                  <a:schemeClr val="accent1">
                    <a:lumMod val="75000"/>
                  </a:schemeClr>
                </a:solidFill>
                <a:latin typeface="Lucida Bright" panose="02040602050505020304" pitchFamily="18" charset="0"/>
                <a:cs typeface="Lucida Sans" panose="020B0602040502020204" pitchFamily="34" charset="0"/>
              </a:rPr>
              <a:t> de </a:t>
            </a:r>
            <a:r>
              <a:rPr lang="en-US" sz="1000" dirty="0" err="1">
                <a:solidFill>
                  <a:schemeClr val="accent1">
                    <a:lumMod val="75000"/>
                  </a:schemeClr>
                </a:solidFill>
                <a:latin typeface="Lucida Bright" panose="02040602050505020304" pitchFamily="18" charset="0"/>
                <a:cs typeface="Lucida Sans" panose="020B0602040502020204" pitchFamily="34" charset="0"/>
              </a:rPr>
              <a:t>carneiro</a:t>
            </a:r>
            <a:endParaRPr lang="es-MX" sz="1000" dirty="0">
              <a:solidFill>
                <a:srgbClr val="0068AC"/>
              </a:solidFill>
              <a:latin typeface="Lucida Bright" panose="02040602050505020304" pitchFamily="18" charset="0"/>
              <a:cs typeface="Lucida Sans" panose="020B0602040502020204" pitchFamily="34" charset="0"/>
            </a:endParaRPr>
          </a:p>
          <a:p>
            <a:pPr lvl="0" algn="just"/>
            <a:endParaRPr lang="es-MX" sz="1000" dirty="0">
              <a:solidFill>
                <a:srgbClr val="0068AC"/>
              </a:solidFill>
              <a:latin typeface="Lucida Bright" panose="02040602050505020304" pitchFamily="18" charset="0"/>
              <a:cs typeface="Lucida Sans" panose="020B0602040502020204" pitchFamily="34" charset="0"/>
            </a:endParaRPr>
          </a:p>
          <a:p>
            <a:pPr algn="just"/>
            <a:r>
              <a:rPr lang="es-MX" sz="1000" b="1" dirty="0">
                <a:solidFill>
                  <a:srgbClr val="0068AC"/>
                </a:solidFill>
                <a:latin typeface="Lucida Bright" panose="02040602050505020304" pitchFamily="18" charset="0"/>
                <a:cs typeface="Lucida Sans" panose="020B0602040502020204" pitchFamily="34" charset="0"/>
              </a:rPr>
              <a:t>IMPORTANTE:  </a:t>
            </a:r>
            <a:r>
              <a:rPr lang="en-US" sz="1000" dirty="0" err="1">
                <a:solidFill>
                  <a:srgbClr val="0068AC"/>
                </a:solidFill>
                <a:latin typeface="Lucida Bright" panose="02040602050505020304" pitchFamily="18" charset="0"/>
                <a:cs typeface="Lucida Sans" panose="020B0602040502020204" pitchFamily="34" charset="0"/>
              </a:rPr>
              <a:t>Deixar</a:t>
            </a:r>
            <a:r>
              <a:rPr lang="en-US" sz="1000" dirty="0">
                <a:solidFill>
                  <a:srgbClr val="0068AC"/>
                </a:solidFill>
                <a:latin typeface="Lucida Bright" panose="02040602050505020304" pitchFamily="18" charset="0"/>
                <a:cs typeface="Lucida Sans" panose="020B0602040502020204" pitchFamily="34" charset="0"/>
              </a:rPr>
              <a:t> o </a:t>
            </a:r>
            <a:r>
              <a:rPr lang="en-US" sz="1000" dirty="0" err="1">
                <a:solidFill>
                  <a:srgbClr val="0068AC"/>
                </a:solidFill>
                <a:latin typeface="Lucida Bright" panose="02040602050505020304" pitchFamily="18" charset="0"/>
                <a:cs typeface="Lucida Sans" panose="020B0602040502020204" pitchFamily="34" charset="0"/>
              </a:rPr>
              <a:t>produto</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secar</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por</a:t>
            </a:r>
            <a:r>
              <a:rPr lang="en-US" sz="1000" dirty="0">
                <a:solidFill>
                  <a:srgbClr val="0068AC"/>
                </a:solidFill>
                <a:latin typeface="Lucida Bright" panose="02040602050505020304" pitchFamily="18" charset="0"/>
                <a:cs typeface="Lucida Sans" panose="020B0602040502020204" pitchFamily="34" charset="0"/>
              </a:rPr>
              <a:t> 60 </a:t>
            </a:r>
            <a:r>
              <a:rPr lang="en-US" sz="1000" dirty="0" err="1">
                <a:solidFill>
                  <a:srgbClr val="0068AC"/>
                </a:solidFill>
                <a:latin typeface="Lucida Bright" panose="02040602050505020304" pitchFamily="18" charset="0"/>
                <a:cs typeface="Lucida Sans" panose="020B0602040502020204" pitchFamily="34" charset="0"/>
              </a:rPr>
              <a:t>minutos</a:t>
            </a:r>
            <a:r>
              <a:rPr lang="en-US" sz="1000" dirty="0">
                <a:solidFill>
                  <a:srgbClr val="0068AC"/>
                </a:solidFill>
                <a:latin typeface="Lucida Bright" panose="02040602050505020304" pitchFamily="18" charset="0"/>
                <a:cs typeface="Lucida Sans" panose="020B0602040502020204" pitchFamily="34" charset="0"/>
              </a:rPr>
              <a:t> entre </a:t>
            </a:r>
            <a:r>
              <a:rPr lang="en-US" sz="1000" dirty="0" err="1">
                <a:solidFill>
                  <a:srgbClr val="0068AC"/>
                </a:solidFill>
                <a:latin typeface="Lucida Bright" panose="02040602050505020304" pitchFamily="18" charset="0"/>
                <a:cs typeface="Lucida Sans" panose="020B0602040502020204" pitchFamily="34" charset="0"/>
              </a:rPr>
              <a:t>uma</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aplicação</a:t>
            </a:r>
            <a:r>
              <a:rPr lang="en-US" sz="1000" dirty="0">
                <a:solidFill>
                  <a:srgbClr val="0068AC"/>
                </a:solidFill>
                <a:latin typeface="Lucida Bright" panose="02040602050505020304" pitchFamily="18" charset="0"/>
                <a:cs typeface="Lucida Sans" panose="020B0602040502020204" pitchFamily="34" charset="0"/>
              </a:rPr>
              <a:t> e </a:t>
            </a:r>
            <a:r>
              <a:rPr lang="en-US" sz="1000" dirty="0" err="1">
                <a:solidFill>
                  <a:srgbClr val="0068AC"/>
                </a:solidFill>
                <a:latin typeface="Lucida Bright" panose="02040602050505020304" pitchFamily="18" charset="0"/>
                <a:cs typeface="Lucida Sans" panose="020B0602040502020204" pitchFamily="34" charset="0"/>
              </a:rPr>
              <a:t>outra</a:t>
            </a:r>
            <a:r>
              <a:rPr lang="en-US" sz="1000" dirty="0">
                <a:solidFill>
                  <a:srgbClr val="0068AC"/>
                </a:solidFill>
                <a:latin typeface="Lucida Bright" panose="02040602050505020304" pitchFamily="18" charset="0"/>
                <a:cs typeface="Lucida Sans" panose="020B0602040502020204" pitchFamily="34" charset="0"/>
              </a:rPr>
              <a:t>.</a:t>
            </a:r>
            <a:endParaRPr lang="es-MX" sz="1000" dirty="0">
              <a:solidFill>
                <a:srgbClr val="0068AC"/>
              </a:solidFill>
              <a:latin typeface="Lucida Bright" panose="02040602050505020304" pitchFamily="18" charset="0"/>
              <a:cs typeface="Lucida Sans" panose="020B0602040502020204" pitchFamily="34" charset="0"/>
            </a:endParaRPr>
          </a:p>
        </p:txBody>
      </p:sp>
      <p:pic>
        <p:nvPicPr>
          <p:cNvPr id="25" name="Picture 24"/>
          <p:cNvPicPr>
            <a:picLocks noChangeAspect="1"/>
          </p:cNvPicPr>
          <p:nvPr/>
        </p:nvPicPr>
        <p:blipFill>
          <a:blip r:embed="rId3" cstate="print"/>
          <a:stretch>
            <a:fillRect/>
          </a:stretch>
        </p:blipFill>
        <p:spPr>
          <a:xfrm>
            <a:off x="975510" y="2600968"/>
            <a:ext cx="1794954" cy="1357434"/>
          </a:xfrm>
          <a:prstGeom prst="rect">
            <a:avLst/>
          </a:prstGeom>
        </p:spPr>
      </p:pic>
      <p:sp>
        <p:nvSpPr>
          <p:cNvPr id="45" name="TextBox 44"/>
          <p:cNvSpPr txBox="1"/>
          <p:nvPr/>
        </p:nvSpPr>
        <p:spPr>
          <a:xfrm>
            <a:off x="2209098" y="1000427"/>
            <a:ext cx="5444054" cy="507831"/>
          </a:xfrm>
          <a:prstGeom prst="rect">
            <a:avLst/>
          </a:prstGeom>
          <a:noFill/>
        </p:spPr>
        <p:txBody>
          <a:bodyPr wrap="none" rtlCol="0">
            <a:spAutoFit/>
          </a:bodyPr>
          <a:lstStyle/>
          <a:p>
            <a:r>
              <a:rPr lang="en-US" sz="2700" b="1" dirty="0">
                <a:solidFill>
                  <a:srgbClr val="0068AC"/>
                </a:solidFill>
                <a:latin typeface="Arial" panose="020B0604020202020204" pitchFamily="34" charset="0"/>
                <a:cs typeface="Arial" panose="020B0604020202020204" pitchFamily="34" charset="0"/>
              </a:rPr>
              <a:t>2</a:t>
            </a:r>
            <a:r>
              <a:rPr lang="en-US" sz="2700" b="1" dirty="0">
                <a:solidFill>
                  <a:srgbClr val="0068AC"/>
                </a:solidFill>
                <a:latin typeface="Lucida Bright" panose="02040602050505020304" pitchFamily="18" charset="0"/>
                <a:cs typeface="Arial" panose="020B0604020202020204" pitchFamily="34" charset="0"/>
              </a:rPr>
              <a:t>° </a:t>
            </a:r>
            <a:r>
              <a:rPr lang="en-US" sz="2700" b="1" dirty="0">
                <a:solidFill>
                  <a:srgbClr val="0068AC"/>
                </a:solidFill>
                <a:latin typeface="Arial" panose="020B0604020202020204" pitchFamily="34" charset="0"/>
                <a:cs typeface="Arial" panose="020B0604020202020204" pitchFamily="34" charset="0"/>
              </a:rPr>
              <a:t>PASSO – SELAGEM DO PISO</a:t>
            </a:r>
            <a:endParaRPr lang="pt-BR" sz="2700" b="1" dirty="0">
              <a:solidFill>
                <a:srgbClr val="0068AC"/>
              </a:solidFill>
              <a:latin typeface="Lucida Bright" panose="02040602050505020304"/>
            </a:endParaRPr>
          </a:p>
        </p:txBody>
      </p:sp>
      <p:cxnSp>
        <p:nvCxnSpPr>
          <p:cNvPr id="29" name="Conector recto de flecha 33"/>
          <p:cNvCxnSpPr/>
          <p:nvPr/>
        </p:nvCxnSpPr>
        <p:spPr>
          <a:xfrm>
            <a:off x="7414896" y="5033588"/>
            <a:ext cx="0" cy="379497"/>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3"/>
          <p:cNvCxnSpPr/>
          <p:nvPr/>
        </p:nvCxnSpPr>
        <p:spPr>
          <a:xfrm flipV="1">
            <a:off x="5827162" y="3543192"/>
            <a:ext cx="251271" cy="533"/>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3"/>
          <p:cNvCxnSpPr/>
          <p:nvPr/>
        </p:nvCxnSpPr>
        <p:spPr>
          <a:xfrm>
            <a:off x="1773058" y="1806225"/>
            <a:ext cx="0" cy="379497"/>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 name="CaixaDeTexto 5"/>
          <p:cNvSpPr txBox="1"/>
          <p:nvPr/>
        </p:nvSpPr>
        <p:spPr>
          <a:xfrm>
            <a:off x="8039120" y="761899"/>
            <a:ext cx="930063" cy="492443"/>
          </a:xfrm>
          <a:prstGeom prst="rect">
            <a:avLst/>
          </a:prstGeom>
          <a:noFill/>
        </p:spPr>
        <p:txBody>
          <a:bodyPr wrap="none" rtlCol="0">
            <a:spAutoFit/>
          </a:bodyPr>
          <a:lstStyle/>
          <a:p>
            <a:r>
              <a:rPr lang="pt-BR" sz="1300" b="1" dirty="0">
                <a:solidFill>
                  <a:srgbClr val="0070C0"/>
                </a:solidFill>
              </a:rPr>
              <a:t>Versão 1.4</a:t>
            </a:r>
          </a:p>
          <a:p>
            <a:r>
              <a:rPr lang="en-US" sz="1300" b="1" dirty="0">
                <a:solidFill>
                  <a:srgbClr val="0070C0"/>
                </a:solidFill>
              </a:rPr>
              <a:t>Abril/2018</a:t>
            </a:r>
            <a:endParaRPr lang="pt-BR" sz="1300" b="1" dirty="0">
              <a:solidFill>
                <a:srgbClr val="0070C0"/>
              </a:solidFill>
            </a:endParaRPr>
          </a:p>
        </p:txBody>
      </p:sp>
      <p:grpSp>
        <p:nvGrpSpPr>
          <p:cNvPr id="21" name="Grupo 42"/>
          <p:cNvGrpSpPr/>
          <p:nvPr/>
        </p:nvGrpSpPr>
        <p:grpSpPr>
          <a:xfrm>
            <a:off x="7195952" y="5413085"/>
            <a:ext cx="457200" cy="457200"/>
            <a:chOff x="7286508" y="5240458"/>
            <a:chExt cx="457200" cy="457200"/>
          </a:xfrm>
        </p:grpSpPr>
        <p:sp>
          <p:nvSpPr>
            <p:cNvPr id="24" name="4 Anillo"/>
            <p:cNvSpPr/>
            <p:nvPr/>
          </p:nvSpPr>
          <p:spPr>
            <a:xfrm>
              <a:off x="7286508" y="5240458"/>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26" name="13 Rectángulo"/>
            <p:cNvSpPr/>
            <p:nvPr/>
          </p:nvSpPr>
          <p:spPr>
            <a:xfrm>
              <a:off x="7360701" y="5309621"/>
              <a:ext cx="308098" cy="307777"/>
            </a:xfrm>
            <a:prstGeom prst="rect">
              <a:avLst/>
            </a:prstGeom>
          </p:spPr>
          <p:txBody>
            <a:bodyPr wrap="none">
              <a:spAutoFit/>
            </a:bodyPr>
            <a:lstStyle/>
            <a:p>
              <a:pPr algn="ctr"/>
              <a:r>
                <a:rPr lang="es-MX" sz="1400" dirty="0">
                  <a:solidFill>
                    <a:srgbClr val="0068AC"/>
                  </a:solidFill>
                  <a:latin typeface="Lucida Sans" pitchFamily="34" charset="0"/>
                </a:rPr>
                <a:t>C</a:t>
              </a:r>
            </a:p>
          </p:txBody>
        </p:sp>
      </p:grpSp>
      <p:sp>
        <p:nvSpPr>
          <p:cNvPr id="27" name="TextBox 26"/>
          <p:cNvSpPr txBox="1"/>
          <p:nvPr/>
        </p:nvSpPr>
        <p:spPr>
          <a:xfrm>
            <a:off x="550993" y="6220350"/>
            <a:ext cx="8159606" cy="584775"/>
          </a:xfrm>
          <a:prstGeom prst="rect">
            <a:avLst/>
          </a:prstGeom>
          <a:noFill/>
        </p:spPr>
        <p:txBody>
          <a:bodyPr wrap="none" rtlCol="0">
            <a:spAutoFit/>
          </a:bodyPr>
          <a:lstStyle/>
          <a:p>
            <a:r>
              <a:rPr lang="en-US" sz="1600" b="1" dirty="0">
                <a:solidFill>
                  <a:srgbClr val="FF0000"/>
                </a:solidFill>
                <a:latin typeface="Arial" panose="020B0604020202020204" pitchFamily="34" charset="0"/>
                <a:cs typeface="Arial" panose="020B0604020202020204" pitchFamily="34" charset="0"/>
              </a:rPr>
              <a:t>IMPORTANTE: </a:t>
            </a:r>
            <a:r>
              <a:rPr lang="en-US" sz="1600" dirty="0">
                <a:solidFill>
                  <a:srgbClr val="0068AC"/>
                </a:solidFill>
                <a:latin typeface="Arial" panose="020B0604020202020204" pitchFamily="34" charset="0"/>
                <a:cs typeface="Arial" panose="020B0604020202020204" pitchFamily="34" charset="0"/>
              </a:rPr>
              <a:t>O </a:t>
            </a:r>
            <a:r>
              <a:rPr lang="en-US" sz="1600" dirty="0" err="1">
                <a:solidFill>
                  <a:srgbClr val="0068AC"/>
                </a:solidFill>
                <a:latin typeface="Arial" panose="020B0604020202020204" pitchFamily="34" charset="0"/>
                <a:cs typeface="Arial" panose="020B0604020202020204" pitchFamily="34" charset="0"/>
              </a:rPr>
              <a:t>produto</a:t>
            </a:r>
            <a:r>
              <a:rPr lang="en-US" sz="1600" dirty="0">
                <a:solidFill>
                  <a:srgbClr val="0068AC"/>
                </a:solidFill>
                <a:latin typeface="Arial" panose="020B0604020202020204" pitchFamily="34" charset="0"/>
                <a:cs typeface="Arial" panose="020B0604020202020204" pitchFamily="34" charset="0"/>
              </a:rPr>
              <a:t> Plaza Plus é de </a:t>
            </a:r>
            <a:r>
              <a:rPr lang="en-US" sz="1600" dirty="0" err="1">
                <a:solidFill>
                  <a:srgbClr val="0068AC"/>
                </a:solidFill>
                <a:latin typeface="Arial" panose="020B0604020202020204" pitchFamily="34" charset="0"/>
                <a:cs typeface="Arial" panose="020B0604020202020204" pitchFamily="34" charset="0"/>
              </a:rPr>
              <a:t>uso</a:t>
            </a:r>
            <a:r>
              <a:rPr lang="en-US" sz="1600" dirty="0">
                <a:solidFill>
                  <a:srgbClr val="0068AC"/>
                </a:solidFill>
                <a:latin typeface="Arial" panose="020B0604020202020204" pitchFamily="34" charset="0"/>
                <a:cs typeface="Arial" panose="020B0604020202020204" pitchFamily="34" charset="0"/>
              </a:rPr>
              <a:t> </a:t>
            </a:r>
            <a:r>
              <a:rPr lang="en-US" sz="1600" b="1" dirty="0">
                <a:solidFill>
                  <a:srgbClr val="0068AC"/>
                </a:solidFill>
                <a:latin typeface="Arial" panose="020B0604020202020204" pitchFamily="34" charset="0"/>
                <a:cs typeface="Arial" panose="020B0604020202020204" pitchFamily="34" charset="0"/>
              </a:rPr>
              <a:t>SEMESTRAL.</a:t>
            </a:r>
          </a:p>
          <a:p>
            <a:r>
              <a:rPr lang="en-US" sz="1600" dirty="0" err="1">
                <a:solidFill>
                  <a:srgbClr val="0068AC"/>
                </a:solidFill>
                <a:latin typeface="Arial" panose="020B0604020202020204" pitchFamily="34" charset="0"/>
                <a:cs typeface="Arial" panose="020B0604020202020204" pitchFamily="34" charset="0"/>
              </a:rPr>
              <a:t>Aplicar</a:t>
            </a:r>
            <a:r>
              <a:rPr lang="en-US" sz="1600" dirty="0">
                <a:solidFill>
                  <a:srgbClr val="0068AC"/>
                </a:solidFill>
                <a:latin typeface="Arial" panose="020B0604020202020204" pitchFamily="34" charset="0"/>
                <a:cs typeface="Arial" panose="020B0604020202020204" pitchFamily="34" charset="0"/>
              </a:rPr>
              <a:t> o </a:t>
            </a:r>
            <a:r>
              <a:rPr lang="en-US" sz="1600" dirty="0" err="1">
                <a:solidFill>
                  <a:srgbClr val="0068AC"/>
                </a:solidFill>
                <a:latin typeface="Arial" panose="020B0604020202020204" pitchFamily="34" charset="0"/>
                <a:cs typeface="Arial" panose="020B0604020202020204" pitchFamily="34" charset="0"/>
              </a:rPr>
              <a:t>produto</a:t>
            </a:r>
            <a:r>
              <a:rPr lang="en-US" sz="1600" dirty="0">
                <a:solidFill>
                  <a:srgbClr val="0068AC"/>
                </a:solidFill>
                <a:latin typeface="Arial" panose="020B0604020202020204" pitchFamily="34" charset="0"/>
                <a:cs typeface="Arial" panose="020B0604020202020204" pitchFamily="34" charset="0"/>
              </a:rPr>
              <a:t> 2 </a:t>
            </a:r>
            <a:r>
              <a:rPr lang="en-US" sz="1600" dirty="0" err="1">
                <a:solidFill>
                  <a:srgbClr val="0068AC"/>
                </a:solidFill>
                <a:latin typeface="Arial" panose="020B0604020202020204" pitchFamily="34" charset="0"/>
                <a:cs typeface="Arial" panose="020B0604020202020204" pitchFamily="34" charset="0"/>
              </a:rPr>
              <a:t>vezes</a:t>
            </a:r>
            <a:r>
              <a:rPr lang="en-US" sz="1600" dirty="0">
                <a:solidFill>
                  <a:srgbClr val="0068AC"/>
                </a:solidFill>
                <a:latin typeface="Arial" panose="020B0604020202020204" pitchFamily="34" charset="0"/>
                <a:cs typeface="Arial" panose="020B0604020202020204" pitchFamily="34" charset="0"/>
              </a:rPr>
              <a:t> </a:t>
            </a:r>
            <a:r>
              <a:rPr lang="en-US" sz="1600" dirty="0" err="1">
                <a:solidFill>
                  <a:srgbClr val="0068AC"/>
                </a:solidFill>
                <a:latin typeface="Arial" panose="020B0604020202020204" pitchFamily="34" charset="0"/>
                <a:cs typeface="Arial" panose="020B0604020202020204" pitchFamily="34" charset="0"/>
              </a:rPr>
              <a:t>esperando</a:t>
            </a:r>
            <a:r>
              <a:rPr lang="en-US" sz="1600" dirty="0">
                <a:solidFill>
                  <a:srgbClr val="0068AC"/>
                </a:solidFill>
                <a:latin typeface="Arial" panose="020B0604020202020204" pitchFamily="34" charset="0"/>
                <a:cs typeface="Arial" panose="020B0604020202020204" pitchFamily="34" charset="0"/>
              </a:rPr>
              <a:t> </a:t>
            </a:r>
            <a:r>
              <a:rPr lang="en-US" sz="1600" dirty="0" err="1">
                <a:solidFill>
                  <a:srgbClr val="0068AC"/>
                </a:solidFill>
                <a:latin typeface="Arial" panose="020B0604020202020204" pitchFamily="34" charset="0"/>
                <a:cs typeface="Arial" panose="020B0604020202020204" pitchFamily="34" charset="0"/>
              </a:rPr>
              <a:t>secar</a:t>
            </a:r>
            <a:r>
              <a:rPr lang="en-US" sz="1600" dirty="0">
                <a:solidFill>
                  <a:srgbClr val="0068AC"/>
                </a:solidFill>
                <a:latin typeface="Arial" panose="020B0604020202020204" pitchFamily="34" charset="0"/>
                <a:cs typeface="Arial" panose="020B0604020202020204" pitchFamily="34" charset="0"/>
              </a:rPr>
              <a:t> </a:t>
            </a:r>
            <a:r>
              <a:rPr lang="en-US" sz="1600" dirty="0" err="1">
                <a:solidFill>
                  <a:srgbClr val="0068AC"/>
                </a:solidFill>
                <a:latin typeface="Arial" panose="020B0604020202020204" pitchFamily="34" charset="0"/>
                <a:cs typeface="Arial" panose="020B0604020202020204" pitchFamily="34" charset="0"/>
              </a:rPr>
              <a:t>por</a:t>
            </a:r>
            <a:r>
              <a:rPr lang="en-US" sz="1600" dirty="0">
                <a:solidFill>
                  <a:srgbClr val="0068AC"/>
                </a:solidFill>
                <a:latin typeface="Arial" panose="020B0604020202020204" pitchFamily="34" charset="0"/>
                <a:cs typeface="Arial" panose="020B0604020202020204" pitchFamily="34" charset="0"/>
              </a:rPr>
              <a:t> 60 </a:t>
            </a:r>
            <a:r>
              <a:rPr lang="en-US" sz="1600" dirty="0" err="1">
                <a:solidFill>
                  <a:srgbClr val="0068AC"/>
                </a:solidFill>
                <a:latin typeface="Arial" panose="020B0604020202020204" pitchFamily="34" charset="0"/>
                <a:cs typeface="Arial" panose="020B0604020202020204" pitchFamily="34" charset="0"/>
              </a:rPr>
              <a:t>minutos</a:t>
            </a:r>
            <a:r>
              <a:rPr lang="en-US" sz="1600" dirty="0">
                <a:solidFill>
                  <a:srgbClr val="0068AC"/>
                </a:solidFill>
                <a:latin typeface="Arial" panose="020B0604020202020204" pitchFamily="34" charset="0"/>
                <a:cs typeface="Arial" panose="020B0604020202020204" pitchFamily="34" charset="0"/>
              </a:rPr>
              <a:t> entre </a:t>
            </a:r>
            <a:r>
              <a:rPr lang="en-US" sz="1600" dirty="0" err="1">
                <a:solidFill>
                  <a:srgbClr val="0068AC"/>
                </a:solidFill>
                <a:latin typeface="Arial" panose="020B0604020202020204" pitchFamily="34" charset="0"/>
                <a:cs typeface="Arial" panose="020B0604020202020204" pitchFamily="34" charset="0"/>
              </a:rPr>
              <a:t>uma</a:t>
            </a:r>
            <a:r>
              <a:rPr lang="en-US" sz="1600" dirty="0">
                <a:solidFill>
                  <a:srgbClr val="0068AC"/>
                </a:solidFill>
                <a:latin typeface="Arial" panose="020B0604020202020204" pitchFamily="34" charset="0"/>
                <a:cs typeface="Arial" panose="020B0604020202020204" pitchFamily="34" charset="0"/>
              </a:rPr>
              <a:t> </a:t>
            </a:r>
            <a:r>
              <a:rPr lang="en-US" sz="1600" dirty="0" err="1">
                <a:solidFill>
                  <a:srgbClr val="0068AC"/>
                </a:solidFill>
                <a:latin typeface="Arial" panose="020B0604020202020204" pitchFamily="34" charset="0"/>
                <a:cs typeface="Arial" panose="020B0604020202020204" pitchFamily="34" charset="0"/>
              </a:rPr>
              <a:t>aplicação</a:t>
            </a:r>
            <a:r>
              <a:rPr lang="en-US" sz="1600" dirty="0">
                <a:solidFill>
                  <a:srgbClr val="0068AC"/>
                </a:solidFill>
                <a:latin typeface="Arial" panose="020B0604020202020204" pitchFamily="34" charset="0"/>
                <a:cs typeface="Arial" panose="020B0604020202020204" pitchFamily="34" charset="0"/>
              </a:rPr>
              <a:t> e </a:t>
            </a:r>
            <a:r>
              <a:rPr lang="en-US" sz="1600" dirty="0" err="1">
                <a:solidFill>
                  <a:srgbClr val="0068AC"/>
                </a:solidFill>
                <a:latin typeface="Arial" panose="020B0604020202020204" pitchFamily="34" charset="0"/>
                <a:cs typeface="Arial" panose="020B0604020202020204" pitchFamily="34" charset="0"/>
              </a:rPr>
              <a:t>outra</a:t>
            </a:r>
            <a:r>
              <a:rPr lang="en-US" sz="1600" dirty="0">
                <a:solidFill>
                  <a:srgbClr val="0068AC"/>
                </a:solidFill>
                <a:latin typeface="Arial" panose="020B0604020202020204" pitchFamily="34" charset="0"/>
                <a:cs typeface="Arial" panose="020B0604020202020204" pitchFamily="34" charset="0"/>
              </a:rPr>
              <a:t>.</a:t>
            </a:r>
            <a:endParaRPr lang="pt-BR" sz="1600" dirty="0">
              <a:solidFill>
                <a:srgbClr val="0068AC"/>
              </a:solidFill>
              <a:latin typeface="Lucida Bright" panose="02040602050505020304"/>
            </a:endParaRPr>
          </a:p>
        </p:txBody>
      </p:sp>
      <p:pic>
        <p:nvPicPr>
          <p:cNvPr id="22" name="Picture 21"/>
          <p:cNvPicPr>
            <a:picLocks noChangeAspect="1"/>
          </p:cNvPicPr>
          <p:nvPr/>
        </p:nvPicPr>
        <p:blipFill>
          <a:blip r:embed="rId4" cstate="print"/>
          <a:stretch>
            <a:fillRect/>
          </a:stretch>
        </p:blipFill>
        <p:spPr>
          <a:xfrm>
            <a:off x="6758427" y="2307429"/>
            <a:ext cx="1156781" cy="1887379"/>
          </a:xfrm>
          <a:prstGeom prst="rect">
            <a:avLst/>
          </a:prstGeom>
        </p:spPr>
      </p:pic>
      <p:pic>
        <p:nvPicPr>
          <p:cNvPr id="30" name="Imagem 1"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2936" y="2369606"/>
            <a:ext cx="1170038" cy="128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58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57147" y="196397"/>
            <a:ext cx="6202017" cy="721552"/>
          </a:xfrm>
        </p:spPr>
        <p:txBody>
          <a:bodyPr>
            <a:normAutofit/>
          </a:bodyPr>
          <a:lstStyle/>
          <a:p>
            <a:r>
              <a:rPr lang="es-MX" sz="1800" dirty="0" err="1"/>
              <a:t>Habilitação</a:t>
            </a:r>
            <a:r>
              <a:rPr lang="es-MX" sz="1800" dirty="0"/>
              <a:t> – </a:t>
            </a:r>
            <a:r>
              <a:rPr lang="es-MX" sz="1800" dirty="0" err="1"/>
              <a:t>Limpeza</a:t>
            </a:r>
            <a:r>
              <a:rPr lang="es-MX" sz="1800" dirty="0"/>
              <a:t> do piso </a:t>
            </a:r>
            <a:r>
              <a:rPr lang="es-MX" sz="1800" dirty="0" err="1"/>
              <a:t>paviflex</a:t>
            </a:r>
            <a:r>
              <a:rPr lang="es-MX" sz="1800" dirty="0"/>
              <a:t>/ vinílico</a:t>
            </a:r>
            <a:br>
              <a:rPr lang="es-MX" sz="1800" dirty="0"/>
            </a:br>
            <a:r>
              <a:rPr lang="es-MX" sz="1400" dirty="0"/>
              <a:t>BRA-TRA-LIMP-PAV-00</a:t>
            </a:r>
            <a:endParaRPr lang="es-MX" sz="1300" dirty="0"/>
          </a:p>
        </p:txBody>
      </p:sp>
      <p:sp>
        <p:nvSpPr>
          <p:cNvPr id="7" name="Rectángulo redondeado 10"/>
          <p:cNvSpPr/>
          <p:nvPr/>
        </p:nvSpPr>
        <p:spPr>
          <a:xfrm>
            <a:off x="1081410" y="1712024"/>
            <a:ext cx="3394199" cy="2396339"/>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es-MX" sz="1000" dirty="0" err="1">
                <a:solidFill>
                  <a:srgbClr val="0068AC"/>
                </a:solidFill>
                <a:latin typeface="Lucida Bright" panose="02040602050505020304" pitchFamily="18" charset="0"/>
                <a:cs typeface="Lucida Sans" panose="020B0602040502020204" pitchFamily="34" charset="0"/>
              </a:rPr>
              <a:t>Depois</a:t>
            </a:r>
            <a:r>
              <a:rPr lang="es-MX" sz="1000" dirty="0">
                <a:solidFill>
                  <a:srgbClr val="0068AC"/>
                </a:solidFill>
                <a:latin typeface="Lucida Bright" panose="02040602050505020304" pitchFamily="18" charset="0"/>
                <a:cs typeface="Lucida Sans" panose="020B0602040502020204" pitchFamily="34" charset="0"/>
              </a:rPr>
              <a:t> de aplicado o </a:t>
            </a:r>
            <a:r>
              <a:rPr lang="es-MX" sz="1000" dirty="0" err="1">
                <a:solidFill>
                  <a:srgbClr val="0068AC"/>
                </a:solidFill>
                <a:latin typeface="Lucida Bright" panose="02040602050505020304" pitchFamily="18" charset="0"/>
                <a:cs typeface="Lucida Sans" panose="020B0602040502020204" pitchFamily="34" charset="0"/>
              </a:rPr>
              <a:t>produto</a:t>
            </a:r>
            <a:r>
              <a:rPr lang="es-MX" sz="1000" dirty="0">
                <a:solidFill>
                  <a:srgbClr val="0068AC"/>
                </a:solidFill>
                <a:latin typeface="Lucida Bright" panose="02040602050505020304" pitchFamily="18" charset="0"/>
                <a:cs typeface="Lucida Sans" panose="020B0602040502020204" pitchFamily="34" charset="0"/>
              </a:rPr>
              <a:t> Plaza Plus, aplicar o </a:t>
            </a:r>
            <a:r>
              <a:rPr lang="es-MX" sz="1000" dirty="0" err="1">
                <a:solidFill>
                  <a:srgbClr val="0068AC"/>
                </a:solidFill>
                <a:latin typeface="Lucida Bright" panose="02040602050505020304" pitchFamily="18" charset="0"/>
                <a:cs typeface="Lucida Sans" panose="020B0602040502020204" pitchFamily="34" charset="0"/>
              </a:rPr>
              <a:t>produto</a:t>
            </a:r>
            <a:r>
              <a:rPr lang="es-MX" sz="1000" dirty="0">
                <a:solidFill>
                  <a:srgbClr val="0068AC"/>
                </a:solidFill>
                <a:latin typeface="Lucida Bright" panose="02040602050505020304" pitchFamily="18" charset="0"/>
                <a:cs typeface="Lucida Sans" panose="020B0602040502020204" pitchFamily="34" charset="0"/>
              </a:rPr>
              <a:t> </a:t>
            </a:r>
            <a:r>
              <a:rPr lang="es-MX" sz="1000" dirty="0" err="1">
                <a:solidFill>
                  <a:srgbClr val="0068AC"/>
                </a:solidFill>
                <a:latin typeface="Lucida Bright" panose="02040602050505020304" pitchFamily="18" charset="0"/>
                <a:cs typeface="Lucida Sans" panose="020B0602040502020204" pitchFamily="34" charset="0"/>
              </a:rPr>
              <a:t>Signature</a:t>
            </a:r>
            <a:r>
              <a:rPr lang="es-MX" sz="1000" dirty="0">
                <a:solidFill>
                  <a:srgbClr val="0068AC"/>
                </a:solidFill>
                <a:latin typeface="Lucida Bright" panose="02040602050505020304" pitchFamily="18" charset="0"/>
                <a:cs typeface="Lucida Sans" panose="020B0602040502020204" pitchFamily="34" charset="0"/>
              </a:rPr>
              <a:t> UHS (</a:t>
            </a:r>
            <a:r>
              <a:rPr lang="es-MX" sz="1000" dirty="0" err="1">
                <a:solidFill>
                  <a:srgbClr val="0068AC"/>
                </a:solidFill>
                <a:latin typeface="Lucida Bright" panose="02040602050505020304" pitchFamily="18" charset="0"/>
                <a:cs typeface="Lucida Sans" panose="020B0602040502020204" pitchFamily="34" charset="0"/>
              </a:rPr>
              <a:t>hipermeabilizante</a:t>
            </a:r>
            <a:r>
              <a:rPr lang="es-MX" sz="1000" dirty="0">
                <a:solidFill>
                  <a:srgbClr val="0068AC"/>
                </a:solidFill>
                <a:latin typeface="Lucida Bright" panose="02040602050505020304" pitchFamily="18" charset="0"/>
                <a:cs typeface="Lucida Sans" panose="020B0602040502020204" pitchFamily="34" charset="0"/>
              </a:rPr>
              <a:t>). </a:t>
            </a:r>
            <a:r>
              <a:rPr lang="es-MX" sz="1000" dirty="0" err="1">
                <a:solidFill>
                  <a:srgbClr val="0068AC"/>
                </a:solidFill>
                <a:latin typeface="Lucida Bright" panose="02040602050505020304" pitchFamily="18" charset="0"/>
                <a:cs typeface="Lucida Sans" panose="020B0602040502020204" pitchFamily="34" charset="0"/>
              </a:rPr>
              <a:t>Utilizá</a:t>
            </a:r>
            <a:r>
              <a:rPr lang="es-MX" sz="1000" dirty="0">
                <a:solidFill>
                  <a:srgbClr val="0068AC"/>
                </a:solidFill>
                <a:latin typeface="Lucida Bright" panose="02040602050505020304" pitchFamily="18" charset="0"/>
                <a:cs typeface="Lucida Sans" panose="020B0602040502020204" pitchFamily="34" charset="0"/>
              </a:rPr>
              <a:t>-lo puro no balde.</a:t>
            </a:r>
          </a:p>
          <a:p>
            <a:pPr algn="just"/>
            <a:r>
              <a:rPr lang="en-US" sz="1000" dirty="0">
                <a:solidFill>
                  <a:srgbClr val="0068AC"/>
                </a:solidFill>
                <a:latin typeface="Lucida Bright" panose="02040602050505020304" pitchFamily="18" charset="0"/>
                <a:cs typeface="Lucida Sans" panose="020B0602040502020204" pitchFamily="34" charset="0"/>
              </a:rPr>
              <a:t>Obs.: Se </a:t>
            </a:r>
            <a:r>
              <a:rPr lang="en-US" sz="1000" dirty="0" err="1">
                <a:solidFill>
                  <a:srgbClr val="0068AC"/>
                </a:solidFill>
                <a:latin typeface="Lucida Bright" panose="02040602050505020304" pitchFamily="18" charset="0"/>
                <a:cs typeface="Lucida Sans" panose="020B0602040502020204" pitchFamily="34" charset="0"/>
              </a:rPr>
              <a:t>não</a:t>
            </a:r>
            <a:r>
              <a:rPr lang="en-US" sz="1000" dirty="0">
                <a:solidFill>
                  <a:srgbClr val="0068AC"/>
                </a:solidFill>
                <a:latin typeface="Lucida Bright" panose="02040602050505020304" pitchFamily="18" charset="0"/>
                <a:cs typeface="Lucida Sans" panose="020B0602040502020204" pitchFamily="34" charset="0"/>
              </a:rPr>
              <a:t> for </a:t>
            </a:r>
            <a:r>
              <a:rPr lang="en-US" sz="1000" dirty="0" err="1">
                <a:solidFill>
                  <a:srgbClr val="0068AC"/>
                </a:solidFill>
                <a:latin typeface="Lucida Bright" panose="02040602050505020304" pitchFamily="18" charset="0"/>
                <a:cs typeface="Lucida Sans" panose="020B0602040502020204" pitchFamily="34" charset="0"/>
              </a:rPr>
              <a:t>possível</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realizar</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os</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três</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passos</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em</a:t>
            </a:r>
            <a:r>
              <a:rPr lang="en-US" sz="1000" dirty="0">
                <a:solidFill>
                  <a:srgbClr val="0068AC"/>
                </a:solidFill>
                <a:latin typeface="Lucida Bright" panose="02040602050505020304" pitchFamily="18" charset="0"/>
                <a:cs typeface="Lucida Sans" panose="020B0602040502020204" pitchFamily="34" charset="0"/>
              </a:rPr>
              <a:t> um </a:t>
            </a:r>
            <a:r>
              <a:rPr lang="en-US" sz="1000" dirty="0" err="1">
                <a:solidFill>
                  <a:srgbClr val="0068AC"/>
                </a:solidFill>
                <a:latin typeface="Lucida Bright" panose="02040602050505020304" pitchFamily="18" charset="0"/>
                <a:cs typeface="Lucida Sans" panose="020B0602040502020204" pitchFamily="34" charset="0"/>
              </a:rPr>
              <a:t>mesmo</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dia</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realizar</a:t>
            </a:r>
            <a:r>
              <a:rPr lang="en-US" sz="1000" dirty="0">
                <a:solidFill>
                  <a:srgbClr val="0068AC"/>
                </a:solidFill>
                <a:latin typeface="Lucida Bright" panose="02040602050505020304" pitchFamily="18" charset="0"/>
                <a:cs typeface="Lucida Sans" panose="020B0602040502020204" pitchFamily="34" charset="0"/>
              </a:rPr>
              <a:t> no </a:t>
            </a:r>
            <a:r>
              <a:rPr lang="en-US" sz="1000" dirty="0" err="1">
                <a:solidFill>
                  <a:srgbClr val="0068AC"/>
                </a:solidFill>
                <a:latin typeface="Lucida Bright" panose="02040602050505020304" pitchFamily="18" charset="0"/>
                <a:cs typeface="Lucida Sans" panose="020B0602040502020204" pitchFamily="34" charset="0"/>
              </a:rPr>
              <a:t>dia</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seguinte</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lavando</a:t>
            </a:r>
            <a:r>
              <a:rPr lang="en-US" sz="1000" dirty="0">
                <a:solidFill>
                  <a:srgbClr val="0068AC"/>
                </a:solidFill>
                <a:latin typeface="Lucida Bright" panose="02040602050505020304" pitchFamily="18" charset="0"/>
                <a:cs typeface="Lucida Sans" panose="020B0602040502020204" pitchFamily="34" charset="0"/>
              </a:rPr>
              <a:t> o </a:t>
            </a:r>
            <a:r>
              <a:rPr lang="en-US" sz="1000" dirty="0" err="1">
                <a:solidFill>
                  <a:srgbClr val="0068AC"/>
                </a:solidFill>
                <a:latin typeface="Lucida Bright" panose="02040602050505020304" pitchFamily="18" charset="0"/>
                <a:cs typeface="Lucida Sans" panose="020B0602040502020204" pitchFamily="34" charset="0"/>
              </a:rPr>
              <a:t>piso</a:t>
            </a:r>
            <a:r>
              <a:rPr lang="en-US" sz="1000" dirty="0">
                <a:solidFill>
                  <a:srgbClr val="0068AC"/>
                </a:solidFill>
                <a:latin typeface="Lucida Bright" panose="02040602050505020304" pitchFamily="18" charset="0"/>
                <a:cs typeface="Lucida Sans" panose="020B0602040502020204" pitchFamily="34" charset="0"/>
              </a:rPr>
              <a:t> com o </a:t>
            </a:r>
            <a:r>
              <a:rPr lang="en-US" sz="1000" dirty="0" err="1">
                <a:solidFill>
                  <a:srgbClr val="0068AC"/>
                </a:solidFill>
                <a:latin typeface="Lucida Bright" panose="02040602050505020304" pitchFamily="18" charset="0"/>
                <a:cs typeface="Lucida Sans" panose="020B0602040502020204" pitchFamily="34" charset="0"/>
              </a:rPr>
              <a:t>produto</a:t>
            </a:r>
            <a:r>
              <a:rPr lang="en-US" sz="1000" dirty="0">
                <a:solidFill>
                  <a:srgbClr val="0068AC"/>
                </a:solidFill>
                <a:latin typeface="Lucida Bright" panose="02040602050505020304" pitchFamily="18" charset="0"/>
                <a:cs typeface="Lucida Sans" panose="020B0602040502020204" pitchFamily="34" charset="0"/>
              </a:rPr>
              <a:t> de </a:t>
            </a:r>
            <a:r>
              <a:rPr lang="en-US" sz="1000" dirty="0" err="1">
                <a:solidFill>
                  <a:srgbClr val="0068AC"/>
                </a:solidFill>
                <a:latin typeface="Lucida Bright" panose="02040602050505020304" pitchFamily="18" charset="0"/>
                <a:cs typeface="Lucida Sans" panose="020B0602040502020204" pitchFamily="34" charset="0"/>
              </a:rPr>
              <a:t>uso</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diário</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neste</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caso</a:t>
            </a:r>
            <a:r>
              <a:rPr lang="en-US" sz="1000" dirty="0">
                <a:solidFill>
                  <a:srgbClr val="0068AC"/>
                </a:solidFill>
                <a:latin typeface="Lucida Bright" panose="02040602050505020304" pitchFamily="18" charset="0"/>
                <a:cs typeface="Lucida Sans" panose="020B0602040502020204" pitchFamily="34" charset="0"/>
              </a:rPr>
              <a:t>, o Alpha HP).</a:t>
            </a:r>
            <a:endParaRPr lang="es-MX" sz="1000" dirty="0">
              <a:solidFill>
                <a:srgbClr val="0068AC"/>
              </a:solidFill>
              <a:latin typeface="Lucida Bright" panose="02040602050505020304" pitchFamily="18" charset="0"/>
              <a:cs typeface="Lucida Sans" panose="020B0602040502020204" pitchFamily="34" charset="0"/>
            </a:endParaRPr>
          </a:p>
        </p:txBody>
      </p:sp>
      <p:sp>
        <p:nvSpPr>
          <p:cNvPr id="12" name="Rectángulo redondeado 10"/>
          <p:cNvSpPr/>
          <p:nvPr/>
        </p:nvSpPr>
        <p:spPr>
          <a:xfrm>
            <a:off x="5458072" y="4569660"/>
            <a:ext cx="2658693" cy="2145744"/>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en-US" sz="1000" dirty="0">
                <a:solidFill>
                  <a:srgbClr val="0068AC"/>
                </a:solidFill>
                <a:latin typeface="Lucida Bright" panose="02040602050505020304" pitchFamily="18" charset="0"/>
                <a:cs typeface="Lucida Sans" panose="020B0602040502020204" pitchFamily="34" charset="0"/>
              </a:rPr>
              <a:t>O </a:t>
            </a:r>
            <a:r>
              <a:rPr lang="en-US" sz="1000" dirty="0" err="1">
                <a:solidFill>
                  <a:srgbClr val="0068AC"/>
                </a:solidFill>
                <a:latin typeface="Lucida Bright" panose="02040602050505020304" pitchFamily="18" charset="0"/>
                <a:cs typeface="Lucida Sans" panose="020B0602040502020204" pitchFamily="34" charset="0"/>
              </a:rPr>
              <a:t>produto</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deve</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ser</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utilizado</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mensalmente</a:t>
            </a:r>
            <a:r>
              <a:rPr lang="en-US" sz="1000" dirty="0">
                <a:solidFill>
                  <a:srgbClr val="0068AC"/>
                </a:solidFill>
                <a:latin typeface="Lucida Bright" panose="02040602050505020304" pitchFamily="18" charset="0"/>
                <a:cs typeface="Lucida Sans" panose="020B0602040502020204" pitchFamily="34" charset="0"/>
              </a:rPr>
              <a:t>.</a:t>
            </a:r>
            <a:endParaRPr lang="pt-BR" sz="1000" dirty="0">
              <a:solidFill>
                <a:srgbClr val="0068AC"/>
              </a:solidFill>
              <a:latin typeface="Lucida Bright" panose="02040602050505020304" pitchFamily="18" charset="0"/>
              <a:cs typeface="Lucida Sans" panose="020B0602040502020204" pitchFamily="34" charset="0"/>
            </a:endParaRPr>
          </a:p>
        </p:txBody>
      </p:sp>
      <p:grpSp>
        <p:nvGrpSpPr>
          <p:cNvPr id="39" name="Grupo 42"/>
          <p:cNvGrpSpPr/>
          <p:nvPr/>
        </p:nvGrpSpPr>
        <p:grpSpPr>
          <a:xfrm>
            <a:off x="155708" y="2671537"/>
            <a:ext cx="457200" cy="457200"/>
            <a:chOff x="7286508" y="5240458"/>
            <a:chExt cx="457200" cy="457200"/>
          </a:xfrm>
        </p:grpSpPr>
        <p:sp>
          <p:nvSpPr>
            <p:cNvPr id="41" name="4 Anillo"/>
            <p:cNvSpPr/>
            <p:nvPr/>
          </p:nvSpPr>
          <p:spPr>
            <a:xfrm>
              <a:off x="7286508" y="5240458"/>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42" name="13 Rectángulo"/>
            <p:cNvSpPr/>
            <p:nvPr/>
          </p:nvSpPr>
          <p:spPr>
            <a:xfrm>
              <a:off x="7360701" y="5309621"/>
              <a:ext cx="308098" cy="307777"/>
            </a:xfrm>
            <a:prstGeom prst="rect">
              <a:avLst/>
            </a:prstGeom>
          </p:spPr>
          <p:txBody>
            <a:bodyPr wrap="none">
              <a:spAutoFit/>
            </a:bodyPr>
            <a:lstStyle/>
            <a:p>
              <a:pPr algn="ctr"/>
              <a:r>
                <a:rPr lang="es-MX" sz="1400" dirty="0">
                  <a:solidFill>
                    <a:srgbClr val="0068AC"/>
                  </a:solidFill>
                  <a:latin typeface="Lucida Sans" pitchFamily="34" charset="0"/>
                </a:rPr>
                <a:t>C</a:t>
              </a:r>
            </a:p>
          </p:txBody>
        </p:sp>
      </p:grpSp>
      <p:sp>
        <p:nvSpPr>
          <p:cNvPr id="10" name="Rectángulo redondeado 10"/>
          <p:cNvSpPr/>
          <p:nvPr/>
        </p:nvSpPr>
        <p:spPr>
          <a:xfrm>
            <a:off x="4922991" y="1769210"/>
            <a:ext cx="3574309" cy="2395113"/>
          </a:xfrm>
          <a:prstGeom prst="roundRect">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algn="just"/>
            <a:r>
              <a:rPr lang="es-MX" sz="1000" dirty="0">
                <a:solidFill>
                  <a:srgbClr val="0068AC"/>
                </a:solidFill>
                <a:latin typeface="Lucida Bright" panose="02040602050505020304" pitchFamily="18" charset="0"/>
                <a:cs typeface="Lucida Sans" panose="020B0602040502020204" pitchFamily="34" charset="0"/>
              </a:rPr>
              <a:t>Aplicar o </a:t>
            </a:r>
            <a:r>
              <a:rPr lang="es-MX" sz="1000" dirty="0" err="1">
                <a:solidFill>
                  <a:srgbClr val="0068AC"/>
                </a:solidFill>
                <a:latin typeface="Lucida Bright" panose="02040602050505020304" pitchFamily="18" charset="0"/>
                <a:cs typeface="Lucida Sans" panose="020B0602040502020204" pitchFamily="34" charset="0"/>
              </a:rPr>
              <a:t>produto</a:t>
            </a:r>
            <a:r>
              <a:rPr lang="es-MX" sz="1000" dirty="0">
                <a:solidFill>
                  <a:srgbClr val="0068AC"/>
                </a:solidFill>
                <a:latin typeface="Lucida Bright" panose="02040602050505020304" pitchFamily="18" charset="0"/>
                <a:cs typeface="Lucida Sans" panose="020B0602040502020204" pitchFamily="34" charset="0"/>
              </a:rPr>
              <a:t> </a:t>
            </a:r>
            <a:r>
              <a:rPr lang="en-US" sz="1000" dirty="0">
                <a:solidFill>
                  <a:srgbClr val="0068AC"/>
                </a:solidFill>
                <a:latin typeface="Lucida Bright" panose="02040602050505020304" pitchFamily="18" charset="0"/>
                <a:cs typeface="Lucida Sans" panose="020B0602040502020204" pitchFamily="34" charset="0"/>
              </a:rPr>
              <a:t>Signature UHS </a:t>
            </a:r>
            <a:r>
              <a:rPr lang="es-MX" sz="1000" dirty="0">
                <a:solidFill>
                  <a:srgbClr val="0068AC"/>
                </a:solidFill>
                <a:latin typeface="Lucida Bright" panose="02040602050505020304" pitchFamily="18" charset="0"/>
                <a:cs typeface="Lucida Sans" panose="020B0602040502020204" pitchFamily="34" charset="0"/>
              </a:rPr>
              <a:t>por 2 </a:t>
            </a:r>
            <a:r>
              <a:rPr lang="es-MX" sz="1000" dirty="0" err="1">
                <a:solidFill>
                  <a:srgbClr val="0068AC"/>
                </a:solidFill>
                <a:latin typeface="Lucida Bright" panose="02040602050505020304" pitchFamily="18" charset="0"/>
                <a:cs typeface="Lucida Sans" panose="020B0602040502020204" pitchFamily="34" charset="0"/>
              </a:rPr>
              <a:t>vezes</a:t>
            </a:r>
            <a:r>
              <a:rPr lang="es-MX" sz="1000" dirty="0">
                <a:solidFill>
                  <a:srgbClr val="0068AC"/>
                </a:solidFill>
                <a:latin typeface="Lucida Bright" panose="02040602050505020304" pitchFamily="18" charset="0"/>
                <a:cs typeface="Lucida Sans" panose="020B0602040502020204" pitchFamily="34" charset="0"/>
              </a:rPr>
              <a:t> no piso </a:t>
            </a:r>
            <a:r>
              <a:rPr lang="es-MX" sz="1000" dirty="0" err="1">
                <a:solidFill>
                  <a:srgbClr val="0068AC"/>
                </a:solidFill>
                <a:latin typeface="Lucida Bright" panose="02040602050505020304" pitchFamily="18" charset="0"/>
                <a:cs typeface="Lucida Sans" panose="020B0602040502020204" pitchFamily="34" charset="0"/>
              </a:rPr>
              <a:t>paviflex</a:t>
            </a:r>
            <a:r>
              <a:rPr lang="es-MX" sz="1000" dirty="0">
                <a:solidFill>
                  <a:srgbClr val="0068AC"/>
                </a:solidFill>
                <a:latin typeface="Lucida Bright" panose="02040602050505020304" pitchFamily="18" charset="0"/>
                <a:cs typeface="Lucida Sans" panose="020B0602040502020204" pitchFamily="34" charset="0"/>
              </a:rPr>
              <a:t>/</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vinílico</a:t>
            </a:r>
            <a:r>
              <a:rPr lang="es-MX" sz="1000" dirty="0">
                <a:solidFill>
                  <a:srgbClr val="0068AC"/>
                </a:solidFill>
                <a:latin typeface="Lucida Bright" panose="02040602050505020304" pitchFamily="18" charset="0"/>
                <a:cs typeface="Lucida Sans" panose="020B0602040502020204" pitchFamily="34" charset="0"/>
              </a:rPr>
              <a:t> </a:t>
            </a:r>
            <a:r>
              <a:rPr lang="es-MX" sz="1000" dirty="0" err="1">
                <a:solidFill>
                  <a:srgbClr val="0068AC"/>
                </a:solidFill>
                <a:latin typeface="Lucida Bright" panose="02040602050505020304" pitchFamily="18" charset="0"/>
                <a:cs typeface="Lucida Sans" panose="020B0602040502020204" pitchFamily="34" charset="0"/>
              </a:rPr>
              <a:t>com</a:t>
            </a:r>
            <a:r>
              <a:rPr lang="es-MX" sz="1000" dirty="0">
                <a:solidFill>
                  <a:srgbClr val="0068AC"/>
                </a:solidFill>
                <a:latin typeface="Lucida Bright" panose="02040602050505020304" pitchFamily="18" charset="0"/>
                <a:cs typeface="Lucida Sans" panose="020B0602040502020204" pitchFamily="34" charset="0"/>
              </a:rPr>
              <a:t> a </a:t>
            </a:r>
            <a:r>
              <a:rPr lang="es-MX" sz="1000" dirty="0" err="1">
                <a:solidFill>
                  <a:srgbClr val="0068AC"/>
                </a:solidFill>
                <a:latin typeface="Lucida Bright" panose="02040602050505020304" pitchFamily="18" charset="0"/>
                <a:cs typeface="Lucida Sans" panose="020B0602040502020204" pitchFamily="34" charset="0"/>
              </a:rPr>
              <a:t>ajuda</a:t>
            </a:r>
            <a:r>
              <a:rPr lang="es-MX" sz="1000" dirty="0">
                <a:solidFill>
                  <a:srgbClr val="0068AC"/>
                </a:solidFill>
                <a:latin typeface="Lucida Bright" panose="02040602050505020304" pitchFamily="18" charset="0"/>
                <a:cs typeface="Lucida Sans" panose="020B0602040502020204" pitchFamily="34" charset="0"/>
              </a:rPr>
              <a:t> </a:t>
            </a:r>
            <a:r>
              <a:rPr lang="es-MX" sz="1000" dirty="0" smtClean="0">
                <a:solidFill>
                  <a:srgbClr val="0068AC"/>
                </a:solidFill>
                <a:latin typeface="Lucida Bright" panose="02040602050505020304" pitchFamily="18" charset="0"/>
                <a:cs typeface="Lucida Sans" panose="020B0602040502020204" pitchFamily="34" charset="0"/>
              </a:rPr>
              <a:t>do </a:t>
            </a:r>
            <a:r>
              <a:rPr lang="en-US" sz="1000" dirty="0" err="1">
                <a:solidFill>
                  <a:schemeClr val="accent1">
                    <a:lumMod val="75000"/>
                  </a:schemeClr>
                </a:solidFill>
                <a:latin typeface="Lucida Bright" panose="02040602050505020304" pitchFamily="18" charset="0"/>
                <a:cs typeface="Lucida Sans" panose="020B0602040502020204" pitchFamily="34" charset="0"/>
              </a:rPr>
              <a:t>aplicador</a:t>
            </a:r>
            <a:r>
              <a:rPr lang="en-US" sz="1000" dirty="0">
                <a:solidFill>
                  <a:schemeClr val="accent1">
                    <a:lumMod val="75000"/>
                  </a:schemeClr>
                </a:solidFill>
                <a:latin typeface="Lucida Bright" panose="02040602050505020304" pitchFamily="18" charset="0"/>
                <a:cs typeface="Lucida Sans" panose="020B0602040502020204" pitchFamily="34" charset="0"/>
              </a:rPr>
              <a:t> de </a:t>
            </a:r>
            <a:r>
              <a:rPr lang="en-US" sz="1000" dirty="0" err="1">
                <a:solidFill>
                  <a:schemeClr val="accent1">
                    <a:lumMod val="75000"/>
                  </a:schemeClr>
                </a:solidFill>
                <a:latin typeface="Lucida Bright" panose="02040602050505020304" pitchFamily="18" charset="0"/>
                <a:cs typeface="Lucida Sans" panose="020B0602040502020204" pitchFamily="34" charset="0"/>
              </a:rPr>
              <a:t>lã</a:t>
            </a:r>
            <a:r>
              <a:rPr lang="en-US" sz="1000" dirty="0">
                <a:solidFill>
                  <a:schemeClr val="accent1">
                    <a:lumMod val="75000"/>
                  </a:schemeClr>
                </a:solidFill>
                <a:latin typeface="Lucida Bright" panose="02040602050505020304" pitchFamily="18" charset="0"/>
                <a:cs typeface="Lucida Sans" panose="020B0602040502020204" pitchFamily="34" charset="0"/>
              </a:rPr>
              <a:t> de </a:t>
            </a:r>
            <a:r>
              <a:rPr lang="en-US" sz="1000" dirty="0" err="1">
                <a:solidFill>
                  <a:schemeClr val="accent1">
                    <a:lumMod val="75000"/>
                  </a:schemeClr>
                </a:solidFill>
                <a:latin typeface="Lucida Bright" panose="02040602050505020304" pitchFamily="18" charset="0"/>
                <a:cs typeface="Lucida Sans" panose="020B0602040502020204" pitchFamily="34" charset="0"/>
              </a:rPr>
              <a:t>carneiro</a:t>
            </a:r>
            <a:endParaRPr lang="es-MX" sz="1000" dirty="0">
              <a:solidFill>
                <a:srgbClr val="0068AC"/>
              </a:solidFill>
              <a:latin typeface="Lucida Bright" panose="02040602050505020304" pitchFamily="18" charset="0"/>
              <a:cs typeface="Lucida Sans" panose="020B0602040502020204" pitchFamily="34" charset="0"/>
            </a:endParaRPr>
          </a:p>
          <a:p>
            <a:pPr lvl="0" algn="just"/>
            <a:endParaRPr lang="es-MX" sz="1000" dirty="0">
              <a:solidFill>
                <a:srgbClr val="0068AC"/>
              </a:solidFill>
              <a:latin typeface="Lucida Bright" panose="02040602050505020304" pitchFamily="18" charset="0"/>
              <a:cs typeface="Lucida Sans" panose="020B0602040502020204" pitchFamily="34" charset="0"/>
            </a:endParaRPr>
          </a:p>
          <a:p>
            <a:pPr algn="just"/>
            <a:r>
              <a:rPr lang="es-MX" sz="1000" b="1" dirty="0">
                <a:solidFill>
                  <a:srgbClr val="0068AC"/>
                </a:solidFill>
                <a:latin typeface="Lucida Bright" panose="02040602050505020304" pitchFamily="18" charset="0"/>
                <a:cs typeface="Lucida Sans" panose="020B0602040502020204" pitchFamily="34" charset="0"/>
              </a:rPr>
              <a:t>IMPORTANTE: </a:t>
            </a:r>
            <a:r>
              <a:rPr lang="en-US" sz="1000" dirty="0" err="1">
                <a:solidFill>
                  <a:srgbClr val="0068AC"/>
                </a:solidFill>
                <a:latin typeface="Lucida Bright" panose="02040602050505020304" pitchFamily="18" charset="0"/>
                <a:cs typeface="Lucida Sans" panose="020B0602040502020204" pitchFamily="34" charset="0"/>
              </a:rPr>
              <a:t>Deixar</a:t>
            </a:r>
            <a:r>
              <a:rPr lang="en-US" sz="1000" dirty="0">
                <a:solidFill>
                  <a:srgbClr val="0068AC"/>
                </a:solidFill>
                <a:latin typeface="Lucida Bright" panose="02040602050505020304" pitchFamily="18" charset="0"/>
                <a:cs typeface="Lucida Sans" panose="020B0602040502020204" pitchFamily="34" charset="0"/>
              </a:rPr>
              <a:t> o </a:t>
            </a:r>
            <a:r>
              <a:rPr lang="en-US" sz="1000" dirty="0" err="1">
                <a:solidFill>
                  <a:srgbClr val="0068AC"/>
                </a:solidFill>
                <a:latin typeface="Lucida Bright" panose="02040602050505020304" pitchFamily="18" charset="0"/>
                <a:cs typeface="Lucida Sans" panose="020B0602040502020204" pitchFamily="34" charset="0"/>
              </a:rPr>
              <a:t>produto</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secar</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por</a:t>
            </a:r>
            <a:r>
              <a:rPr lang="en-US" sz="1000" dirty="0">
                <a:solidFill>
                  <a:srgbClr val="0068AC"/>
                </a:solidFill>
                <a:latin typeface="Lucida Bright" panose="02040602050505020304" pitchFamily="18" charset="0"/>
                <a:cs typeface="Lucida Sans" panose="020B0602040502020204" pitchFamily="34" charset="0"/>
              </a:rPr>
              <a:t> 60 </a:t>
            </a:r>
            <a:r>
              <a:rPr lang="en-US" sz="1000" dirty="0" err="1">
                <a:solidFill>
                  <a:srgbClr val="0068AC"/>
                </a:solidFill>
                <a:latin typeface="Lucida Bright" panose="02040602050505020304" pitchFamily="18" charset="0"/>
                <a:cs typeface="Lucida Sans" panose="020B0602040502020204" pitchFamily="34" charset="0"/>
              </a:rPr>
              <a:t>minutos</a:t>
            </a:r>
            <a:r>
              <a:rPr lang="en-US" sz="1000" dirty="0">
                <a:solidFill>
                  <a:srgbClr val="0068AC"/>
                </a:solidFill>
                <a:latin typeface="Lucida Bright" panose="02040602050505020304" pitchFamily="18" charset="0"/>
                <a:cs typeface="Lucida Sans" panose="020B0602040502020204" pitchFamily="34" charset="0"/>
              </a:rPr>
              <a:t> entre </a:t>
            </a:r>
            <a:r>
              <a:rPr lang="en-US" sz="1000" dirty="0" err="1">
                <a:solidFill>
                  <a:srgbClr val="0068AC"/>
                </a:solidFill>
                <a:latin typeface="Lucida Bright" panose="02040602050505020304" pitchFamily="18" charset="0"/>
                <a:cs typeface="Lucida Sans" panose="020B0602040502020204" pitchFamily="34" charset="0"/>
              </a:rPr>
              <a:t>uma</a:t>
            </a:r>
            <a:r>
              <a:rPr lang="en-US" sz="1000" dirty="0">
                <a:solidFill>
                  <a:srgbClr val="0068AC"/>
                </a:solidFill>
                <a:latin typeface="Lucida Bright" panose="02040602050505020304" pitchFamily="18" charset="0"/>
                <a:cs typeface="Lucida Sans" panose="020B0602040502020204" pitchFamily="34" charset="0"/>
              </a:rPr>
              <a:t> </a:t>
            </a:r>
            <a:r>
              <a:rPr lang="en-US" sz="1000" dirty="0" err="1">
                <a:solidFill>
                  <a:srgbClr val="0068AC"/>
                </a:solidFill>
                <a:latin typeface="Lucida Bright" panose="02040602050505020304" pitchFamily="18" charset="0"/>
                <a:cs typeface="Lucida Sans" panose="020B0602040502020204" pitchFamily="34" charset="0"/>
              </a:rPr>
              <a:t>aplicação</a:t>
            </a:r>
            <a:r>
              <a:rPr lang="en-US" sz="1000" dirty="0">
                <a:solidFill>
                  <a:srgbClr val="0068AC"/>
                </a:solidFill>
                <a:latin typeface="Lucida Bright" panose="02040602050505020304" pitchFamily="18" charset="0"/>
                <a:cs typeface="Lucida Sans" panose="020B0602040502020204" pitchFamily="34" charset="0"/>
              </a:rPr>
              <a:t> e </a:t>
            </a:r>
            <a:r>
              <a:rPr lang="en-US" sz="1000" dirty="0" err="1">
                <a:solidFill>
                  <a:srgbClr val="0068AC"/>
                </a:solidFill>
                <a:latin typeface="Lucida Bright" panose="02040602050505020304" pitchFamily="18" charset="0"/>
                <a:cs typeface="Lucida Sans" panose="020B0602040502020204" pitchFamily="34" charset="0"/>
              </a:rPr>
              <a:t>outra</a:t>
            </a:r>
            <a:r>
              <a:rPr lang="en-US" sz="1000" dirty="0">
                <a:solidFill>
                  <a:srgbClr val="0068AC"/>
                </a:solidFill>
                <a:latin typeface="Lucida Bright" panose="02040602050505020304" pitchFamily="18" charset="0"/>
                <a:cs typeface="Lucida Sans" panose="020B0602040502020204" pitchFamily="34" charset="0"/>
              </a:rPr>
              <a:t>.</a:t>
            </a:r>
            <a:endParaRPr lang="es-MX" sz="1000" dirty="0">
              <a:solidFill>
                <a:srgbClr val="0068AC"/>
              </a:solidFill>
              <a:latin typeface="Lucida Bright" panose="02040602050505020304" pitchFamily="18" charset="0"/>
              <a:cs typeface="Lucida Sans" panose="020B0602040502020204" pitchFamily="34" charset="0"/>
            </a:endParaRPr>
          </a:p>
        </p:txBody>
      </p:sp>
      <p:pic>
        <p:nvPicPr>
          <p:cNvPr id="25" name="Picture 24"/>
          <p:cNvPicPr>
            <a:picLocks noChangeAspect="1"/>
          </p:cNvPicPr>
          <p:nvPr/>
        </p:nvPicPr>
        <p:blipFill>
          <a:blip r:embed="rId3" cstate="print"/>
          <a:stretch>
            <a:fillRect/>
          </a:stretch>
        </p:blipFill>
        <p:spPr>
          <a:xfrm>
            <a:off x="2195262" y="1899990"/>
            <a:ext cx="1166493" cy="882160"/>
          </a:xfrm>
          <a:prstGeom prst="rect">
            <a:avLst/>
          </a:prstGeom>
        </p:spPr>
      </p:pic>
      <p:sp>
        <p:nvSpPr>
          <p:cNvPr id="45" name="TextBox 44"/>
          <p:cNvSpPr txBox="1"/>
          <p:nvPr/>
        </p:nvSpPr>
        <p:spPr>
          <a:xfrm>
            <a:off x="1887417" y="1015158"/>
            <a:ext cx="5444054" cy="507831"/>
          </a:xfrm>
          <a:prstGeom prst="rect">
            <a:avLst/>
          </a:prstGeom>
          <a:noFill/>
        </p:spPr>
        <p:txBody>
          <a:bodyPr wrap="none" rtlCol="0">
            <a:spAutoFit/>
          </a:bodyPr>
          <a:lstStyle/>
          <a:p>
            <a:r>
              <a:rPr lang="en-US" sz="2700" b="1" dirty="0">
                <a:solidFill>
                  <a:srgbClr val="0068AC"/>
                </a:solidFill>
                <a:latin typeface="Arial" panose="020B0604020202020204" pitchFamily="34" charset="0"/>
                <a:cs typeface="Arial" panose="020B0604020202020204" pitchFamily="34" charset="0"/>
              </a:rPr>
              <a:t>3</a:t>
            </a:r>
            <a:r>
              <a:rPr lang="en-US" sz="2700" b="1" dirty="0">
                <a:solidFill>
                  <a:srgbClr val="0068AC"/>
                </a:solidFill>
                <a:latin typeface="Lucida Bright" panose="02040602050505020304" pitchFamily="18" charset="0"/>
                <a:cs typeface="Arial" panose="020B0604020202020204" pitchFamily="34" charset="0"/>
              </a:rPr>
              <a:t>° </a:t>
            </a:r>
            <a:r>
              <a:rPr lang="en-US" sz="2700" b="1" dirty="0">
                <a:solidFill>
                  <a:srgbClr val="0068AC"/>
                </a:solidFill>
                <a:latin typeface="Arial" panose="020B0604020202020204" pitchFamily="34" charset="0"/>
                <a:cs typeface="Arial" panose="020B0604020202020204" pitchFamily="34" charset="0"/>
              </a:rPr>
              <a:t>PASSO – SELAGEM DO PISO</a:t>
            </a:r>
            <a:endParaRPr lang="pt-BR" sz="2700" b="1" dirty="0">
              <a:solidFill>
                <a:srgbClr val="0068AC"/>
              </a:solidFill>
              <a:latin typeface="Lucida Bright" panose="02040602050505020304"/>
            </a:endParaRPr>
          </a:p>
        </p:txBody>
      </p:sp>
      <p:cxnSp>
        <p:nvCxnSpPr>
          <p:cNvPr id="32" name="Conector recto de flecha 33"/>
          <p:cNvCxnSpPr/>
          <p:nvPr/>
        </p:nvCxnSpPr>
        <p:spPr>
          <a:xfrm flipV="1">
            <a:off x="4452965" y="2821391"/>
            <a:ext cx="479871" cy="1"/>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774791" y="4164323"/>
            <a:ext cx="1" cy="411824"/>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16765" y="5629280"/>
            <a:ext cx="457200" cy="0"/>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6" name="Grupo 42"/>
          <p:cNvGrpSpPr/>
          <p:nvPr/>
        </p:nvGrpSpPr>
        <p:grpSpPr>
          <a:xfrm>
            <a:off x="8578347" y="5400680"/>
            <a:ext cx="457200" cy="457200"/>
            <a:chOff x="7286508" y="5240458"/>
            <a:chExt cx="457200" cy="457200"/>
          </a:xfrm>
        </p:grpSpPr>
        <p:sp>
          <p:nvSpPr>
            <p:cNvPr id="27" name="4 Anillo"/>
            <p:cNvSpPr/>
            <p:nvPr/>
          </p:nvSpPr>
          <p:spPr>
            <a:xfrm>
              <a:off x="7286508" y="5240458"/>
              <a:ext cx="457200" cy="457200"/>
            </a:xfrm>
            <a:prstGeom prst="donut">
              <a:avLst>
                <a:gd name="adj" fmla="val 10714"/>
              </a:avLst>
            </a:prstGeom>
            <a:noFill/>
            <a:ln w="28575">
              <a:solidFill>
                <a:srgbClr val="006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28" name="13 Rectángulo"/>
            <p:cNvSpPr/>
            <p:nvPr/>
          </p:nvSpPr>
          <p:spPr>
            <a:xfrm>
              <a:off x="7355091" y="5309621"/>
              <a:ext cx="319319" cy="307777"/>
            </a:xfrm>
            <a:prstGeom prst="rect">
              <a:avLst/>
            </a:prstGeom>
          </p:spPr>
          <p:txBody>
            <a:bodyPr wrap="none">
              <a:spAutoFit/>
            </a:bodyPr>
            <a:lstStyle/>
            <a:p>
              <a:pPr algn="ctr"/>
              <a:r>
                <a:rPr lang="es-MX" sz="1400" dirty="0">
                  <a:solidFill>
                    <a:srgbClr val="0068AC"/>
                  </a:solidFill>
                  <a:latin typeface="Lucida Sans" pitchFamily="34" charset="0"/>
                </a:rPr>
                <a:t>D</a:t>
              </a:r>
            </a:p>
          </p:txBody>
        </p:sp>
      </p:grpSp>
      <p:sp>
        <p:nvSpPr>
          <p:cNvPr id="21" name="CaixaDeTexto 5"/>
          <p:cNvSpPr txBox="1"/>
          <p:nvPr/>
        </p:nvSpPr>
        <p:spPr>
          <a:xfrm>
            <a:off x="7880333" y="746957"/>
            <a:ext cx="930063" cy="492443"/>
          </a:xfrm>
          <a:prstGeom prst="rect">
            <a:avLst/>
          </a:prstGeom>
          <a:noFill/>
        </p:spPr>
        <p:txBody>
          <a:bodyPr wrap="none" rtlCol="0">
            <a:spAutoFit/>
          </a:bodyPr>
          <a:lstStyle/>
          <a:p>
            <a:r>
              <a:rPr lang="pt-BR" sz="1300" b="1" dirty="0">
                <a:solidFill>
                  <a:srgbClr val="0070C0"/>
                </a:solidFill>
              </a:rPr>
              <a:t>Versão 1.4</a:t>
            </a:r>
          </a:p>
          <a:p>
            <a:r>
              <a:rPr lang="en-US" sz="1300" b="1" dirty="0">
                <a:solidFill>
                  <a:srgbClr val="0070C0"/>
                </a:solidFill>
              </a:rPr>
              <a:t>Abril/2018</a:t>
            </a:r>
            <a:endParaRPr lang="pt-BR" sz="1300" b="1" dirty="0">
              <a:solidFill>
                <a:srgbClr val="0070C0"/>
              </a:solidFill>
            </a:endParaRPr>
          </a:p>
        </p:txBody>
      </p:sp>
      <p:sp>
        <p:nvSpPr>
          <p:cNvPr id="22" name="TextBox 21"/>
          <p:cNvSpPr txBox="1"/>
          <p:nvPr/>
        </p:nvSpPr>
        <p:spPr>
          <a:xfrm>
            <a:off x="100695" y="5160544"/>
            <a:ext cx="5164428" cy="1600438"/>
          </a:xfrm>
          <a:prstGeom prst="rect">
            <a:avLst/>
          </a:prstGeom>
          <a:noFill/>
        </p:spPr>
        <p:txBody>
          <a:bodyPr wrap="square" rtlCol="0">
            <a:spAutoFit/>
          </a:bodyPr>
          <a:lstStyle/>
          <a:p>
            <a:pPr algn="just"/>
            <a:r>
              <a:rPr lang="en-US" sz="1600" b="1" dirty="0">
                <a:solidFill>
                  <a:srgbClr val="FF0000"/>
                </a:solidFill>
                <a:latin typeface="Arial" panose="020B0604020202020204" pitchFamily="34" charset="0"/>
                <a:cs typeface="Arial" panose="020B0604020202020204" pitchFamily="34" charset="0"/>
              </a:rPr>
              <a:t>IMPORTANTE: </a:t>
            </a:r>
            <a:r>
              <a:rPr lang="en-US" sz="1600" dirty="0">
                <a:solidFill>
                  <a:srgbClr val="0068AC"/>
                </a:solidFill>
                <a:latin typeface="Arial" panose="020B0604020202020204" pitchFamily="34" charset="0"/>
                <a:cs typeface="Arial" panose="020B0604020202020204" pitchFamily="34" charset="0"/>
              </a:rPr>
              <a:t>O </a:t>
            </a:r>
            <a:r>
              <a:rPr lang="en-US" sz="1600" dirty="0" err="1">
                <a:solidFill>
                  <a:srgbClr val="0068AC"/>
                </a:solidFill>
                <a:latin typeface="Arial" panose="020B0604020202020204" pitchFamily="34" charset="0"/>
                <a:cs typeface="Arial" panose="020B0604020202020204" pitchFamily="34" charset="0"/>
              </a:rPr>
              <a:t>produto</a:t>
            </a:r>
            <a:r>
              <a:rPr lang="en-US" sz="1600" dirty="0">
                <a:solidFill>
                  <a:srgbClr val="0068AC"/>
                </a:solidFill>
                <a:latin typeface="Arial" panose="020B0604020202020204" pitchFamily="34" charset="0"/>
                <a:cs typeface="Arial" panose="020B0604020202020204" pitchFamily="34" charset="0"/>
              </a:rPr>
              <a:t> Signature UHS é de </a:t>
            </a:r>
            <a:r>
              <a:rPr lang="en-US" sz="1600" dirty="0" err="1">
                <a:solidFill>
                  <a:srgbClr val="0068AC"/>
                </a:solidFill>
                <a:latin typeface="Arial" panose="020B0604020202020204" pitchFamily="34" charset="0"/>
                <a:cs typeface="Arial" panose="020B0604020202020204" pitchFamily="34" charset="0"/>
              </a:rPr>
              <a:t>uso</a:t>
            </a:r>
            <a:r>
              <a:rPr lang="en-US" sz="1600" dirty="0">
                <a:solidFill>
                  <a:srgbClr val="0068AC"/>
                </a:solidFill>
                <a:latin typeface="Arial" panose="020B0604020202020204" pitchFamily="34" charset="0"/>
                <a:cs typeface="Arial" panose="020B0604020202020204" pitchFamily="34" charset="0"/>
              </a:rPr>
              <a:t> </a:t>
            </a:r>
            <a:r>
              <a:rPr lang="en-US" sz="1600" b="1" dirty="0">
                <a:solidFill>
                  <a:srgbClr val="0068AC"/>
                </a:solidFill>
                <a:latin typeface="Arial" panose="020B0604020202020204" pitchFamily="34" charset="0"/>
                <a:cs typeface="Arial" panose="020B0604020202020204" pitchFamily="34" charset="0"/>
              </a:rPr>
              <a:t>MENSAL.</a:t>
            </a:r>
          </a:p>
          <a:p>
            <a:pPr algn="just"/>
            <a:r>
              <a:rPr lang="en-US" sz="1600" dirty="0" err="1">
                <a:solidFill>
                  <a:srgbClr val="0068AC"/>
                </a:solidFill>
                <a:latin typeface="Arial" panose="020B0604020202020204" pitchFamily="34" charset="0"/>
                <a:cs typeface="Arial" panose="020B0604020202020204" pitchFamily="34" charset="0"/>
              </a:rPr>
              <a:t>Aplicar</a:t>
            </a:r>
            <a:r>
              <a:rPr lang="en-US" sz="1600" dirty="0">
                <a:solidFill>
                  <a:srgbClr val="0068AC"/>
                </a:solidFill>
                <a:latin typeface="Arial" panose="020B0604020202020204" pitchFamily="34" charset="0"/>
                <a:cs typeface="Arial" panose="020B0604020202020204" pitchFamily="34" charset="0"/>
              </a:rPr>
              <a:t> o </a:t>
            </a:r>
            <a:r>
              <a:rPr lang="en-US" sz="1600" dirty="0" err="1">
                <a:solidFill>
                  <a:srgbClr val="0068AC"/>
                </a:solidFill>
                <a:latin typeface="Arial" panose="020B0604020202020204" pitchFamily="34" charset="0"/>
                <a:cs typeface="Arial" panose="020B0604020202020204" pitchFamily="34" charset="0"/>
              </a:rPr>
              <a:t>produto</a:t>
            </a:r>
            <a:r>
              <a:rPr lang="en-US" sz="1600" dirty="0">
                <a:solidFill>
                  <a:srgbClr val="0068AC"/>
                </a:solidFill>
                <a:latin typeface="Arial" panose="020B0604020202020204" pitchFamily="34" charset="0"/>
                <a:cs typeface="Arial" panose="020B0604020202020204" pitchFamily="34" charset="0"/>
              </a:rPr>
              <a:t> 2 </a:t>
            </a:r>
            <a:r>
              <a:rPr lang="en-US" sz="1600" dirty="0" err="1">
                <a:solidFill>
                  <a:srgbClr val="0068AC"/>
                </a:solidFill>
                <a:latin typeface="Arial" panose="020B0604020202020204" pitchFamily="34" charset="0"/>
                <a:cs typeface="Arial" panose="020B0604020202020204" pitchFamily="34" charset="0"/>
              </a:rPr>
              <a:t>vezes</a:t>
            </a:r>
            <a:r>
              <a:rPr lang="en-US" sz="1600" dirty="0">
                <a:solidFill>
                  <a:srgbClr val="0068AC"/>
                </a:solidFill>
                <a:latin typeface="Arial" panose="020B0604020202020204" pitchFamily="34" charset="0"/>
                <a:cs typeface="Arial" panose="020B0604020202020204" pitchFamily="34" charset="0"/>
              </a:rPr>
              <a:t> (</a:t>
            </a:r>
            <a:r>
              <a:rPr lang="en-US" sz="1600" dirty="0" err="1">
                <a:solidFill>
                  <a:srgbClr val="0068AC"/>
                </a:solidFill>
                <a:latin typeface="Arial" panose="020B0604020202020204" pitchFamily="34" charset="0"/>
                <a:cs typeface="Arial" panose="020B0604020202020204" pitchFamily="34" charset="0"/>
              </a:rPr>
              <a:t>esperando</a:t>
            </a:r>
            <a:r>
              <a:rPr lang="en-US" sz="1600" dirty="0">
                <a:solidFill>
                  <a:srgbClr val="0068AC"/>
                </a:solidFill>
                <a:latin typeface="Arial" panose="020B0604020202020204" pitchFamily="34" charset="0"/>
                <a:cs typeface="Arial" panose="020B0604020202020204" pitchFamily="34" charset="0"/>
              </a:rPr>
              <a:t> </a:t>
            </a:r>
            <a:r>
              <a:rPr lang="en-US" sz="1600" dirty="0" err="1">
                <a:solidFill>
                  <a:srgbClr val="0068AC"/>
                </a:solidFill>
                <a:latin typeface="Arial" panose="020B0604020202020204" pitchFamily="34" charset="0"/>
                <a:cs typeface="Arial" panose="020B0604020202020204" pitchFamily="34" charset="0"/>
              </a:rPr>
              <a:t>secar</a:t>
            </a:r>
            <a:r>
              <a:rPr lang="en-US" sz="1600" dirty="0">
                <a:solidFill>
                  <a:srgbClr val="0068AC"/>
                </a:solidFill>
                <a:latin typeface="Arial" panose="020B0604020202020204" pitchFamily="34" charset="0"/>
                <a:cs typeface="Arial" panose="020B0604020202020204" pitchFamily="34" charset="0"/>
              </a:rPr>
              <a:t> </a:t>
            </a:r>
            <a:r>
              <a:rPr lang="en-US" sz="1600" dirty="0" err="1">
                <a:solidFill>
                  <a:srgbClr val="0068AC"/>
                </a:solidFill>
                <a:latin typeface="Arial" panose="020B0604020202020204" pitchFamily="34" charset="0"/>
                <a:cs typeface="Arial" panose="020B0604020202020204" pitchFamily="34" charset="0"/>
              </a:rPr>
              <a:t>por</a:t>
            </a:r>
            <a:r>
              <a:rPr lang="en-US" sz="1600" dirty="0">
                <a:solidFill>
                  <a:srgbClr val="0068AC"/>
                </a:solidFill>
                <a:latin typeface="Arial" panose="020B0604020202020204" pitchFamily="34" charset="0"/>
                <a:cs typeface="Arial" panose="020B0604020202020204" pitchFamily="34" charset="0"/>
              </a:rPr>
              <a:t> 60 </a:t>
            </a:r>
            <a:r>
              <a:rPr lang="en-US" sz="1600" dirty="0" err="1">
                <a:solidFill>
                  <a:srgbClr val="0068AC"/>
                </a:solidFill>
                <a:latin typeface="Arial" panose="020B0604020202020204" pitchFamily="34" charset="0"/>
                <a:cs typeface="Arial" panose="020B0604020202020204" pitchFamily="34" charset="0"/>
              </a:rPr>
              <a:t>minutos</a:t>
            </a:r>
            <a:r>
              <a:rPr lang="en-US" sz="1600" dirty="0">
                <a:solidFill>
                  <a:srgbClr val="0068AC"/>
                </a:solidFill>
                <a:latin typeface="Arial" panose="020B0604020202020204" pitchFamily="34" charset="0"/>
                <a:cs typeface="Arial" panose="020B0604020202020204" pitchFamily="34" charset="0"/>
              </a:rPr>
              <a:t> entre </a:t>
            </a:r>
            <a:r>
              <a:rPr lang="en-US" sz="1600" dirty="0" err="1">
                <a:solidFill>
                  <a:srgbClr val="0068AC"/>
                </a:solidFill>
                <a:latin typeface="Arial" panose="020B0604020202020204" pitchFamily="34" charset="0"/>
                <a:cs typeface="Arial" panose="020B0604020202020204" pitchFamily="34" charset="0"/>
              </a:rPr>
              <a:t>uma</a:t>
            </a:r>
            <a:r>
              <a:rPr lang="en-US" sz="1600" dirty="0">
                <a:solidFill>
                  <a:srgbClr val="0068AC"/>
                </a:solidFill>
                <a:latin typeface="Arial" panose="020B0604020202020204" pitchFamily="34" charset="0"/>
                <a:cs typeface="Arial" panose="020B0604020202020204" pitchFamily="34" charset="0"/>
              </a:rPr>
              <a:t> </a:t>
            </a:r>
            <a:r>
              <a:rPr lang="en-US" sz="1600" dirty="0" err="1">
                <a:solidFill>
                  <a:srgbClr val="0068AC"/>
                </a:solidFill>
                <a:latin typeface="Arial" panose="020B0604020202020204" pitchFamily="34" charset="0"/>
                <a:cs typeface="Arial" panose="020B0604020202020204" pitchFamily="34" charset="0"/>
              </a:rPr>
              <a:t>aplicação</a:t>
            </a:r>
            <a:r>
              <a:rPr lang="en-US" sz="1600" dirty="0">
                <a:solidFill>
                  <a:srgbClr val="0068AC"/>
                </a:solidFill>
                <a:latin typeface="Arial" panose="020B0604020202020204" pitchFamily="34" charset="0"/>
                <a:cs typeface="Arial" panose="020B0604020202020204" pitchFamily="34" charset="0"/>
              </a:rPr>
              <a:t> e </a:t>
            </a:r>
            <a:r>
              <a:rPr lang="en-US" sz="1600" dirty="0" err="1">
                <a:solidFill>
                  <a:srgbClr val="0068AC"/>
                </a:solidFill>
                <a:latin typeface="Arial" panose="020B0604020202020204" pitchFamily="34" charset="0"/>
                <a:cs typeface="Arial" panose="020B0604020202020204" pitchFamily="34" charset="0"/>
              </a:rPr>
              <a:t>outra</a:t>
            </a:r>
            <a:r>
              <a:rPr lang="en-US" sz="1600" dirty="0">
                <a:solidFill>
                  <a:srgbClr val="0068AC"/>
                </a:solidFill>
                <a:latin typeface="Arial" panose="020B0604020202020204" pitchFamily="34" charset="0"/>
                <a:cs typeface="Arial" panose="020B0604020202020204" pitchFamily="34" charset="0"/>
              </a:rPr>
              <a:t>) </a:t>
            </a:r>
            <a:r>
              <a:rPr lang="en-US" sz="1600" b="1" dirty="0">
                <a:solidFill>
                  <a:srgbClr val="0068AC"/>
                </a:solidFill>
                <a:latin typeface="Arial" panose="020B0604020202020204" pitchFamily="34" charset="0"/>
                <a:cs typeface="Arial" panose="020B0604020202020204" pitchFamily="34" charset="0"/>
              </a:rPr>
              <a:t>APENAS</a:t>
            </a:r>
            <a:r>
              <a:rPr lang="en-US" sz="1600" dirty="0">
                <a:solidFill>
                  <a:srgbClr val="0068AC"/>
                </a:solidFill>
                <a:latin typeface="Arial" panose="020B0604020202020204" pitchFamily="34" charset="0"/>
                <a:cs typeface="Arial" panose="020B0604020202020204" pitchFamily="34" charset="0"/>
              </a:rPr>
              <a:t> se a </a:t>
            </a:r>
            <a:r>
              <a:rPr lang="en-US" sz="1600" dirty="0" err="1">
                <a:solidFill>
                  <a:srgbClr val="0068AC"/>
                </a:solidFill>
                <a:latin typeface="Arial" panose="020B0604020202020204" pitchFamily="34" charset="0"/>
                <a:cs typeface="Arial" panose="020B0604020202020204" pitchFamily="34" charset="0"/>
              </a:rPr>
              <a:t>unidade</a:t>
            </a:r>
            <a:r>
              <a:rPr lang="en-US" sz="1600" dirty="0">
                <a:solidFill>
                  <a:srgbClr val="0068AC"/>
                </a:solidFill>
                <a:latin typeface="Arial" panose="020B0604020202020204" pitchFamily="34" charset="0"/>
                <a:cs typeface="Arial" panose="020B0604020202020204" pitchFamily="34" charset="0"/>
              </a:rPr>
              <a:t> de </a:t>
            </a:r>
            <a:r>
              <a:rPr lang="en-US" sz="1600" dirty="0" err="1">
                <a:solidFill>
                  <a:srgbClr val="0068AC"/>
                </a:solidFill>
                <a:latin typeface="Arial" panose="020B0604020202020204" pitchFamily="34" charset="0"/>
                <a:cs typeface="Arial" panose="020B0604020202020204" pitchFamily="34" charset="0"/>
              </a:rPr>
              <a:t>conjunto</a:t>
            </a:r>
            <a:r>
              <a:rPr lang="en-US" sz="1600" dirty="0">
                <a:solidFill>
                  <a:srgbClr val="0068AC"/>
                </a:solidFill>
                <a:latin typeface="Arial" panose="020B0604020202020204" pitchFamily="34" charset="0"/>
                <a:cs typeface="Arial" panose="020B0604020202020204" pitchFamily="34" charset="0"/>
              </a:rPr>
              <a:t> </a:t>
            </a:r>
            <a:r>
              <a:rPr lang="en-US" sz="1600" dirty="0" err="1">
                <a:solidFill>
                  <a:srgbClr val="0068AC"/>
                </a:solidFill>
                <a:latin typeface="Arial" panose="020B0604020202020204" pitchFamily="34" charset="0"/>
                <a:cs typeface="Arial" panose="020B0604020202020204" pitchFamily="34" charset="0"/>
              </a:rPr>
              <a:t>atender</a:t>
            </a:r>
            <a:r>
              <a:rPr lang="en-US" sz="1600" dirty="0">
                <a:solidFill>
                  <a:srgbClr val="0068AC"/>
                </a:solidFill>
                <a:latin typeface="Arial" panose="020B0604020202020204" pitchFamily="34" charset="0"/>
                <a:cs typeface="Arial" panose="020B0604020202020204" pitchFamily="34" charset="0"/>
              </a:rPr>
              <a:t> um </a:t>
            </a:r>
            <a:r>
              <a:rPr lang="en-US" sz="1600" dirty="0" err="1">
                <a:solidFill>
                  <a:srgbClr val="0068AC"/>
                </a:solidFill>
                <a:latin typeface="Arial" panose="020B0604020202020204" pitchFamily="34" charset="0"/>
                <a:cs typeface="Arial" panose="020B0604020202020204" pitchFamily="34" charset="0"/>
              </a:rPr>
              <a:t>público</a:t>
            </a:r>
            <a:r>
              <a:rPr lang="en-US" sz="1600" dirty="0">
                <a:solidFill>
                  <a:srgbClr val="0068AC"/>
                </a:solidFill>
                <a:latin typeface="Arial" panose="020B0604020202020204" pitchFamily="34" charset="0"/>
                <a:cs typeface="Arial" panose="020B0604020202020204" pitchFamily="34" charset="0"/>
              </a:rPr>
              <a:t> </a:t>
            </a:r>
            <a:r>
              <a:rPr lang="en-US" sz="1600" dirty="0" err="1">
                <a:solidFill>
                  <a:srgbClr val="0068AC"/>
                </a:solidFill>
                <a:latin typeface="Arial" panose="020B0604020202020204" pitchFamily="34" charset="0"/>
                <a:cs typeface="Arial" panose="020B0604020202020204" pitchFamily="34" charset="0"/>
              </a:rPr>
              <a:t>médio</a:t>
            </a:r>
            <a:r>
              <a:rPr lang="en-US" sz="1600" dirty="0">
                <a:solidFill>
                  <a:srgbClr val="0068AC"/>
                </a:solidFill>
                <a:latin typeface="Arial" panose="020B0604020202020204" pitchFamily="34" charset="0"/>
                <a:cs typeface="Arial" panose="020B0604020202020204" pitchFamily="34" charset="0"/>
              </a:rPr>
              <a:t> seminal </a:t>
            </a:r>
            <a:r>
              <a:rPr lang="en-US" sz="1600" dirty="0" err="1">
                <a:solidFill>
                  <a:srgbClr val="0068AC"/>
                </a:solidFill>
                <a:latin typeface="Arial" panose="020B0604020202020204" pitchFamily="34" charset="0"/>
                <a:cs typeface="Arial" panose="020B0604020202020204" pitchFamily="34" charset="0"/>
              </a:rPr>
              <a:t>acima</a:t>
            </a:r>
            <a:r>
              <a:rPr lang="en-US" sz="1600" dirty="0">
                <a:solidFill>
                  <a:srgbClr val="0068AC"/>
                </a:solidFill>
                <a:latin typeface="Arial" panose="020B0604020202020204" pitchFamily="34" charset="0"/>
                <a:cs typeface="Arial" panose="020B0604020202020204" pitchFamily="34" charset="0"/>
              </a:rPr>
              <a:t> 8 mil. Do </a:t>
            </a:r>
            <a:r>
              <a:rPr lang="en-US" sz="1600" dirty="0" err="1">
                <a:solidFill>
                  <a:srgbClr val="0068AC"/>
                </a:solidFill>
                <a:latin typeface="Arial" panose="020B0604020202020204" pitchFamily="34" charset="0"/>
                <a:cs typeface="Arial" panose="020B0604020202020204" pitchFamily="34" charset="0"/>
              </a:rPr>
              <a:t>contrário</a:t>
            </a:r>
            <a:r>
              <a:rPr lang="en-US" sz="1600" dirty="0">
                <a:solidFill>
                  <a:srgbClr val="0068AC"/>
                </a:solidFill>
                <a:latin typeface="Arial" panose="020B0604020202020204" pitchFamily="34" charset="0"/>
                <a:cs typeface="Arial" panose="020B0604020202020204" pitchFamily="34" charset="0"/>
              </a:rPr>
              <a:t>, </a:t>
            </a:r>
            <a:r>
              <a:rPr lang="en-US" sz="1600" dirty="0" err="1">
                <a:solidFill>
                  <a:srgbClr val="0068AC"/>
                </a:solidFill>
                <a:latin typeface="Arial" panose="020B0604020202020204" pitchFamily="34" charset="0"/>
                <a:cs typeface="Arial" panose="020B0604020202020204" pitchFamily="34" charset="0"/>
              </a:rPr>
              <a:t>aplicar</a:t>
            </a:r>
            <a:r>
              <a:rPr lang="en-US" sz="1600" dirty="0">
                <a:solidFill>
                  <a:srgbClr val="0068AC"/>
                </a:solidFill>
                <a:latin typeface="Arial" panose="020B0604020202020204" pitchFamily="34" charset="0"/>
                <a:cs typeface="Arial" panose="020B0604020202020204" pitchFamily="34" charset="0"/>
              </a:rPr>
              <a:t> </a:t>
            </a:r>
            <a:r>
              <a:rPr lang="en-US" sz="1600" b="1" dirty="0">
                <a:solidFill>
                  <a:srgbClr val="0068AC"/>
                </a:solidFill>
                <a:latin typeface="Arial" panose="020B0604020202020204" pitchFamily="34" charset="0"/>
                <a:cs typeface="Arial" panose="020B0604020202020204" pitchFamily="34" charset="0"/>
              </a:rPr>
              <a:t>1 ÚNICA VEZ.</a:t>
            </a:r>
          </a:p>
        </p:txBody>
      </p:sp>
      <p:cxnSp>
        <p:nvCxnSpPr>
          <p:cNvPr id="29" name="Conector recto de flecha 33"/>
          <p:cNvCxnSpPr/>
          <p:nvPr/>
        </p:nvCxnSpPr>
        <p:spPr>
          <a:xfrm flipV="1">
            <a:off x="616675" y="2896878"/>
            <a:ext cx="479871" cy="1"/>
          </a:xfrm>
          <a:prstGeom prst="straightConnector1">
            <a:avLst/>
          </a:prstGeom>
          <a:ln w="28575">
            <a:solidFill>
              <a:srgbClr val="0068AC"/>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4" cstate="print"/>
          <a:stretch>
            <a:fillRect/>
          </a:stretch>
        </p:blipFill>
        <p:spPr>
          <a:xfrm>
            <a:off x="5939609" y="4691105"/>
            <a:ext cx="1638300" cy="1228725"/>
          </a:xfrm>
          <a:prstGeom prst="rect">
            <a:avLst/>
          </a:prstGeom>
        </p:spPr>
      </p:pic>
      <p:pic>
        <p:nvPicPr>
          <p:cNvPr id="31" name="Imagem 1"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1902" y="1899990"/>
            <a:ext cx="965201" cy="106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430717"/>
      </p:ext>
    </p:extLst>
  </p:cSld>
  <p:clrMapOvr>
    <a:masterClrMapping/>
  </p:clrMapOvr>
</p:sld>
</file>

<file path=ppt/theme/theme1.xml><?xml version="1.0" encoding="utf-8"?>
<a:theme xmlns:a="http://schemas.openxmlformats.org/drawingml/2006/main" name="Tema de Office">
  <a:themeElements>
    <a:clrScheme name="Personalizado 7">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68AC"/>
      </a:hlink>
      <a:folHlink>
        <a:srgbClr val="0068AC"/>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0068AC"/>
          </a:solidFill>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9E3935653EF34ABE8D81221B884175" ma:contentTypeVersion="10" ma:contentTypeDescription="Create a new document." ma:contentTypeScope="" ma:versionID="35121960675f33b78e28871947d22f45">
  <xsd:schema xmlns:xsd="http://www.w3.org/2001/XMLSchema" xmlns:xs="http://www.w3.org/2001/XMLSchema" xmlns:p="http://schemas.microsoft.com/office/2006/metadata/properties" xmlns:ns2="b434cdbb-54b5-49ea-a40b-8752fccc213c" xmlns:ns3="dd2f9859-fe61-414d-91be-415ae0412e18" targetNamespace="http://schemas.microsoft.com/office/2006/metadata/properties" ma:root="true" ma:fieldsID="de5e6a7c06425a00c84f4489a688f049" ns2:_="" ns3:_="">
    <xsd:import namespace="b434cdbb-54b5-49ea-a40b-8752fccc213c"/>
    <xsd:import namespace="dd2f9859-fe61-414d-91be-415ae0412e18"/>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34cdbb-54b5-49ea-a40b-8752fccc21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d2f9859-fe61-414d-91be-415ae0412e1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8451EF-F4A1-4392-B268-3E681D46BEA9}">
  <ds:schemaRefs>
    <ds:schemaRef ds:uri="http://www.w3.org/XML/1998/namespace"/>
    <ds:schemaRef ds:uri="http://purl.org/dc/dcmitype/"/>
    <ds:schemaRef ds:uri="b434cdbb-54b5-49ea-a40b-8752fccc213c"/>
    <ds:schemaRef ds:uri="http://schemas.microsoft.com/office/2006/documentManagement/types"/>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8BB2E599-47F3-40E2-9CDD-F2F04EFCEC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34cdbb-54b5-49ea-a40b-8752fccc213c"/>
    <ds:schemaRef ds:uri="dd2f9859-fe61-414d-91be-415ae0412e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AEF533-2A4C-4B5C-A242-B88E393F89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42573</TotalTime>
  <Words>1134</Words>
  <Application>Microsoft Office PowerPoint</Application>
  <PresentationFormat>On-screen Show (4:3)</PresentationFormat>
  <Paragraphs>81</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Clarendon BT</vt:lpstr>
      <vt:lpstr>Lucida Bright</vt:lpstr>
      <vt:lpstr>Lucida Sans</vt:lpstr>
      <vt:lpstr>Times New Roman</vt:lpstr>
      <vt:lpstr>Tema de Office</vt:lpstr>
      <vt:lpstr>GUIA RÁPIDO: LIMPEZA DO  PISO PAVIFLEX/ VINÍLICO E REMOÇÃO DA CERA</vt:lpstr>
      <vt:lpstr>PowerPoint Presentation</vt:lpstr>
      <vt:lpstr>PowerPoint Presentation</vt:lpstr>
      <vt:lpstr>Habilitação – Limpeza do piso paviflex/ vinílico BRA-TRA-LIMP-PAV-00</vt:lpstr>
      <vt:lpstr>EPI’s necessários para uso no  Processo de Limpeza do piso paviflex/ vinílico  e Remoção de produtos</vt:lpstr>
      <vt:lpstr>Habilitação – Remoção da cera BRA-TRA-LIMP-PAV-00</vt:lpstr>
      <vt:lpstr>Habilitação – Limpeza do piso paviflex/ vinílico BRA-TRA-LIMP-PAV-00</vt:lpstr>
      <vt:lpstr>Habilitação – Limpeza do piso paviflex/ vinílico BRA-TRA-LIMP-PAV-00</vt:lpstr>
      <vt:lpstr>Habilitação – Limpeza do piso paviflex/ vinílico BRA-TRA-LIMP-PAV-00</vt:lpstr>
      <vt:lpstr>Habilitação – Remoção da cera BRA-TRA-LIMP-PAV-00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Daniele Endler</dc:creator>
  <cp:lastModifiedBy>Daniele Endler (ext. Scanton)</cp:lastModifiedBy>
  <cp:revision>1776</cp:revision>
  <dcterms:created xsi:type="dcterms:W3CDTF">2014-02-25T17:20:04Z</dcterms:created>
  <dcterms:modified xsi:type="dcterms:W3CDTF">2018-04-06T13:40:06Z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0x010100289E3935653EF34ABE8D81221B884175</vt:lpwstr>
  </property>
</Properties>
</file>