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14" r:id="rId2"/>
    <p:sldId id="326" r:id="rId3"/>
    <p:sldId id="319" r:id="rId4"/>
    <p:sldId id="327" r:id="rId5"/>
    <p:sldId id="320" r:id="rId6"/>
    <p:sldId id="328" r:id="rId7"/>
    <p:sldId id="321" r:id="rId8"/>
    <p:sldId id="324" r:id="rId9"/>
    <p:sldId id="325" r:id="rId10"/>
  </p:sldIdLst>
  <p:sldSz cx="6858000" cy="9144000" type="screen4x3"/>
  <p:notesSz cx="6877050" cy="100028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2B77"/>
    <a:srgbClr val="FFC000"/>
    <a:srgbClr val="0D2A76"/>
    <a:srgbClr val="0E2B78"/>
    <a:srgbClr val="2F39FB"/>
    <a:srgbClr val="156FDB"/>
    <a:srgbClr val="1042E0"/>
    <a:srgbClr val="116EDF"/>
    <a:srgbClr val="0351ED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5" autoAdjust="0"/>
    <p:restoredTop sz="94110" autoAdjust="0"/>
  </p:normalViewPr>
  <p:slideViewPr>
    <p:cSldViewPr>
      <p:cViewPr varScale="1">
        <p:scale>
          <a:sx n="65" d="100"/>
          <a:sy n="65" d="100"/>
        </p:scale>
        <p:origin x="2178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685" cy="500776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95780" y="0"/>
            <a:ext cx="2979685" cy="500776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r">
              <a:defRPr sz="1200"/>
            </a:lvl1pPr>
          </a:lstStyle>
          <a:p>
            <a:fld id="{B636D606-BBB5-400B-9B08-0447ABBED921}" type="datetimeFigureOut">
              <a:rPr lang="pt-BR" smtClean="0"/>
              <a:pPr/>
              <a:t>23/10/2017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032000" y="749300"/>
            <a:ext cx="2813050" cy="37512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85" tIns="45642" rIns="91285" bIns="45642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7864" y="4751031"/>
            <a:ext cx="5501323" cy="4502228"/>
          </a:xfrm>
          <a:prstGeom prst="rect">
            <a:avLst/>
          </a:prstGeom>
        </p:spPr>
        <p:txBody>
          <a:bodyPr vert="horz" lIns="91285" tIns="45642" rIns="91285" bIns="45642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500478"/>
            <a:ext cx="2979685" cy="500776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95780" y="9500478"/>
            <a:ext cx="2979685" cy="500776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r">
              <a:defRPr sz="1200"/>
            </a:lvl1pPr>
          </a:lstStyle>
          <a:p>
            <a:fld id="{0225FB63-7EA1-433B-8AE2-10A2127E56F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6439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5FB63-7EA1-433B-8AE2-10A2127E56F6}" type="slidenum">
              <a:rPr lang="pt-BR" smtClean="0"/>
              <a:pPr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58138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5FB63-7EA1-433B-8AE2-10A2127E56F6}" type="slidenum">
              <a:rPr lang="pt-BR" smtClean="0"/>
              <a:pPr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493042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5FB63-7EA1-433B-8AE2-10A2127E56F6}" type="slidenum">
              <a:rPr lang="pt-BR" smtClean="0"/>
              <a:pPr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228383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5FB63-7EA1-433B-8AE2-10A2127E56F6}" type="slidenum">
              <a:rPr lang="pt-BR" smtClean="0"/>
              <a:pPr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565709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5FB63-7EA1-433B-8AE2-10A2127E56F6}" type="slidenum">
              <a:rPr lang="pt-BR" smtClean="0"/>
              <a:pPr/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357320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5FB63-7EA1-433B-8AE2-10A2127E56F6}" type="slidenum">
              <a:rPr lang="pt-BR" smtClean="0"/>
              <a:pPr/>
              <a:t>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399171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5FB63-7EA1-433B-8AE2-10A2127E56F6}" type="slidenum">
              <a:rPr lang="pt-BR" smtClean="0"/>
              <a:pPr/>
              <a:t>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274186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5FB63-7EA1-433B-8AE2-10A2127E56F6}" type="slidenum">
              <a:rPr lang="pt-BR" smtClean="0"/>
              <a:pPr/>
              <a:t>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06820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5FB63-7EA1-433B-8AE2-10A2127E56F6}" type="slidenum">
              <a:rPr lang="pt-BR" smtClean="0"/>
              <a:pPr/>
              <a:t>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1754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F450-B818-42CF-B59E-2A04C23B40A7}" type="datetimeFigureOut">
              <a:rPr lang="pt-BR" smtClean="0"/>
              <a:pPr/>
              <a:t>23/10/2017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E0FC-A8DC-442C-984E-1DEC8EDB8BB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5802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F450-B818-42CF-B59E-2A04C23B40A7}" type="datetimeFigureOut">
              <a:rPr lang="pt-BR" smtClean="0"/>
              <a:pPr/>
              <a:t>23/10/2017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E0FC-A8DC-442C-984E-1DEC8EDB8BB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2063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F450-B818-42CF-B59E-2A04C23B40A7}" type="datetimeFigureOut">
              <a:rPr lang="pt-BR" smtClean="0"/>
              <a:pPr/>
              <a:t>23/10/2017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E0FC-A8DC-442C-984E-1DEC8EDB8BB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5226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F450-B818-42CF-B59E-2A04C23B40A7}" type="datetimeFigureOut">
              <a:rPr lang="pt-BR" smtClean="0"/>
              <a:pPr/>
              <a:t>23/10/2017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E0FC-A8DC-442C-984E-1DEC8EDB8BB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9360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F450-B818-42CF-B59E-2A04C23B40A7}" type="datetimeFigureOut">
              <a:rPr lang="pt-BR" smtClean="0"/>
              <a:pPr/>
              <a:t>23/10/2017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E0FC-A8DC-442C-984E-1DEC8EDB8BB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3910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F450-B818-42CF-B59E-2A04C23B40A7}" type="datetimeFigureOut">
              <a:rPr lang="pt-BR" smtClean="0"/>
              <a:pPr/>
              <a:t>23/10/2017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E0FC-A8DC-442C-984E-1DEC8EDB8BB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2977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F450-B818-42CF-B59E-2A04C23B40A7}" type="datetimeFigureOut">
              <a:rPr lang="pt-BR" smtClean="0"/>
              <a:pPr/>
              <a:t>23/10/2017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E0FC-A8DC-442C-984E-1DEC8EDB8BB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938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F450-B818-42CF-B59E-2A04C23B40A7}" type="datetimeFigureOut">
              <a:rPr lang="pt-BR" smtClean="0"/>
              <a:pPr/>
              <a:t>23/10/2017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E0FC-A8DC-442C-984E-1DEC8EDB8BB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8880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F450-B818-42CF-B59E-2A04C23B40A7}" type="datetimeFigureOut">
              <a:rPr lang="pt-BR" smtClean="0"/>
              <a:pPr/>
              <a:t>23/10/2017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E0FC-A8DC-442C-984E-1DEC8EDB8BB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3355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F450-B818-42CF-B59E-2A04C23B40A7}" type="datetimeFigureOut">
              <a:rPr lang="pt-BR" smtClean="0"/>
              <a:pPr/>
              <a:t>23/10/2017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E0FC-A8DC-442C-984E-1DEC8EDB8BB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6866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F450-B818-42CF-B59E-2A04C23B40A7}" type="datetimeFigureOut">
              <a:rPr lang="pt-BR" smtClean="0"/>
              <a:pPr/>
              <a:t>23/10/2017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E0FC-A8DC-442C-984E-1DEC8EDB8BB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6502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BF450-B818-42CF-B59E-2A04C23B40A7}" type="datetimeFigureOut">
              <a:rPr lang="pt-BR" smtClean="0"/>
              <a:pPr/>
              <a:t>23/10/2017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9E0FC-A8DC-442C-984E-1DEC8EDB8BB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9843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54847" y="77502"/>
            <a:ext cx="6741368" cy="822090"/>
          </a:xfrm>
          <a:prstGeom prst="rect">
            <a:avLst/>
          </a:prstGeom>
          <a:solidFill>
            <a:srgbClr val="0D2A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PVPS Pão de Queijo</a:t>
            </a:r>
            <a:endParaRPr lang="pt-BR" sz="40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54847" y="53784"/>
            <a:ext cx="6741368" cy="9001000"/>
          </a:xfrm>
          <a:prstGeom prst="rect">
            <a:avLst/>
          </a:prstGeom>
          <a:noFill/>
          <a:ln w="50800">
            <a:solidFill>
              <a:srgbClr val="0E2B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 smtClean="0">
                <a:solidFill>
                  <a:srgbClr val="0D2A76"/>
                </a:solidFill>
                <a:latin typeface="Arial" pitchFamily="34" charset="0"/>
                <a:cs typeface="Arial" pitchFamily="34" charset="0"/>
              </a:rPr>
              <a:t>Retire </a:t>
            </a:r>
            <a:r>
              <a:rPr lang="pt-BR" sz="3600" b="1" dirty="0" smtClean="0">
                <a:solidFill>
                  <a:srgbClr val="0D2A76"/>
                </a:solidFill>
                <a:latin typeface="Arial" pitchFamily="34" charset="0"/>
                <a:cs typeface="Arial" pitchFamily="34" charset="0"/>
              </a:rPr>
              <a:t>do </a:t>
            </a:r>
            <a:r>
              <a:rPr lang="pt-BR" sz="3600" b="1" dirty="0" smtClean="0">
                <a:solidFill>
                  <a:srgbClr val="0D2A76"/>
                </a:solidFill>
                <a:latin typeface="Arial" pitchFamily="34" charset="0"/>
                <a:cs typeface="Arial" pitchFamily="34" charset="0"/>
              </a:rPr>
              <a:t>freezer da direita para a esquerda, de cima para baixo.</a:t>
            </a:r>
          </a:p>
          <a:p>
            <a:pPr algn="ctr"/>
            <a:endParaRPr lang="pt-BR" sz="3600" b="1" dirty="0">
              <a:solidFill>
                <a:srgbClr val="0D2A76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t-BR" sz="3600" b="1" dirty="0" smtClean="0">
              <a:solidFill>
                <a:srgbClr val="0D2A76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t-BR" sz="3600" b="1" dirty="0">
              <a:solidFill>
                <a:srgbClr val="0D2A76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t-BR" sz="3600" b="1" dirty="0" smtClean="0">
              <a:solidFill>
                <a:srgbClr val="0D2A76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t-BR" sz="3600" b="1" dirty="0">
              <a:solidFill>
                <a:srgbClr val="0D2A76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t-BR" sz="3600" b="1" dirty="0">
              <a:solidFill>
                <a:srgbClr val="0D2A76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7890" y="8281509"/>
            <a:ext cx="2154388" cy="610971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274" y="3995936"/>
            <a:ext cx="3047619" cy="2819048"/>
          </a:xfrm>
          <a:prstGeom prst="rect">
            <a:avLst/>
          </a:prstGeom>
        </p:spPr>
      </p:pic>
      <p:sp>
        <p:nvSpPr>
          <p:cNvPr id="8" name="Seta para baixo 7"/>
          <p:cNvSpPr/>
          <p:nvPr/>
        </p:nvSpPr>
        <p:spPr>
          <a:xfrm>
            <a:off x="4941168" y="4554284"/>
            <a:ext cx="288032" cy="174590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Seta para baixo 15"/>
          <p:cNvSpPr/>
          <p:nvPr/>
        </p:nvSpPr>
        <p:spPr>
          <a:xfrm>
            <a:off x="1484784" y="4554284"/>
            <a:ext cx="288032" cy="174590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5445224" y="4554284"/>
            <a:ext cx="9361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1º a sair.</a:t>
            </a:r>
          </a:p>
          <a:p>
            <a:endParaRPr lang="pt-BR" dirty="0"/>
          </a:p>
          <a:p>
            <a:r>
              <a:rPr lang="pt-BR" dirty="0" smtClean="0"/>
              <a:t>Até acabar.</a:t>
            </a:r>
            <a:endParaRPr lang="pt-BR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698339" y="4554284"/>
            <a:ext cx="9361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2</a:t>
            </a:r>
            <a:r>
              <a:rPr lang="pt-BR" dirty="0" smtClean="0"/>
              <a:t>º a sair.</a:t>
            </a:r>
          </a:p>
          <a:p>
            <a:endParaRPr lang="pt-BR" dirty="0"/>
          </a:p>
          <a:p>
            <a:r>
              <a:rPr lang="pt-BR" dirty="0" smtClean="0"/>
              <a:t>Até acabar.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1772816" y="7173866"/>
            <a:ext cx="4566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Refazer PVPS a cada recebimento.</a:t>
            </a:r>
            <a:endParaRPr lang="pt-BR" dirty="0"/>
          </a:p>
        </p:txBody>
      </p:sp>
      <p:cxnSp>
        <p:nvCxnSpPr>
          <p:cNvPr id="4" name="Conector de seta reta 3"/>
          <p:cNvCxnSpPr/>
          <p:nvPr/>
        </p:nvCxnSpPr>
        <p:spPr>
          <a:xfrm flipH="1">
            <a:off x="1988840" y="3995936"/>
            <a:ext cx="2736304" cy="0"/>
          </a:xfrm>
          <a:prstGeom prst="straightConnector1">
            <a:avLst/>
          </a:prstGeom>
          <a:ln w="63500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078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54847" y="77502"/>
            <a:ext cx="6741368" cy="822090"/>
          </a:xfrm>
          <a:prstGeom prst="rect">
            <a:avLst/>
          </a:prstGeom>
          <a:solidFill>
            <a:srgbClr val="0D2A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PVPS Pão de Queijo</a:t>
            </a:r>
            <a:endParaRPr lang="pt-BR" sz="40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54847" y="53784"/>
            <a:ext cx="6741368" cy="9001000"/>
          </a:xfrm>
          <a:prstGeom prst="rect">
            <a:avLst/>
          </a:prstGeom>
          <a:noFill/>
          <a:ln w="50800">
            <a:solidFill>
              <a:srgbClr val="0E2B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 smtClean="0">
                <a:solidFill>
                  <a:srgbClr val="0D2A76"/>
                </a:solidFill>
                <a:latin typeface="Arial" pitchFamily="34" charset="0"/>
                <a:cs typeface="Arial" pitchFamily="34" charset="0"/>
              </a:rPr>
              <a:t>Retire </a:t>
            </a:r>
            <a:r>
              <a:rPr lang="pt-BR" sz="3600" b="1" dirty="0" smtClean="0">
                <a:solidFill>
                  <a:srgbClr val="0D2A76"/>
                </a:solidFill>
                <a:latin typeface="Arial" pitchFamily="34" charset="0"/>
                <a:cs typeface="Arial" pitchFamily="34" charset="0"/>
              </a:rPr>
              <a:t>do </a:t>
            </a:r>
            <a:r>
              <a:rPr lang="pt-BR" sz="3600" b="1" dirty="0" smtClean="0">
                <a:solidFill>
                  <a:srgbClr val="0D2A76"/>
                </a:solidFill>
                <a:latin typeface="Arial" pitchFamily="34" charset="0"/>
                <a:cs typeface="Arial" pitchFamily="34" charset="0"/>
              </a:rPr>
              <a:t>freezer da esquerda para a direita, de cima para baixo.</a:t>
            </a:r>
          </a:p>
          <a:p>
            <a:pPr algn="ctr"/>
            <a:endParaRPr lang="pt-BR" sz="3600" b="1" dirty="0">
              <a:solidFill>
                <a:srgbClr val="0D2A76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t-BR" sz="3600" b="1" dirty="0" smtClean="0">
              <a:solidFill>
                <a:srgbClr val="0D2A76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t-BR" sz="3600" b="1" dirty="0">
              <a:solidFill>
                <a:srgbClr val="0D2A76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t-BR" sz="3600" b="1" dirty="0" smtClean="0">
              <a:solidFill>
                <a:srgbClr val="0D2A76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t-BR" sz="3600" b="1" dirty="0">
              <a:solidFill>
                <a:srgbClr val="0D2A76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t-BR" sz="3600" b="1" dirty="0">
              <a:solidFill>
                <a:srgbClr val="0D2A76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7890" y="8281509"/>
            <a:ext cx="2154388" cy="610971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274" y="3995936"/>
            <a:ext cx="3047619" cy="2819048"/>
          </a:xfrm>
          <a:prstGeom prst="rect">
            <a:avLst/>
          </a:prstGeom>
        </p:spPr>
      </p:pic>
      <p:sp>
        <p:nvSpPr>
          <p:cNvPr id="8" name="Seta para baixo 7"/>
          <p:cNvSpPr/>
          <p:nvPr/>
        </p:nvSpPr>
        <p:spPr>
          <a:xfrm>
            <a:off x="4941168" y="4554284"/>
            <a:ext cx="288032" cy="174590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Seta para baixo 15"/>
          <p:cNvSpPr/>
          <p:nvPr/>
        </p:nvSpPr>
        <p:spPr>
          <a:xfrm>
            <a:off x="1484784" y="4554284"/>
            <a:ext cx="288032" cy="174590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5445224" y="4554284"/>
            <a:ext cx="9361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2º a sair.</a:t>
            </a:r>
          </a:p>
          <a:p>
            <a:endParaRPr lang="pt-BR" dirty="0"/>
          </a:p>
          <a:p>
            <a:r>
              <a:rPr lang="pt-BR" dirty="0" smtClean="0"/>
              <a:t>Até acabar.</a:t>
            </a:r>
            <a:endParaRPr lang="pt-BR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698339" y="4554284"/>
            <a:ext cx="9361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1º a sair.</a:t>
            </a:r>
          </a:p>
          <a:p>
            <a:endParaRPr lang="pt-BR" dirty="0"/>
          </a:p>
          <a:p>
            <a:r>
              <a:rPr lang="pt-BR" dirty="0" smtClean="0"/>
              <a:t>Até acabar.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1772816" y="7173866"/>
            <a:ext cx="4566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Refazer PVPS a cada recebimento.</a:t>
            </a:r>
            <a:endParaRPr lang="pt-BR" dirty="0"/>
          </a:p>
        </p:txBody>
      </p:sp>
      <p:cxnSp>
        <p:nvCxnSpPr>
          <p:cNvPr id="4" name="Conector de seta reta 3"/>
          <p:cNvCxnSpPr/>
          <p:nvPr/>
        </p:nvCxnSpPr>
        <p:spPr>
          <a:xfrm flipH="1">
            <a:off x="1988840" y="3995936"/>
            <a:ext cx="2736304" cy="0"/>
          </a:xfrm>
          <a:prstGeom prst="straightConnector1">
            <a:avLst/>
          </a:prstGeom>
          <a:ln w="63500"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534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54847" y="77502"/>
            <a:ext cx="6741368" cy="822090"/>
          </a:xfrm>
          <a:prstGeom prst="rect">
            <a:avLst/>
          </a:prstGeom>
          <a:solidFill>
            <a:srgbClr val="0D2A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PVPS Sucos</a:t>
            </a:r>
            <a:endParaRPr lang="pt-BR" sz="40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54847" y="53784"/>
            <a:ext cx="6741368" cy="9001000"/>
          </a:xfrm>
          <a:prstGeom prst="rect">
            <a:avLst/>
          </a:prstGeom>
          <a:noFill/>
          <a:ln w="50800">
            <a:solidFill>
              <a:srgbClr val="0E2B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 smtClean="0">
                <a:solidFill>
                  <a:srgbClr val="0D2A76"/>
                </a:solidFill>
                <a:latin typeface="Arial" pitchFamily="34" charset="0"/>
                <a:cs typeface="Arial" pitchFamily="34" charset="0"/>
              </a:rPr>
              <a:t>Retire </a:t>
            </a:r>
            <a:r>
              <a:rPr lang="pt-BR" sz="3600" b="1" dirty="0" smtClean="0">
                <a:solidFill>
                  <a:srgbClr val="0D2A76"/>
                </a:solidFill>
                <a:latin typeface="Arial" pitchFamily="34" charset="0"/>
                <a:cs typeface="Arial" pitchFamily="34" charset="0"/>
              </a:rPr>
              <a:t>do </a:t>
            </a:r>
            <a:r>
              <a:rPr lang="pt-BR" sz="3600" b="1" dirty="0" smtClean="0">
                <a:solidFill>
                  <a:srgbClr val="0D2A76"/>
                </a:solidFill>
                <a:latin typeface="Arial" pitchFamily="34" charset="0"/>
                <a:cs typeface="Arial" pitchFamily="34" charset="0"/>
              </a:rPr>
              <a:t>freezer da direita para a esquerda, de cima para baixo.</a:t>
            </a:r>
          </a:p>
          <a:p>
            <a:pPr algn="ctr"/>
            <a:endParaRPr lang="pt-BR" sz="3600" b="1" dirty="0">
              <a:solidFill>
                <a:srgbClr val="0D2A76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t-BR" sz="3600" b="1" dirty="0" smtClean="0">
              <a:solidFill>
                <a:srgbClr val="0D2A76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t-BR" sz="3600" b="1" dirty="0">
              <a:solidFill>
                <a:srgbClr val="0D2A76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t-BR" sz="3600" b="1" dirty="0" smtClean="0">
              <a:solidFill>
                <a:srgbClr val="0D2A76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t-BR" sz="3600" b="1" dirty="0">
              <a:solidFill>
                <a:srgbClr val="0D2A76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t-BR" sz="3600" b="1" dirty="0">
              <a:solidFill>
                <a:srgbClr val="0D2A76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7890" y="8281509"/>
            <a:ext cx="2154388" cy="610971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274" y="3995936"/>
            <a:ext cx="3047619" cy="2819048"/>
          </a:xfrm>
          <a:prstGeom prst="rect">
            <a:avLst/>
          </a:prstGeom>
        </p:spPr>
      </p:pic>
      <p:sp>
        <p:nvSpPr>
          <p:cNvPr id="8" name="Seta para baixo 7"/>
          <p:cNvSpPr/>
          <p:nvPr/>
        </p:nvSpPr>
        <p:spPr>
          <a:xfrm>
            <a:off x="4941168" y="4554284"/>
            <a:ext cx="288032" cy="174590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Seta para baixo 15"/>
          <p:cNvSpPr/>
          <p:nvPr/>
        </p:nvSpPr>
        <p:spPr>
          <a:xfrm>
            <a:off x="1484784" y="4554284"/>
            <a:ext cx="288032" cy="174590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5445224" y="4554284"/>
            <a:ext cx="9361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1º a sair.</a:t>
            </a:r>
          </a:p>
          <a:p>
            <a:endParaRPr lang="pt-BR" dirty="0"/>
          </a:p>
          <a:p>
            <a:r>
              <a:rPr lang="pt-BR" dirty="0" smtClean="0"/>
              <a:t>Até acabar.</a:t>
            </a:r>
            <a:endParaRPr lang="pt-BR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698339" y="4554284"/>
            <a:ext cx="9361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2</a:t>
            </a:r>
            <a:r>
              <a:rPr lang="pt-BR" dirty="0" smtClean="0"/>
              <a:t>º a sair.</a:t>
            </a:r>
          </a:p>
          <a:p>
            <a:endParaRPr lang="pt-BR" dirty="0"/>
          </a:p>
          <a:p>
            <a:r>
              <a:rPr lang="pt-BR" dirty="0" smtClean="0"/>
              <a:t>Até acabar.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1772816" y="7173866"/>
            <a:ext cx="4566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Refazer PVPS a cada recebimento.</a:t>
            </a:r>
            <a:endParaRPr lang="pt-BR" dirty="0"/>
          </a:p>
        </p:txBody>
      </p:sp>
      <p:cxnSp>
        <p:nvCxnSpPr>
          <p:cNvPr id="11" name="Conector de seta reta 10"/>
          <p:cNvCxnSpPr/>
          <p:nvPr/>
        </p:nvCxnSpPr>
        <p:spPr>
          <a:xfrm flipH="1">
            <a:off x="1988840" y="3995936"/>
            <a:ext cx="2736304" cy="0"/>
          </a:xfrm>
          <a:prstGeom prst="straightConnector1">
            <a:avLst/>
          </a:prstGeom>
          <a:ln w="63500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421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54847" y="77502"/>
            <a:ext cx="6741368" cy="822090"/>
          </a:xfrm>
          <a:prstGeom prst="rect">
            <a:avLst/>
          </a:prstGeom>
          <a:solidFill>
            <a:srgbClr val="0D2A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PVPS Sucos</a:t>
            </a:r>
            <a:endParaRPr lang="pt-BR" sz="40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54847" y="53784"/>
            <a:ext cx="6741368" cy="9001000"/>
          </a:xfrm>
          <a:prstGeom prst="rect">
            <a:avLst/>
          </a:prstGeom>
          <a:noFill/>
          <a:ln w="50800">
            <a:solidFill>
              <a:srgbClr val="0E2B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 smtClean="0">
                <a:solidFill>
                  <a:srgbClr val="0D2A76"/>
                </a:solidFill>
                <a:latin typeface="Arial" pitchFamily="34" charset="0"/>
                <a:cs typeface="Arial" pitchFamily="34" charset="0"/>
              </a:rPr>
              <a:t>Retire </a:t>
            </a:r>
            <a:r>
              <a:rPr lang="pt-BR" sz="3600" b="1" dirty="0" smtClean="0">
                <a:solidFill>
                  <a:srgbClr val="0D2A76"/>
                </a:solidFill>
                <a:latin typeface="Arial" pitchFamily="34" charset="0"/>
                <a:cs typeface="Arial" pitchFamily="34" charset="0"/>
              </a:rPr>
              <a:t>do </a:t>
            </a:r>
            <a:r>
              <a:rPr lang="pt-BR" sz="3600" b="1" dirty="0" smtClean="0">
                <a:solidFill>
                  <a:srgbClr val="0D2A76"/>
                </a:solidFill>
                <a:latin typeface="Arial" pitchFamily="34" charset="0"/>
                <a:cs typeface="Arial" pitchFamily="34" charset="0"/>
              </a:rPr>
              <a:t>freezer da esquerda para a direita, de cima para baixo.</a:t>
            </a:r>
          </a:p>
          <a:p>
            <a:pPr algn="ctr"/>
            <a:endParaRPr lang="pt-BR" sz="3600" b="1" dirty="0">
              <a:solidFill>
                <a:srgbClr val="0D2A76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t-BR" sz="3600" b="1" dirty="0" smtClean="0">
              <a:solidFill>
                <a:srgbClr val="0D2A76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t-BR" sz="3600" b="1" dirty="0">
              <a:solidFill>
                <a:srgbClr val="0D2A76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t-BR" sz="3600" b="1" dirty="0" smtClean="0">
              <a:solidFill>
                <a:srgbClr val="0D2A76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t-BR" sz="3600" b="1" dirty="0">
              <a:solidFill>
                <a:srgbClr val="0D2A76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t-BR" sz="3600" b="1" dirty="0">
              <a:solidFill>
                <a:srgbClr val="0D2A76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7890" y="8281509"/>
            <a:ext cx="2154388" cy="610971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274" y="3995936"/>
            <a:ext cx="3047619" cy="2819048"/>
          </a:xfrm>
          <a:prstGeom prst="rect">
            <a:avLst/>
          </a:prstGeom>
        </p:spPr>
      </p:pic>
      <p:sp>
        <p:nvSpPr>
          <p:cNvPr id="8" name="Seta para baixo 7"/>
          <p:cNvSpPr/>
          <p:nvPr/>
        </p:nvSpPr>
        <p:spPr>
          <a:xfrm>
            <a:off x="4941168" y="4554284"/>
            <a:ext cx="288032" cy="174590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Seta para baixo 15"/>
          <p:cNvSpPr/>
          <p:nvPr/>
        </p:nvSpPr>
        <p:spPr>
          <a:xfrm>
            <a:off x="1484784" y="4554284"/>
            <a:ext cx="288032" cy="174590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5445224" y="4554284"/>
            <a:ext cx="9361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2º a sair.</a:t>
            </a:r>
          </a:p>
          <a:p>
            <a:endParaRPr lang="pt-BR" dirty="0"/>
          </a:p>
          <a:p>
            <a:r>
              <a:rPr lang="pt-BR" dirty="0" smtClean="0"/>
              <a:t>Até acabar.</a:t>
            </a:r>
            <a:endParaRPr lang="pt-BR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698339" y="4554284"/>
            <a:ext cx="9361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1º a sair.</a:t>
            </a:r>
          </a:p>
          <a:p>
            <a:endParaRPr lang="pt-BR" dirty="0"/>
          </a:p>
          <a:p>
            <a:r>
              <a:rPr lang="pt-BR" dirty="0" smtClean="0"/>
              <a:t>Até acabar.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1772816" y="7173866"/>
            <a:ext cx="4566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Refazer PVPS a cada recebimento.</a:t>
            </a:r>
            <a:endParaRPr lang="pt-BR" dirty="0"/>
          </a:p>
        </p:txBody>
      </p:sp>
      <p:cxnSp>
        <p:nvCxnSpPr>
          <p:cNvPr id="11" name="Conector de seta reta 10"/>
          <p:cNvCxnSpPr/>
          <p:nvPr/>
        </p:nvCxnSpPr>
        <p:spPr>
          <a:xfrm flipH="1">
            <a:off x="1988840" y="3995936"/>
            <a:ext cx="2736304" cy="0"/>
          </a:xfrm>
          <a:prstGeom prst="straightConnector1">
            <a:avLst/>
          </a:prstGeom>
          <a:ln w="63500"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7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54847" y="77502"/>
            <a:ext cx="6741368" cy="822090"/>
          </a:xfrm>
          <a:prstGeom prst="rect">
            <a:avLst/>
          </a:prstGeom>
          <a:solidFill>
            <a:srgbClr val="0D2A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PVPS Hot </a:t>
            </a:r>
            <a:r>
              <a:rPr lang="pt-BR" sz="4000" b="1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Dog</a:t>
            </a:r>
            <a:endParaRPr lang="pt-BR" sz="40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54847" y="53784"/>
            <a:ext cx="6741368" cy="9001000"/>
          </a:xfrm>
          <a:prstGeom prst="rect">
            <a:avLst/>
          </a:prstGeom>
          <a:noFill/>
          <a:ln w="50800">
            <a:solidFill>
              <a:srgbClr val="0E2B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 smtClean="0">
                <a:solidFill>
                  <a:srgbClr val="0D2A76"/>
                </a:solidFill>
                <a:latin typeface="Arial" pitchFamily="34" charset="0"/>
                <a:cs typeface="Arial" pitchFamily="34" charset="0"/>
              </a:rPr>
              <a:t>Retire </a:t>
            </a:r>
            <a:r>
              <a:rPr lang="pt-BR" sz="3600" b="1" dirty="0" smtClean="0">
                <a:solidFill>
                  <a:srgbClr val="0D2A76"/>
                </a:solidFill>
                <a:latin typeface="Arial" pitchFamily="34" charset="0"/>
                <a:cs typeface="Arial" pitchFamily="34" charset="0"/>
              </a:rPr>
              <a:t>do </a:t>
            </a:r>
            <a:r>
              <a:rPr lang="pt-BR" sz="3600" b="1" dirty="0" smtClean="0">
                <a:solidFill>
                  <a:srgbClr val="0D2A76"/>
                </a:solidFill>
                <a:latin typeface="Arial" pitchFamily="34" charset="0"/>
                <a:cs typeface="Arial" pitchFamily="34" charset="0"/>
              </a:rPr>
              <a:t>freezer da direita para a esquerda, de cima para baixo.</a:t>
            </a:r>
          </a:p>
          <a:p>
            <a:pPr algn="ctr"/>
            <a:endParaRPr lang="pt-BR" sz="3600" b="1" dirty="0">
              <a:solidFill>
                <a:srgbClr val="0D2A76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t-BR" sz="3600" b="1" dirty="0" smtClean="0">
              <a:solidFill>
                <a:srgbClr val="0D2A76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t-BR" sz="3600" b="1" dirty="0">
              <a:solidFill>
                <a:srgbClr val="0D2A76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t-BR" sz="3600" b="1" dirty="0" smtClean="0">
              <a:solidFill>
                <a:srgbClr val="0D2A76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t-BR" sz="3600" b="1" dirty="0">
              <a:solidFill>
                <a:srgbClr val="0D2A76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t-BR" sz="3600" b="1" dirty="0">
              <a:solidFill>
                <a:srgbClr val="0D2A76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7890" y="8281509"/>
            <a:ext cx="2154388" cy="610971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274" y="3995936"/>
            <a:ext cx="3047619" cy="2819048"/>
          </a:xfrm>
          <a:prstGeom prst="rect">
            <a:avLst/>
          </a:prstGeom>
        </p:spPr>
      </p:pic>
      <p:sp>
        <p:nvSpPr>
          <p:cNvPr id="8" name="Seta para baixo 7"/>
          <p:cNvSpPr/>
          <p:nvPr/>
        </p:nvSpPr>
        <p:spPr>
          <a:xfrm>
            <a:off x="4941168" y="4554284"/>
            <a:ext cx="288032" cy="174590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Seta para baixo 15"/>
          <p:cNvSpPr/>
          <p:nvPr/>
        </p:nvSpPr>
        <p:spPr>
          <a:xfrm>
            <a:off x="1484784" y="4554284"/>
            <a:ext cx="288032" cy="174590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5445224" y="4554284"/>
            <a:ext cx="9361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1º a sair.</a:t>
            </a:r>
          </a:p>
          <a:p>
            <a:endParaRPr lang="pt-BR" dirty="0"/>
          </a:p>
          <a:p>
            <a:r>
              <a:rPr lang="pt-BR" dirty="0" smtClean="0"/>
              <a:t>Até acabar.</a:t>
            </a:r>
            <a:endParaRPr lang="pt-BR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698339" y="4554284"/>
            <a:ext cx="9361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2</a:t>
            </a:r>
            <a:r>
              <a:rPr lang="pt-BR" dirty="0" smtClean="0"/>
              <a:t>º a sair.</a:t>
            </a:r>
          </a:p>
          <a:p>
            <a:endParaRPr lang="pt-BR" dirty="0"/>
          </a:p>
          <a:p>
            <a:r>
              <a:rPr lang="pt-BR" dirty="0" smtClean="0"/>
              <a:t>Até acabar.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1772816" y="7173866"/>
            <a:ext cx="4566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Refazer PVPS a cada recebimento.</a:t>
            </a:r>
            <a:endParaRPr lang="pt-BR" dirty="0"/>
          </a:p>
        </p:txBody>
      </p:sp>
      <p:cxnSp>
        <p:nvCxnSpPr>
          <p:cNvPr id="11" name="Conector de seta reta 10"/>
          <p:cNvCxnSpPr/>
          <p:nvPr/>
        </p:nvCxnSpPr>
        <p:spPr>
          <a:xfrm flipH="1">
            <a:off x="1988840" y="3995936"/>
            <a:ext cx="2736304" cy="0"/>
          </a:xfrm>
          <a:prstGeom prst="straightConnector1">
            <a:avLst/>
          </a:prstGeom>
          <a:ln w="63500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209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54847" y="77502"/>
            <a:ext cx="6741368" cy="822090"/>
          </a:xfrm>
          <a:prstGeom prst="rect">
            <a:avLst/>
          </a:prstGeom>
          <a:solidFill>
            <a:srgbClr val="0D2A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PVPS Hot </a:t>
            </a:r>
            <a:r>
              <a:rPr lang="pt-BR" sz="4000" b="1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Dog</a:t>
            </a:r>
            <a:endParaRPr lang="pt-BR" sz="40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54847" y="53784"/>
            <a:ext cx="6741368" cy="9001000"/>
          </a:xfrm>
          <a:prstGeom prst="rect">
            <a:avLst/>
          </a:prstGeom>
          <a:noFill/>
          <a:ln w="50800">
            <a:solidFill>
              <a:srgbClr val="0E2B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 smtClean="0">
                <a:solidFill>
                  <a:srgbClr val="0D2A76"/>
                </a:solidFill>
                <a:latin typeface="Arial" pitchFamily="34" charset="0"/>
                <a:cs typeface="Arial" pitchFamily="34" charset="0"/>
              </a:rPr>
              <a:t>Retire </a:t>
            </a:r>
            <a:r>
              <a:rPr lang="pt-BR" sz="3600" b="1" dirty="0" smtClean="0">
                <a:solidFill>
                  <a:srgbClr val="0D2A76"/>
                </a:solidFill>
                <a:latin typeface="Arial" pitchFamily="34" charset="0"/>
                <a:cs typeface="Arial" pitchFamily="34" charset="0"/>
              </a:rPr>
              <a:t>do </a:t>
            </a:r>
            <a:r>
              <a:rPr lang="pt-BR" sz="3600" b="1" dirty="0" smtClean="0">
                <a:solidFill>
                  <a:srgbClr val="0D2A76"/>
                </a:solidFill>
                <a:latin typeface="Arial" pitchFamily="34" charset="0"/>
                <a:cs typeface="Arial" pitchFamily="34" charset="0"/>
              </a:rPr>
              <a:t>freezer da esquerda para a direita, de cima para baixo.</a:t>
            </a:r>
          </a:p>
          <a:p>
            <a:pPr algn="ctr"/>
            <a:endParaRPr lang="pt-BR" sz="3600" b="1" dirty="0">
              <a:solidFill>
                <a:srgbClr val="0D2A76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t-BR" sz="3600" b="1" dirty="0" smtClean="0">
              <a:solidFill>
                <a:srgbClr val="0D2A76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t-BR" sz="3600" b="1" dirty="0">
              <a:solidFill>
                <a:srgbClr val="0D2A76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t-BR" sz="3600" b="1" dirty="0" smtClean="0">
              <a:solidFill>
                <a:srgbClr val="0D2A76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t-BR" sz="3600" b="1" dirty="0">
              <a:solidFill>
                <a:srgbClr val="0D2A76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t-BR" sz="3600" b="1" dirty="0">
              <a:solidFill>
                <a:srgbClr val="0D2A76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7890" y="8281509"/>
            <a:ext cx="2154388" cy="610971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274" y="3995936"/>
            <a:ext cx="3047619" cy="2819048"/>
          </a:xfrm>
          <a:prstGeom prst="rect">
            <a:avLst/>
          </a:prstGeom>
        </p:spPr>
      </p:pic>
      <p:sp>
        <p:nvSpPr>
          <p:cNvPr id="8" name="Seta para baixo 7"/>
          <p:cNvSpPr/>
          <p:nvPr/>
        </p:nvSpPr>
        <p:spPr>
          <a:xfrm>
            <a:off x="4941168" y="4554284"/>
            <a:ext cx="288032" cy="174590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Seta para baixo 15"/>
          <p:cNvSpPr/>
          <p:nvPr/>
        </p:nvSpPr>
        <p:spPr>
          <a:xfrm>
            <a:off x="1484784" y="4554284"/>
            <a:ext cx="288032" cy="174590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5445224" y="4554284"/>
            <a:ext cx="9361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2</a:t>
            </a:r>
            <a:r>
              <a:rPr lang="pt-BR" dirty="0" smtClean="0"/>
              <a:t>º a sair.</a:t>
            </a:r>
          </a:p>
          <a:p>
            <a:endParaRPr lang="pt-BR" dirty="0"/>
          </a:p>
          <a:p>
            <a:r>
              <a:rPr lang="pt-BR" dirty="0" smtClean="0"/>
              <a:t>Até acabar.</a:t>
            </a:r>
            <a:endParaRPr lang="pt-BR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698339" y="4554284"/>
            <a:ext cx="9361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1</a:t>
            </a:r>
            <a:r>
              <a:rPr lang="pt-BR" dirty="0" smtClean="0"/>
              <a:t>º a sair.</a:t>
            </a:r>
          </a:p>
          <a:p>
            <a:endParaRPr lang="pt-BR" dirty="0"/>
          </a:p>
          <a:p>
            <a:r>
              <a:rPr lang="pt-BR" dirty="0" smtClean="0"/>
              <a:t>Até acabar.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1772816" y="7173866"/>
            <a:ext cx="4566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Refazer PVPS a cada recebimento.</a:t>
            </a:r>
            <a:endParaRPr lang="pt-BR" dirty="0"/>
          </a:p>
        </p:txBody>
      </p:sp>
      <p:cxnSp>
        <p:nvCxnSpPr>
          <p:cNvPr id="11" name="Conector de seta reta 10"/>
          <p:cNvCxnSpPr/>
          <p:nvPr/>
        </p:nvCxnSpPr>
        <p:spPr>
          <a:xfrm flipH="1">
            <a:off x="1988840" y="3995936"/>
            <a:ext cx="2736304" cy="0"/>
          </a:xfrm>
          <a:prstGeom prst="straightConnector1">
            <a:avLst/>
          </a:prstGeom>
          <a:ln w="63500"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940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54847" y="77502"/>
            <a:ext cx="6741368" cy="822090"/>
          </a:xfrm>
          <a:prstGeom prst="rect">
            <a:avLst/>
          </a:prstGeom>
          <a:solidFill>
            <a:srgbClr val="0D2A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PVPS Pão de Queijo</a:t>
            </a:r>
            <a:endParaRPr lang="pt-BR" sz="40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54847" y="53784"/>
            <a:ext cx="6741368" cy="9001000"/>
          </a:xfrm>
          <a:prstGeom prst="rect">
            <a:avLst/>
          </a:prstGeom>
          <a:noFill/>
          <a:ln w="50800">
            <a:solidFill>
              <a:srgbClr val="0E2B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 smtClean="0">
                <a:solidFill>
                  <a:srgbClr val="0D2A76"/>
                </a:solidFill>
                <a:latin typeface="Arial" pitchFamily="34" charset="0"/>
                <a:cs typeface="Arial" pitchFamily="34" charset="0"/>
              </a:rPr>
              <a:t>Retire </a:t>
            </a:r>
            <a:r>
              <a:rPr lang="pt-BR" sz="3600" b="1" dirty="0" smtClean="0">
                <a:solidFill>
                  <a:srgbClr val="0D2A76"/>
                </a:solidFill>
                <a:latin typeface="Arial" pitchFamily="34" charset="0"/>
                <a:cs typeface="Arial" pitchFamily="34" charset="0"/>
              </a:rPr>
              <a:t>do </a:t>
            </a:r>
            <a:r>
              <a:rPr lang="pt-BR" sz="3600" b="1" dirty="0" smtClean="0">
                <a:solidFill>
                  <a:srgbClr val="0D2A76"/>
                </a:solidFill>
                <a:latin typeface="Arial" pitchFamily="34" charset="0"/>
                <a:cs typeface="Arial" pitchFamily="34" charset="0"/>
              </a:rPr>
              <a:t>freezer de cima para baixo, da frente para o fundo.</a:t>
            </a:r>
          </a:p>
          <a:p>
            <a:pPr algn="ctr"/>
            <a:endParaRPr lang="pt-BR" sz="3600" b="1" dirty="0" smtClean="0">
              <a:solidFill>
                <a:srgbClr val="0D2A76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t-BR" sz="3600" b="1" dirty="0" smtClean="0">
              <a:solidFill>
                <a:srgbClr val="0D2A76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t-BR" sz="3600" b="1" dirty="0" smtClean="0">
              <a:solidFill>
                <a:srgbClr val="0D2A76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t-BR" sz="3600" b="1" dirty="0" smtClean="0">
              <a:solidFill>
                <a:srgbClr val="0D2A76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t-BR" sz="3600" b="1" dirty="0" smtClean="0">
              <a:solidFill>
                <a:srgbClr val="0D2A76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t-BR" sz="3600" b="1" dirty="0">
              <a:solidFill>
                <a:srgbClr val="0D2A76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7890" y="8281509"/>
            <a:ext cx="2154388" cy="610971"/>
          </a:xfrm>
          <a:prstGeom prst="rect">
            <a:avLst/>
          </a:prstGeom>
        </p:spPr>
      </p:pic>
      <p:sp>
        <p:nvSpPr>
          <p:cNvPr id="13" name="CaixaDeTexto 12"/>
          <p:cNvSpPr txBox="1"/>
          <p:nvPr/>
        </p:nvSpPr>
        <p:spPr>
          <a:xfrm>
            <a:off x="1772816" y="7227004"/>
            <a:ext cx="4566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Refazer PVPS a cada recebimento.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1506" y="3635896"/>
            <a:ext cx="3448050" cy="3448050"/>
          </a:xfrm>
          <a:prstGeom prst="rect">
            <a:avLst/>
          </a:prstGeom>
        </p:spPr>
      </p:pic>
      <p:grpSp>
        <p:nvGrpSpPr>
          <p:cNvPr id="3" name="Grupo 2"/>
          <p:cNvGrpSpPr/>
          <p:nvPr/>
        </p:nvGrpSpPr>
        <p:grpSpPr>
          <a:xfrm>
            <a:off x="1268760" y="4351327"/>
            <a:ext cx="1800200" cy="2092881"/>
            <a:chOff x="1196752" y="3930747"/>
            <a:chExt cx="1800200" cy="2092881"/>
          </a:xfrm>
        </p:grpSpPr>
        <p:sp>
          <p:nvSpPr>
            <p:cNvPr id="6" name="Seta para a direita 5"/>
            <p:cNvSpPr/>
            <p:nvPr/>
          </p:nvSpPr>
          <p:spPr>
            <a:xfrm>
              <a:off x="1654200" y="3995936"/>
              <a:ext cx="1342752" cy="14401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" name="Seta para a direita 16"/>
            <p:cNvSpPr/>
            <p:nvPr/>
          </p:nvSpPr>
          <p:spPr>
            <a:xfrm>
              <a:off x="1654200" y="4427984"/>
              <a:ext cx="1342752" cy="14401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" name="Seta para a direita 18"/>
            <p:cNvSpPr/>
            <p:nvPr/>
          </p:nvSpPr>
          <p:spPr>
            <a:xfrm>
              <a:off x="1654200" y="4860032"/>
              <a:ext cx="1342752" cy="14401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" name="Seta para a direita 19"/>
            <p:cNvSpPr/>
            <p:nvPr/>
          </p:nvSpPr>
          <p:spPr>
            <a:xfrm>
              <a:off x="1654200" y="5292080"/>
              <a:ext cx="1342752" cy="14401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1" name="Seta para a direita 20"/>
            <p:cNvSpPr/>
            <p:nvPr/>
          </p:nvSpPr>
          <p:spPr>
            <a:xfrm>
              <a:off x="1654200" y="5724128"/>
              <a:ext cx="1342752" cy="14401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" name="CaixaDeTexto 8"/>
            <p:cNvSpPr txBox="1"/>
            <p:nvPr/>
          </p:nvSpPr>
          <p:spPr>
            <a:xfrm>
              <a:off x="1196752" y="3930747"/>
              <a:ext cx="576064" cy="20928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600" dirty="0" smtClean="0">
                  <a:solidFill>
                    <a:srgbClr val="FF0000"/>
                  </a:solidFill>
                </a:rPr>
                <a:t>1º</a:t>
              </a:r>
            </a:p>
            <a:p>
              <a:r>
                <a:rPr lang="pt-BR" sz="2600" dirty="0" smtClean="0">
                  <a:solidFill>
                    <a:srgbClr val="FF0000"/>
                  </a:solidFill>
                </a:rPr>
                <a:t>2º</a:t>
              </a:r>
            </a:p>
            <a:p>
              <a:r>
                <a:rPr lang="pt-BR" sz="2600" dirty="0" smtClean="0">
                  <a:solidFill>
                    <a:srgbClr val="FF0000"/>
                  </a:solidFill>
                </a:rPr>
                <a:t>3º</a:t>
              </a:r>
            </a:p>
            <a:p>
              <a:r>
                <a:rPr lang="pt-BR" sz="2600" dirty="0" smtClean="0">
                  <a:solidFill>
                    <a:srgbClr val="FF0000"/>
                  </a:solidFill>
                </a:rPr>
                <a:t>4º</a:t>
              </a:r>
            </a:p>
            <a:p>
              <a:r>
                <a:rPr lang="pt-BR" sz="2600" dirty="0" smtClean="0">
                  <a:solidFill>
                    <a:srgbClr val="FF0000"/>
                  </a:solidFill>
                </a:rPr>
                <a:t>5º</a:t>
              </a:r>
              <a:endParaRPr lang="pt-BR" sz="26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6700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54847" y="77502"/>
            <a:ext cx="6741368" cy="822090"/>
          </a:xfrm>
          <a:prstGeom prst="rect">
            <a:avLst/>
          </a:prstGeom>
          <a:solidFill>
            <a:srgbClr val="0D2A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PVPS Sucos</a:t>
            </a:r>
            <a:endParaRPr lang="pt-BR" sz="40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54847" y="53784"/>
            <a:ext cx="6741368" cy="9001000"/>
          </a:xfrm>
          <a:prstGeom prst="rect">
            <a:avLst/>
          </a:prstGeom>
          <a:noFill/>
          <a:ln w="50800">
            <a:solidFill>
              <a:srgbClr val="0E2B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 smtClean="0">
                <a:solidFill>
                  <a:srgbClr val="0D2A76"/>
                </a:solidFill>
                <a:latin typeface="Arial" pitchFamily="34" charset="0"/>
                <a:cs typeface="Arial" pitchFamily="34" charset="0"/>
              </a:rPr>
              <a:t>Retire </a:t>
            </a:r>
            <a:r>
              <a:rPr lang="pt-BR" sz="3600" b="1" dirty="0" smtClean="0">
                <a:solidFill>
                  <a:srgbClr val="0D2A76"/>
                </a:solidFill>
                <a:latin typeface="Arial" pitchFamily="34" charset="0"/>
                <a:cs typeface="Arial" pitchFamily="34" charset="0"/>
              </a:rPr>
              <a:t>do </a:t>
            </a:r>
            <a:r>
              <a:rPr lang="pt-BR" sz="3600" b="1" dirty="0" smtClean="0">
                <a:solidFill>
                  <a:srgbClr val="0D2A76"/>
                </a:solidFill>
                <a:latin typeface="Arial" pitchFamily="34" charset="0"/>
                <a:cs typeface="Arial" pitchFamily="34" charset="0"/>
              </a:rPr>
              <a:t>freezer de cima para baixo, da frente para o fundo.</a:t>
            </a:r>
          </a:p>
          <a:p>
            <a:pPr algn="ctr"/>
            <a:endParaRPr lang="pt-BR" sz="3600" b="1" dirty="0" smtClean="0">
              <a:solidFill>
                <a:srgbClr val="0D2A76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t-BR" sz="3600" b="1" dirty="0" smtClean="0">
              <a:solidFill>
                <a:srgbClr val="0D2A76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t-BR" sz="3600" b="1" dirty="0" smtClean="0">
              <a:solidFill>
                <a:srgbClr val="0D2A76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t-BR" sz="3600" b="1" dirty="0" smtClean="0">
              <a:solidFill>
                <a:srgbClr val="0D2A76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t-BR" sz="3600" b="1" dirty="0" smtClean="0">
              <a:solidFill>
                <a:srgbClr val="0D2A76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t-BR" sz="3600" b="1" dirty="0">
              <a:solidFill>
                <a:srgbClr val="0D2A76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7890" y="8281509"/>
            <a:ext cx="2154388" cy="610971"/>
          </a:xfrm>
          <a:prstGeom prst="rect">
            <a:avLst/>
          </a:prstGeom>
        </p:spPr>
      </p:pic>
      <p:sp>
        <p:nvSpPr>
          <p:cNvPr id="13" name="CaixaDeTexto 12"/>
          <p:cNvSpPr txBox="1"/>
          <p:nvPr/>
        </p:nvSpPr>
        <p:spPr>
          <a:xfrm>
            <a:off x="1772816" y="7173866"/>
            <a:ext cx="4566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Refazer PVPS a cada recebimento.</a:t>
            </a:r>
            <a:endParaRPr lang="pt-BR" dirty="0"/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1506" y="3635896"/>
            <a:ext cx="3448050" cy="3448050"/>
          </a:xfrm>
          <a:prstGeom prst="rect">
            <a:avLst/>
          </a:prstGeom>
        </p:spPr>
      </p:pic>
      <p:grpSp>
        <p:nvGrpSpPr>
          <p:cNvPr id="18" name="Grupo 17"/>
          <p:cNvGrpSpPr/>
          <p:nvPr/>
        </p:nvGrpSpPr>
        <p:grpSpPr>
          <a:xfrm>
            <a:off x="1268760" y="4351327"/>
            <a:ext cx="1800200" cy="2092881"/>
            <a:chOff x="1196752" y="3930747"/>
            <a:chExt cx="1800200" cy="2092881"/>
          </a:xfrm>
        </p:grpSpPr>
        <p:sp>
          <p:nvSpPr>
            <p:cNvPr id="22" name="Seta para a direita 21"/>
            <p:cNvSpPr/>
            <p:nvPr/>
          </p:nvSpPr>
          <p:spPr>
            <a:xfrm>
              <a:off x="1654200" y="3995936"/>
              <a:ext cx="1342752" cy="14401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3" name="Seta para a direita 22"/>
            <p:cNvSpPr/>
            <p:nvPr/>
          </p:nvSpPr>
          <p:spPr>
            <a:xfrm>
              <a:off x="1654200" y="4427984"/>
              <a:ext cx="1342752" cy="14401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4" name="Seta para a direita 23"/>
            <p:cNvSpPr/>
            <p:nvPr/>
          </p:nvSpPr>
          <p:spPr>
            <a:xfrm>
              <a:off x="1654200" y="4860032"/>
              <a:ext cx="1342752" cy="14401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5" name="Seta para a direita 24"/>
            <p:cNvSpPr/>
            <p:nvPr/>
          </p:nvSpPr>
          <p:spPr>
            <a:xfrm>
              <a:off x="1654200" y="5292080"/>
              <a:ext cx="1342752" cy="14401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6" name="Seta para a direita 25"/>
            <p:cNvSpPr/>
            <p:nvPr/>
          </p:nvSpPr>
          <p:spPr>
            <a:xfrm>
              <a:off x="1654200" y="5724128"/>
              <a:ext cx="1342752" cy="14401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7" name="CaixaDeTexto 26"/>
            <p:cNvSpPr txBox="1"/>
            <p:nvPr/>
          </p:nvSpPr>
          <p:spPr>
            <a:xfrm>
              <a:off x="1196752" y="3930747"/>
              <a:ext cx="576064" cy="20928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600" dirty="0" smtClean="0">
                  <a:solidFill>
                    <a:srgbClr val="FF0000"/>
                  </a:solidFill>
                </a:rPr>
                <a:t>1º</a:t>
              </a:r>
            </a:p>
            <a:p>
              <a:r>
                <a:rPr lang="pt-BR" sz="2600" dirty="0" smtClean="0">
                  <a:solidFill>
                    <a:srgbClr val="FF0000"/>
                  </a:solidFill>
                </a:rPr>
                <a:t>2º</a:t>
              </a:r>
            </a:p>
            <a:p>
              <a:r>
                <a:rPr lang="pt-BR" sz="2600" dirty="0" smtClean="0">
                  <a:solidFill>
                    <a:srgbClr val="FF0000"/>
                  </a:solidFill>
                </a:rPr>
                <a:t>3º</a:t>
              </a:r>
            </a:p>
            <a:p>
              <a:r>
                <a:rPr lang="pt-BR" sz="2600" dirty="0" smtClean="0">
                  <a:solidFill>
                    <a:srgbClr val="FF0000"/>
                  </a:solidFill>
                </a:rPr>
                <a:t>4º</a:t>
              </a:r>
            </a:p>
            <a:p>
              <a:r>
                <a:rPr lang="pt-BR" sz="2600" dirty="0" smtClean="0">
                  <a:solidFill>
                    <a:srgbClr val="FF0000"/>
                  </a:solidFill>
                </a:rPr>
                <a:t>5º</a:t>
              </a:r>
              <a:endParaRPr lang="pt-BR" sz="26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152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54847" y="77502"/>
            <a:ext cx="6741368" cy="822090"/>
          </a:xfrm>
          <a:prstGeom prst="rect">
            <a:avLst/>
          </a:prstGeom>
          <a:solidFill>
            <a:srgbClr val="0D2A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PVPS Hot </a:t>
            </a:r>
            <a:r>
              <a:rPr lang="pt-BR" sz="4000" b="1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Dog</a:t>
            </a:r>
            <a:endParaRPr lang="pt-BR" sz="40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54847" y="53784"/>
            <a:ext cx="6741368" cy="9001000"/>
          </a:xfrm>
          <a:prstGeom prst="rect">
            <a:avLst/>
          </a:prstGeom>
          <a:noFill/>
          <a:ln w="50800">
            <a:solidFill>
              <a:srgbClr val="0E2B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 smtClean="0">
                <a:solidFill>
                  <a:srgbClr val="0D2A76"/>
                </a:solidFill>
                <a:latin typeface="Arial" pitchFamily="34" charset="0"/>
                <a:cs typeface="Arial" pitchFamily="34" charset="0"/>
              </a:rPr>
              <a:t>Retire </a:t>
            </a:r>
            <a:r>
              <a:rPr lang="pt-BR" sz="3600" b="1" dirty="0" smtClean="0">
                <a:solidFill>
                  <a:srgbClr val="0D2A76"/>
                </a:solidFill>
                <a:latin typeface="Arial" pitchFamily="34" charset="0"/>
                <a:cs typeface="Arial" pitchFamily="34" charset="0"/>
              </a:rPr>
              <a:t>do </a:t>
            </a:r>
            <a:r>
              <a:rPr lang="pt-BR" sz="3600" b="1" dirty="0" smtClean="0">
                <a:solidFill>
                  <a:srgbClr val="0D2A76"/>
                </a:solidFill>
                <a:latin typeface="Arial" pitchFamily="34" charset="0"/>
                <a:cs typeface="Arial" pitchFamily="34" charset="0"/>
              </a:rPr>
              <a:t>freezer de cima para baixo, da frente para o fundo.</a:t>
            </a:r>
          </a:p>
          <a:p>
            <a:pPr algn="ctr"/>
            <a:endParaRPr lang="pt-BR" sz="3600" b="1" dirty="0" smtClean="0">
              <a:solidFill>
                <a:srgbClr val="0D2A76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t-BR" sz="3600" b="1" dirty="0" smtClean="0">
              <a:solidFill>
                <a:srgbClr val="0D2A76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t-BR" sz="3600" b="1" dirty="0" smtClean="0">
              <a:solidFill>
                <a:srgbClr val="0D2A76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t-BR" sz="3600" b="1" dirty="0" smtClean="0">
              <a:solidFill>
                <a:srgbClr val="0D2A76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t-BR" sz="3600" b="1" dirty="0" smtClean="0">
              <a:solidFill>
                <a:srgbClr val="0D2A76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t-BR" sz="3600" b="1" dirty="0">
              <a:solidFill>
                <a:srgbClr val="0D2A76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7890" y="8281509"/>
            <a:ext cx="2154388" cy="610971"/>
          </a:xfrm>
          <a:prstGeom prst="rect">
            <a:avLst/>
          </a:prstGeom>
        </p:spPr>
      </p:pic>
      <p:sp>
        <p:nvSpPr>
          <p:cNvPr id="13" name="CaixaDeTexto 12"/>
          <p:cNvSpPr txBox="1"/>
          <p:nvPr/>
        </p:nvSpPr>
        <p:spPr>
          <a:xfrm>
            <a:off x="1772816" y="7173866"/>
            <a:ext cx="4566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Refazer PVPS a cada recebimento.</a:t>
            </a:r>
            <a:endParaRPr lang="pt-BR" dirty="0"/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1506" y="3635896"/>
            <a:ext cx="3448050" cy="3448050"/>
          </a:xfrm>
          <a:prstGeom prst="rect">
            <a:avLst/>
          </a:prstGeom>
        </p:spPr>
      </p:pic>
      <p:grpSp>
        <p:nvGrpSpPr>
          <p:cNvPr id="18" name="Grupo 17"/>
          <p:cNvGrpSpPr/>
          <p:nvPr/>
        </p:nvGrpSpPr>
        <p:grpSpPr>
          <a:xfrm>
            <a:off x="1268760" y="4351327"/>
            <a:ext cx="1800200" cy="2092881"/>
            <a:chOff x="1196752" y="3930747"/>
            <a:chExt cx="1800200" cy="2092881"/>
          </a:xfrm>
        </p:grpSpPr>
        <p:sp>
          <p:nvSpPr>
            <p:cNvPr id="22" name="Seta para a direita 21"/>
            <p:cNvSpPr/>
            <p:nvPr/>
          </p:nvSpPr>
          <p:spPr>
            <a:xfrm>
              <a:off x="1654200" y="3995936"/>
              <a:ext cx="1342752" cy="14401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3" name="Seta para a direita 22"/>
            <p:cNvSpPr/>
            <p:nvPr/>
          </p:nvSpPr>
          <p:spPr>
            <a:xfrm>
              <a:off x="1654200" y="4427984"/>
              <a:ext cx="1342752" cy="14401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4" name="Seta para a direita 23"/>
            <p:cNvSpPr/>
            <p:nvPr/>
          </p:nvSpPr>
          <p:spPr>
            <a:xfrm>
              <a:off x="1654200" y="4860032"/>
              <a:ext cx="1342752" cy="14401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5" name="Seta para a direita 24"/>
            <p:cNvSpPr/>
            <p:nvPr/>
          </p:nvSpPr>
          <p:spPr>
            <a:xfrm>
              <a:off x="1654200" y="5292080"/>
              <a:ext cx="1342752" cy="14401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6" name="Seta para a direita 25"/>
            <p:cNvSpPr/>
            <p:nvPr/>
          </p:nvSpPr>
          <p:spPr>
            <a:xfrm>
              <a:off x="1654200" y="5724128"/>
              <a:ext cx="1342752" cy="14401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7" name="CaixaDeTexto 26"/>
            <p:cNvSpPr txBox="1"/>
            <p:nvPr/>
          </p:nvSpPr>
          <p:spPr>
            <a:xfrm>
              <a:off x="1196752" y="3930747"/>
              <a:ext cx="576064" cy="20928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600" dirty="0" smtClean="0">
                  <a:solidFill>
                    <a:srgbClr val="FF0000"/>
                  </a:solidFill>
                </a:rPr>
                <a:t>1º</a:t>
              </a:r>
            </a:p>
            <a:p>
              <a:r>
                <a:rPr lang="pt-BR" sz="2600" dirty="0" smtClean="0">
                  <a:solidFill>
                    <a:srgbClr val="FF0000"/>
                  </a:solidFill>
                </a:rPr>
                <a:t>2º</a:t>
              </a:r>
            </a:p>
            <a:p>
              <a:r>
                <a:rPr lang="pt-BR" sz="2600" dirty="0" smtClean="0">
                  <a:solidFill>
                    <a:srgbClr val="FF0000"/>
                  </a:solidFill>
                </a:rPr>
                <a:t>3º</a:t>
              </a:r>
            </a:p>
            <a:p>
              <a:r>
                <a:rPr lang="pt-BR" sz="2600" dirty="0" smtClean="0">
                  <a:solidFill>
                    <a:srgbClr val="FF0000"/>
                  </a:solidFill>
                </a:rPr>
                <a:t>4º</a:t>
              </a:r>
            </a:p>
            <a:p>
              <a:r>
                <a:rPr lang="pt-BR" sz="2600" dirty="0" smtClean="0">
                  <a:solidFill>
                    <a:srgbClr val="FF0000"/>
                  </a:solidFill>
                </a:rPr>
                <a:t>5º</a:t>
              </a:r>
              <a:endParaRPr lang="pt-BR" sz="26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1175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3225</TotalTime>
  <Words>315</Words>
  <Application>Microsoft Office PowerPoint</Application>
  <PresentationFormat>Apresentação na tela (4:3)</PresentationFormat>
  <Paragraphs>123</Paragraphs>
  <Slides>9</Slides>
  <Notes>9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2" baseType="lpstr">
      <vt:lpstr>Arial</vt:lpstr>
      <vt:lpstr>Calibri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bilhete</dc:creator>
  <cp:lastModifiedBy>Robson Feltrim</cp:lastModifiedBy>
  <cp:revision>118</cp:revision>
  <cp:lastPrinted>2014-09-05T18:23:08Z</cp:lastPrinted>
  <dcterms:created xsi:type="dcterms:W3CDTF">2012-06-16T15:09:59Z</dcterms:created>
  <dcterms:modified xsi:type="dcterms:W3CDTF">2017-10-23T17:05:09Z</dcterms:modified>
</cp:coreProperties>
</file>