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377" r:id="rId2"/>
    <p:sldId id="378" r:id="rId3"/>
    <p:sldId id="366" r:id="rId4"/>
    <p:sldId id="382" r:id="rId5"/>
    <p:sldId id="367" r:id="rId6"/>
    <p:sldId id="369" r:id="rId7"/>
    <p:sldId id="376" r:id="rId8"/>
    <p:sldId id="365" r:id="rId9"/>
    <p:sldId id="370" r:id="rId10"/>
    <p:sldId id="368" r:id="rId11"/>
    <p:sldId id="373" r:id="rId12"/>
    <p:sldId id="371" r:id="rId13"/>
    <p:sldId id="372" r:id="rId14"/>
    <p:sldId id="374" r:id="rId15"/>
    <p:sldId id="379" r:id="rId16"/>
    <p:sldId id="380" r:id="rId17"/>
    <p:sldId id="381" r:id="rId1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1099" userDrawn="1">
          <p15:clr>
            <a:srgbClr val="A4A3A4"/>
          </p15:clr>
        </p15:guide>
        <p15:guide id="2" pos="7657" userDrawn="1">
          <p15:clr>
            <a:srgbClr val="A4A3A4"/>
          </p15:clr>
        </p15:guide>
        <p15:guide id="3" orient="horz" pos="1893" userDrawn="1">
          <p15:clr>
            <a:srgbClr val="A4A3A4"/>
          </p15:clr>
        </p15:guide>
        <p15:guide id="4" pos="12942" userDrawn="1">
          <p15:clr>
            <a:srgbClr val="A4A3A4"/>
          </p15:clr>
        </p15:guide>
        <p15:guide id="5" pos="1942" userDrawn="1">
          <p15:clr>
            <a:srgbClr val="A4A3A4"/>
          </p15:clr>
        </p15:guide>
        <p15:guide id="6" orient="horz" pos="649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nepolis Galleria Campinas" initials="CGC" lastIdx="2" clrIdx="0">
    <p:extLst>
      <p:ext uri="{19B8F6BF-5375-455C-9EA6-DF929625EA0E}">
        <p15:presenceInfo xmlns:p15="http://schemas.microsoft.com/office/powerpoint/2012/main" userId="S::068galleriacampinas@cinepolis.com::4dc02031-e764-400b-a196-5e7d171a8d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295"/>
    <a:srgbClr val="BFBFBF"/>
    <a:srgbClr val="002060"/>
    <a:srgbClr val="16E7CF"/>
    <a:srgbClr val="61D836"/>
    <a:srgbClr val="00A2FF"/>
    <a:srgbClr val="FAE232"/>
    <a:srgbClr val="35C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94"/>
  </p:normalViewPr>
  <p:slideViewPr>
    <p:cSldViewPr snapToGrid="0" snapToObjects="1">
      <p:cViewPr varScale="1">
        <p:scale>
          <a:sx n="34" d="100"/>
          <a:sy n="34" d="100"/>
        </p:scale>
        <p:origin x="858" y="84"/>
      </p:cViewPr>
      <p:guideLst>
        <p:guide orient="horz" pos="1099"/>
        <p:guide pos="7657"/>
        <p:guide orient="horz" pos="1893"/>
        <p:guide pos="12942"/>
        <p:guide pos="1942"/>
        <p:guide orient="horz" pos="64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Shape 65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0" name="Shape 66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5180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2596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8938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7326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554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98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"/>
          <p:cNvSpPr txBox="1">
            <a:spLocks noGrp="1"/>
          </p:cNvSpPr>
          <p:nvPr>
            <p:ph type="body" sz="quarter" idx="13"/>
          </p:nvPr>
        </p:nvSpPr>
        <p:spPr>
          <a:xfrm>
            <a:off x="898430" y="12426871"/>
            <a:ext cx="4316944" cy="385392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13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805966" y="1994634"/>
            <a:ext cx="17395734" cy="1536044"/>
          </a:xfrm>
          <a:prstGeom prst="rect">
            <a:avLst/>
          </a:prstGeom>
        </p:spPr>
        <p:txBody>
          <a:bodyPr anchor="ctr"/>
          <a:lstStyle>
            <a:lvl1pPr algn="l">
              <a:defRPr sz="10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14" name="Subtitle"/>
          <p:cNvSpPr txBox="1">
            <a:spLocks noGrp="1"/>
          </p:cNvSpPr>
          <p:nvPr>
            <p:ph type="body" sz="quarter" idx="15"/>
          </p:nvPr>
        </p:nvSpPr>
        <p:spPr>
          <a:xfrm>
            <a:off x="805966" y="3196900"/>
            <a:ext cx="17395734" cy="1536044"/>
          </a:xfrm>
          <a:prstGeom prst="rect">
            <a:avLst/>
          </a:prstGeom>
        </p:spPr>
        <p:txBody>
          <a:bodyPr anchor="ctr"/>
          <a:lstStyle>
            <a:lvl1pPr algn="l"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Imagen"/>
          <p:cNvSpPr>
            <a:spLocks noGrp="1"/>
          </p:cNvSpPr>
          <p:nvPr>
            <p:ph type="pic" idx="13"/>
          </p:nvPr>
        </p:nvSpPr>
        <p:spPr>
          <a:xfrm>
            <a:off x="-28255" y="-27712"/>
            <a:ext cx="24440510" cy="68882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5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46" name="Chapter Title"/>
          <p:cNvSpPr txBox="1">
            <a:spLocks noGrp="1"/>
          </p:cNvSpPr>
          <p:nvPr>
            <p:ph type="body" sz="quarter" idx="15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47" name="Text"/>
          <p:cNvSpPr txBox="1">
            <a:spLocks noGrp="1"/>
          </p:cNvSpPr>
          <p:nvPr>
            <p:ph type="body" sz="quarter" idx="16"/>
          </p:nvPr>
        </p:nvSpPr>
        <p:spPr>
          <a:xfrm>
            <a:off x="902229" y="76192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pic>
        <p:nvPicPr>
          <p:cNvPr id="44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49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5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51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52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53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Imagen"/>
          <p:cNvSpPr>
            <a:spLocks noGrp="1"/>
          </p:cNvSpPr>
          <p:nvPr>
            <p:ph type="pic" idx="13"/>
          </p:nvPr>
        </p:nvSpPr>
        <p:spPr>
          <a:xfrm>
            <a:off x="12188031" y="-2312"/>
            <a:ext cx="12199776" cy="13720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61" name="Text"/>
          <p:cNvSpPr txBox="1">
            <a:spLocks noGrp="1"/>
          </p:cNvSpPr>
          <p:nvPr>
            <p:ph type="body" sz="quarter" idx="14"/>
          </p:nvPr>
        </p:nvSpPr>
        <p:spPr>
          <a:xfrm>
            <a:off x="902229" y="46347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462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6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64" name="Slideshow Title"/>
          <p:cNvSpPr txBox="1">
            <a:spLocks noGrp="1"/>
          </p:cNvSpPr>
          <p:nvPr>
            <p:ph type="body" sz="quarter" idx="16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65" name="Chapter Title"/>
          <p:cNvSpPr txBox="1">
            <a:spLocks noGrp="1"/>
          </p:cNvSpPr>
          <p:nvPr>
            <p:ph type="body" sz="quarter" idx="17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66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67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6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9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76" name="Imagen"/>
          <p:cNvSpPr>
            <a:spLocks noGrp="1"/>
          </p:cNvSpPr>
          <p:nvPr>
            <p:ph type="pic" idx="13"/>
          </p:nvPr>
        </p:nvSpPr>
        <p:spPr>
          <a:xfrm>
            <a:off x="-28255" y="4620488"/>
            <a:ext cx="24440509" cy="90980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77" name="Text"/>
          <p:cNvSpPr txBox="1">
            <a:spLocks noGrp="1"/>
          </p:cNvSpPr>
          <p:nvPr>
            <p:ph type="body" sz="quarter" idx="14"/>
          </p:nvPr>
        </p:nvSpPr>
        <p:spPr>
          <a:xfrm>
            <a:off x="902229" y="53586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47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79" name="Slideshow Title"/>
          <p:cNvSpPr txBox="1">
            <a:spLocks noGrp="1"/>
          </p:cNvSpPr>
          <p:nvPr>
            <p:ph type="body" sz="quarter" idx="15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80" name="Chapter Title"/>
          <p:cNvSpPr txBox="1">
            <a:spLocks noGrp="1"/>
          </p:cNvSpPr>
          <p:nvPr>
            <p:ph type="body" sz="quarter" idx="16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81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82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83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84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2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92" name="Imagen"/>
          <p:cNvSpPr>
            <a:spLocks noGrp="1"/>
          </p:cNvSpPr>
          <p:nvPr>
            <p:ph type="pic" idx="13"/>
          </p:nvPr>
        </p:nvSpPr>
        <p:spPr>
          <a:xfrm>
            <a:off x="-28255" y="4620488"/>
            <a:ext cx="24440509" cy="90980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9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94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95" name="Chapter Title"/>
          <p:cNvSpPr txBox="1">
            <a:spLocks noGrp="1"/>
          </p:cNvSpPr>
          <p:nvPr>
            <p:ph type="body" sz="quarter" idx="15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96" name="Date"/>
          <p:cNvSpPr txBox="1">
            <a:spLocks noGrp="1"/>
          </p:cNvSpPr>
          <p:nvPr>
            <p:ph type="body" sz="quarter" idx="16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97" name="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98" name="Sub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99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2" name="Imagen"/>
          <p:cNvSpPr>
            <a:spLocks noGrp="1"/>
          </p:cNvSpPr>
          <p:nvPr>
            <p:ph type="pic" sz="half" idx="14"/>
          </p:nvPr>
        </p:nvSpPr>
        <p:spPr>
          <a:xfrm>
            <a:off x="-3194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3" name="Imagen"/>
          <p:cNvSpPr>
            <a:spLocks noGrp="1"/>
          </p:cNvSpPr>
          <p:nvPr>
            <p:ph type="pic" sz="half" idx="15"/>
          </p:nvPr>
        </p:nvSpPr>
        <p:spPr>
          <a:xfrm>
            <a:off x="12190214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4" name="Imagen"/>
          <p:cNvSpPr>
            <a:spLocks noGrp="1"/>
          </p:cNvSpPr>
          <p:nvPr>
            <p:ph type="pic" sz="half" idx="16"/>
          </p:nvPr>
        </p:nvSpPr>
        <p:spPr>
          <a:xfrm>
            <a:off x="-3194" y="6868480"/>
            <a:ext cx="12199613" cy="68757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5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56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4" name="Imagen"/>
          <p:cNvSpPr>
            <a:spLocks noGrp="1"/>
          </p:cNvSpPr>
          <p:nvPr>
            <p:ph type="pic" idx="14"/>
          </p:nvPr>
        </p:nvSpPr>
        <p:spPr>
          <a:xfrm>
            <a:off x="-3194" y="-2312"/>
            <a:ext cx="12199776" cy="13720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5" name="Imagen"/>
          <p:cNvSpPr>
            <a:spLocks noGrp="1"/>
          </p:cNvSpPr>
          <p:nvPr>
            <p:ph type="pic" sz="quarter" idx="15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6" name="Imagen"/>
          <p:cNvSpPr>
            <a:spLocks noGrp="1"/>
          </p:cNvSpPr>
          <p:nvPr>
            <p:ph type="pic" sz="quarter" idx="16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577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57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99" name="Imagen"/>
          <p:cNvSpPr>
            <a:spLocks noGrp="1"/>
          </p:cNvSpPr>
          <p:nvPr>
            <p:ph type="pic" sz="quarter" idx="14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0" name="Imagen"/>
          <p:cNvSpPr>
            <a:spLocks noGrp="1"/>
          </p:cNvSpPr>
          <p:nvPr>
            <p:ph type="pic" sz="quarter" idx="15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1" name="Imagen"/>
          <p:cNvSpPr>
            <a:spLocks noGrp="1"/>
          </p:cNvSpPr>
          <p:nvPr>
            <p:ph type="pic" sz="quarter" idx="16"/>
          </p:nvPr>
        </p:nvSpPr>
        <p:spPr>
          <a:xfrm>
            <a:off x="-8203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2" name="Imagen"/>
          <p:cNvSpPr>
            <a:spLocks noGrp="1"/>
          </p:cNvSpPr>
          <p:nvPr>
            <p:ph type="pic" sz="quarter" idx="17"/>
          </p:nvPr>
        </p:nvSpPr>
        <p:spPr>
          <a:xfrm>
            <a:off x="6087797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3" name="Imagen"/>
          <p:cNvSpPr>
            <a:spLocks noGrp="1"/>
          </p:cNvSpPr>
          <p:nvPr>
            <p:ph type="pic" sz="half" idx="18"/>
          </p:nvPr>
        </p:nvSpPr>
        <p:spPr>
          <a:xfrm>
            <a:off x="-3572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04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0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8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Imagen"/>
          <p:cNvSpPr>
            <a:spLocks noGrp="1"/>
          </p:cNvSpPr>
          <p:nvPr>
            <p:ph type="pic" sz="quarter" idx="13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13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14" name="Imagen"/>
          <p:cNvSpPr>
            <a:spLocks noGrp="1"/>
          </p:cNvSpPr>
          <p:nvPr>
            <p:ph type="pic" sz="quarter" idx="14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5" name="Imagen"/>
          <p:cNvSpPr>
            <a:spLocks noGrp="1"/>
          </p:cNvSpPr>
          <p:nvPr>
            <p:ph type="pic" sz="quarter" idx="15"/>
          </p:nvPr>
        </p:nvSpPr>
        <p:spPr>
          <a:xfrm>
            <a:off x="-8203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6" name="Imagen"/>
          <p:cNvSpPr>
            <a:spLocks noGrp="1"/>
          </p:cNvSpPr>
          <p:nvPr>
            <p:ph type="pic" sz="quarter" idx="16"/>
          </p:nvPr>
        </p:nvSpPr>
        <p:spPr>
          <a:xfrm>
            <a:off x="6087797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7" name="Imagen"/>
          <p:cNvSpPr>
            <a:spLocks noGrp="1"/>
          </p:cNvSpPr>
          <p:nvPr>
            <p:ph type="pic" sz="quarter" idx="17"/>
          </p:nvPr>
        </p:nvSpPr>
        <p:spPr>
          <a:xfrm>
            <a:off x="12190214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8" name="Imagen"/>
          <p:cNvSpPr>
            <a:spLocks noGrp="1"/>
          </p:cNvSpPr>
          <p:nvPr>
            <p:ph type="pic" sz="quarter" idx="18"/>
          </p:nvPr>
        </p:nvSpPr>
        <p:spPr>
          <a:xfrm>
            <a:off x="18286214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9" name="Imagen"/>
          <p:cNvSpPr>
            <a:spLocks noGrp="1"/>
          </p:cNvSpPr>
          <p:nvPr>
            <p:ph type="pic" sz="quarter" idx="19"/>
          </p:nvPr>
        </p:nvSpPr>
        <p:spPr>
          <a:xfrm>
            <a:off x="-8203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0" name="Imagen"/>
          <p:cNvSpPr>
            <a:spLocks noGrp="1"/>
          </p:cNvSpPr>
          <p:nvPr>
            <p:ph type="pic" sz="quarter" idx="20"/>
          </p:nvPr>
        </p:nvSpPr>
        <p:spPr>
          <a:xfrm>
            <a:off x="6087797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21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6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Imagen"/>
          <p:cNvSpPr>
            <a:spLocks noGrp="1"/>
          </p:cNvSpPr>
          <p:nvPr>
            <p:ph type="pic" sz="quarter" idx="13"/>
          </p:nvPr>
        </p:nvSpPr>
        <p:spPr>
          <a:xfrm>
            <a:off x="12187435" y="-2312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0" name="Imagen"/>
          <p:cNvSpPr>
            <a:spLocks noGrp="1"/>
          </p:cNvSpPr>
          <p:nvPr>
            <p:ph type="pic" sz="quarter" idx="14"/>
          </p:nvPr>
        </p:nvSpPr>
        <p:spPr>
          <a:xfrm>
            <a:off x="18283435" y="-2312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1" name="Imagen"/>
          <p:cNvSpPr>
            <a:spLocks noGrp="1"/>
          </p:cNvSpPr>
          <p:nvPr>
            <p:ph type="pic" sz="quarter" idx="15"/>
          </p:nvPr>
        </p:nvSpPr>
        <p:spPr>
          <a:xfrm>
            <a:off x="12187435" y="3439388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2" name="Imagen"/>
          <p:cNvSpPr>
            <a:spLocks noGrp="1"/>
          </p:cNvSpPr>
          <p:nvPr>
            <p:ph type="pic" sz="quarter" idx="16"/>
          </p:nvPr>
        </p:nvSpPr>
        <p:spPr>
          <a:xfrm>
            <a:off x="18283435" y="3439388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3" name="Imagen"/>
          <p:cNvSpPr>
            <a:spLocks noGrp="1"/>
          </p:cNvSpPr>
          <p:nvPr>
            <p:ph type="pic" sz="quarter" idx="17"/>
          </p:nvPr>
        </p:nvSpPr>
        <p:spPr>
          <a:xfrm>
            <a:off x="12187435" y="68683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4" name="Imagen"/>
          <p:cNvSpPr>
            <a:spLocks noGrp="1"/>
          </p:cNvSpPr>
          <p:nvPr>
            <p:ph type="pic" sz="quarter" idx="18"/>
          </p:nvPr>
        </p:nvSpPr>
        <p:spPr>
          <a:xfrm>
            <a:off x="18283435" y="68683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5" name="Imagen"/>
          <p:cNvSpPr>
            <a:spLocks noGrp="1"/>
          </p:cNvSpPr>
          <p:nvPr>
            <p:ph type="pic" sz="quarter" idx="19"/>
          </p:nvPr>
        </p:nvSpPr>
        <p:spPr>
          <a:xfrm>
            <a:off x="12187435" y="102719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6" name="Imagen"/>
          <p:cNvSpPr>
            <a:spLocks noGrp="1"/>
          </p:cNvSpPr>
          <p:nvPr>
            <p:ph type="pic" sz="quarter" idx="20"/>
          </p:nvPr>
        </p:nvSpPr>
        <p:spPr>
          <a:xfrm>
            <a:off x="18283435" y="102719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7" name="Imagen"/>
          <p:cNvSpPr>
            <a:spLocks noGrp="1"/>
          </p:cNvSpPr>
          <p:nvPr>
            <p:ph type="pic" sz="quarter" idx="21"/>
          </p:nvPr>
        </p:nvSpPr>
        <p:spPr>
          <a:xfrm>
            <a:off x="-3194" y="-2312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8" name="Imagen"/>
          <p:cNvSpPr>
            <a:spLocks noGrp="1"/>
          </p:cNvSpPr>
          <p:nvPr>
            <p:ph type="pic" sz="quarter" idx="22"/>
          </p:nvPr>
        </p:nvSpPr>
        <p:spPr>
          <a:xfrm>
            <a:off x="6092806" y="-2312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9" name="Imagen"/>
          <p:cNvSpPr>
            <a:spLocks noGrp="1"/>
          </p:cNvSpPr>
          <p:nvPr>
            <p:ph type="pic" sz="quarter" idx="23"/>
          </p:nvPr>
        </p:nvSpPr>
        <p:spPr>
          <a:xfrm>
            <a:off x="-3194" y="3439388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0" name="Imagen"/>
          <p:cNvSpPr>
            <a:spLocks noGrp="1"/>
          </p:cNvSpPr>
          <p:nvPr>
            <p:ph type="pic" sz="quarter" idx="24"/>
          </p:nvPr>
        </p:nvSpPr>
        <p:spPr>
          <a:xfrm>
            <a:off x="6092806" y="3439388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1" name="Imagen"/>
          <p:cNvSpPr>
            <a:spLocks noGrp="1"/>
          </p:cNvSpPr>
          <p:nvPr>
            <p:ph type="pic" sz="quarter" idx="25"/>
          </p:nvPr>
        </p:nvSpPr>
        <p:spPr>
          <a:xfrm>
            <a:off x="-3194" y="68683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2" name="Imagen"/>
          <p:cNvSpPr>
            <a:spLocks noGrp="1"/>
          </p:cNvSpPr>
          <p:nvPr>
            <p:ph type="pic" sz="quarter" idx="26"/>
          </p:nvPr>
        </p:nvSpPr>
        <p:spPr>
          <a:xfrm>
            <a:off x="6092806" y="68683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3" name="Imagen"/>
          <p:cNvSpPr>
            <a:spLocks noGrp="1"/>
          </p:cNvSpPr>
          <p:nvPr>
            <p:ph type="pic" sz="quarter" idx="27"/>
          </p:nvPr>
        </p:nvSpPr>
        <p:spPr>
          <a:xfrm>
            <a:off x="-3194" y="102719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4" name="Imagen"/>
          <p:cNvSpPr>
            <a:spLocks noGrp="1"/>
          </p:cNvSpPr>
          <p:nvPr>
            <p:ph type="pic" sz="quarter" idx="28"/>
          </p:nvPr>
        </p:nvSpPr>
        <p:spPr>
          <a:xfrm>
            <a:off x="6092806" y="102719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4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4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191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192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194" name="Hero"/>
          <p:cNvSpPr txBox="1">
            <a:spLocks noGrp="1"/>
          </p:cNvSpPr>
          <p:nvPr>
            <p:ph type="body" sz="quarter" idx="16"/>
          </p:nvPr>
        </p:nvSpPr>
        <p:spPr>
          <a:xfrm>
            <a:off x="902229" y="2016954"/>
            <a:ext cx="22579542" cy="1804343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Hero</a:t>
            </a:r>
          </a:p>
        </p:txBody>
      </p:sp>
      <p:pic>
        <p:nvPicPr>
          <p:cNvPr id="19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03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04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0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06" name="Hero"/>
          <p:cNvSpPr txBox="1">
            <a:spLocks noGrp="1"/>
          </p:cNvSpPr>
          <p:nvPr>
            <p:ph type="body" sz="quarter" idx="16"/>
          </p:nvPr>
        </p:nvSpPr>
        <p:spPr>
          <a:xfrm>
            <a:off x="902229" y="2016954"/>
            <a:ext cx="22579542" cy="1804343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Hero</a:t>
            </a:r>
          </a:p>
        </p:txBody>
      </p:sp>
      <p:sp>
        <p:nvSpPr>
          <p:cNvPr id="207" name="Text"/>
          <p:cNvSpPr txBox="1">
            <a:spLocks noGrp="1"/>
          </p:cNvSpPr>
          <p:nvPr>
            <p:ph type="body" sz="quarter" idx="17"/>
          </p:nvPr>
        </p:nvSpPr>
        <p:spPr>
          <a:xfrm>
            <a:off x="902229" y="6845049"/>
            <a:ext cx="22579542" cy="385392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pic>
        <p:nvPicPr>
          <p:cNvPr id="20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16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17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18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219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220" name="Title 2"/>
          <p:cNvSpPr txBox="1">
            <a:spLocks noGrp="1"/>
          </p:cNvSpPr>
          <p:nvPr>
            <p:ph type="body" sz="quarter" idx="18"/>
          </p:nvPr>
        </p:nvSpPr>
        <p:spPr>
          <a:xfrm>
            <a:off x="901194" y="4943726"/>
            <a:ext cx="11281491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2</a:t>
            </a:r>
          </a:p>
        </p:txBody>
      </p:sp>
      <p:sp>
        <p:nvSpPr>
          <p:cNvPr id="221" name="Subtitle 2"/>
          <p:cNvSpPr txBox="1">
            <a:spLocks noGrp="1"/>
          </p:cNvSpPr>
          <p:nvPr>
            <p:ph type="body" sz="quarter" idx="19"/>
          </p:nvPr>
        </p:nvSpPr>
        <p:spPr>
          <a:xfrm>
            <a:off x="901194" y="58289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2</a:t>
            </a:r>
          </a:p>
        </p:txBody>
      </p:sp>
      <p:sp>
        <p:nvSpPr>
          <p:cNvPr id="222" name="Text"/>
          <p:cNvSpPr txBox="1">
            <a:spLocks noGrp="1"/>
          </p:cNvSpPr>
          <p:nvPr>
            <p:ph type="body" sz="quarter" idx="20"/>
          </p:nvPr>
        </p:nvSpPr>
        <p:spPr>
          <a:xfrm>
            <a:off x="901194" y="6844519"/>
            <a:ext cx="22581613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2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24" name="Línea"/>
          <p:cNvSpPr/>
          <p:nvPr/>
        </p:nvSpPr>
        <p:spPr>
          <a:xfrm>
            <a:off x="907211" y="4622800"/>
            <a:ext cx="2256856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5" name="Línea"/>
          <p:cNvSpPr/>
          <p:nvPr/>
        </p:nvSpPr>
        <p:spPr>
          <a:xfrm>
            <a:off x="907211" y="11722100"/>
            <a:ext cx="2256856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22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86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87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88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89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290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291" name="Title 2"/>
          <p:cNvSpPr txBox="1">
            <a:spLocks noGrp="1"/>
          </p:cNvSpPr>
          <p:nvPr>
            <p:ph type="body" sz="quarter" idx="18"/>
          </p:nvPr>
        </p:nvSpPr>
        <p:spPr>
          <a:xfrm>
            <a:off x="901194" y="4943726"/>
            <a:ext cx="5376344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2</a:t>
            </a:r>
          </a:p>
        </p:txBody>
      </p:sp>
      <p:sp>
        <p:nvSpPr>
          <p:cNvPr id="292" name="Subtitle 2"/>
          <p:cNvSpPr txBox="1">
            <a:spLocks noGrp="1"/>
          </p:cNvSpPr>
          <p:nvPr>
            <p:ph type="body" sz="quarter" idx="19"/>
          </p:nvPr>
        </p:nvSpPr>
        <p:spPr>
          <a:xfrm>
            <a:off x="901194" y="5828973"/>
            <a:ext cx="5376343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2</a:t>
            </a:r>
          </a:p>
        </p:txBody>
      </p:sp>
      <p:sp>
        <p:nvSpPr>
          <p:cNvPr id="293" name="Text"/>
          <p:cNvSpPr txBox="1">
            <a:spLocks noGrp="1"/>
          </p:cNvSpPr>
          <p:nvPr>
            <p:ph type="body" sz="quarter" idx="20"/>
          </p:nvPr>
        </p:nvSpPr>
        <p:spPr>
          <a:xfrm>
            <a:off x="900687" y="6844519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94" name="Línea"/>
          <p:cNvSpPr/>
          <p:nvPr/>
        </p:nvSpPr>
        <p:spPr>
          <a:xfrm>
            <a:off x="907211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95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96" name="Title 3"/>
          <p:cNvSpPr txBox="1">
            <a:spLocks noGrp="1"/>
          </p:cNvSpPr>
          <p:nvPr>
            <p:ph type="body" sz="quarter" idx="21"/>
          </p:nvPr>
        </p:nvSpPr>
        <p:spPr>
          <a:xfrm>
            <a:off x="6702200" y="4943726"/>
            <a:ext cx="5261539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3</a:t>
            </a:r>
          </a:p>
        </p:txBody>
      </p:sp>
      <p:sp>
        <p:nvSpPr>
          <p:cNvPr id="297" name="Subtitle 3"/>
          <p:cNvSpPr txBox="1">
            <a:spLocks noGrp="1"/>
          </p:cNvSpPr>
          <p:nvPr>
            <p:ph type="body" sz="quarter" idx="22"/>
          </p:nvPr>
        </p:nvSpPr>
        <p:spPr>
          <a:xfrm>
            <a:off x="6702200" y="5828973"/>
            <a:ext cx="5235732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3</a:t>
            </a:r>
          </a:p>
        </p:txBody>
      </p:sp>
      <p:sp>
        <p:nvSpPr>
          <p:cNvPr id="298" name="Text"/>
          <p:cNvSpPr txBox="1">
            <a:spLocks noGrp="1"/>
          </p:cNvSpPr>
          <p:nvPr>
            <p:ph type="body" sz="quarter" idx="23"/>
          </p:nvPr>
        </p:nvSpPr>
        <p:spPr>
          <a:xfrm>
            <a:off x="6688994" y="6844519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99" name="Línea"/>
          <p:cNvSpPr/>
          <p:nvPr/>
        </p:nvSpPr>
        <p:spPr>
          <a:xfrm>
            <a:off x="6708218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0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1" name="Title 4"/>
          <p:cNvSpPr txBox="1">
            <a:spLocks noGrp="1"/>
          </p:cNvSpPr>
          <p:nvPr>
            <p:ph type="body" sz="quarter" idx="24"/>
          </p:nvPr>
        </p:nvSpPr>
        <p:spPr>
          <a:xfrm>
            <a:off x="12411254" y="4943726"/>
            <a:ext cx="5261538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4</a:t>
            </a:r>
          </a:p>
        </p:txBody>
      </p:sp>
      <p:sp>
        <p:nvSpPr>
          <p:cNvPr id="302" name="Subtitle 4"/>
          <p:cNvSpPr txBox="1">
            <a:spLocks noGrp="1"/>
          </p:cNvSpPr>
          <p:nvPr>
            <p:ph type="body" sz="quarter" idx="25"/>
          </p:nvPr>
        </p:nvSpPr>
        <p:spPr>
          <a:xfrm>
            <a:off x="12411254" y="5828973"/>
            <a:ext cx="523573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4</a:t>
            </a:r>
          </a:p>
        </p:txBody>
      </p:sp>
      <p:sp>
        <p:nvSpPr>
          <p:cNvPr id="303" name="Text"/>
          <p:cNvSpPr txBox="1">
            <a:spLocks noGrp="1"/>
          </p:cNvSpPr>
          <p:nvPr>
            <p:ph type="body" sz="quarter" idx="26"/>
          </p:nvPr>
        </p:nvSpPr>
        <p:spPr>
          <a:xfrm>
            <a:off x="12398047" y="6844519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04" name="Línea"/>
          <p:cNvSpPr/>
          <p:nvPr/>
        </p:nvSpPr>
        <p:spPr>
          <a:xfrm>
            <a:off x="12417271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5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6" name="Title 5"/>
          <p:cNvSpPr txBox="1">
            <a:spLocks noGrp="1"/>
          </p:cNvSpPr>
          <p:nvPr>
            <p:ph type="body" sz="quarter" idx="27"/>
          </p:nvPr>
        </p:nvSpPr>
        <p:spPr>
          <a:xfrm>
            <a:off x="18119669" y="4943726"/>
            <a:ext cx="5349931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5</a:t>
            </a:r>
          </a:p>
        </p:txBody>
      </p:sp>
      <p:sp>
        <p:nvSpPr>
          <p:cNvPr id="307" name="Subtitle 5"/>
          <p:cNvSpPr txBox="1">
            <a:spLocks noGrp="1"/>
          </p:cNvSpPr>
          <p:nvPr>
            <p:ph type="body" sz="quarter" idx="28"/>
          </p:nvPr>
        </p:nvSpPr>
        <p:spPr>
          <a:xfrm>
            <a:off x="18111337" y="5828973"/>
            <a:ext cx="5364310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5</a:t>
            </a:r>
          </a:p>
        </p:txBody>
      </p:sp>
      <p:sp>
        <p:nvSpPr>
          <p:cNvPr id="308" name="Text"/>
          <p:cNvSpPr txBox="1">
            <a:spLocks noGrp="1"/>
          </p:cNvSpPr>
          <p:nvPr>
            <p:ph type="body" sz="quarter" idx="29"/>
          </p:nvPr>
        </p:nvSpPr>
        <p:spPr>
          <a:xfrm>
            <a:off x="18098130" y="6844519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09" name="Línea"/>
          <p:cNvSpPr/>
          <p:nvPr/>
        </p:nvSpPr>
        <p:spPr>
          <a:xfrm>
            <a:off x="18293377" y="4622800"/>
            <a:ext cx="518642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10" name="Línea"/>
          <p:cNvSpPr/>
          <p:nvPr/>
        </p:nvSpPr>
        <p:spPr>
          <a:xfrm>
            <a:off x="18307082" y="11722100"/>
            <a:ext cx="5172716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11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19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20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21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22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23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324" name="Text"/>
          <p:cNvSpPr txBox="1">
            <a:spLocks noGrp="1"/>
          </p:cNvSpPr>
          <p:nvPr>
            <p:ph type="body" sz="quarter" idx="18"/>
          </p:nvPr>
        </p:nvSpPr>
        <p:spPr>
          <a:xfrm>
            <a:off x="887987" y="5018547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25" name="Línea"/>
          <p:cNvSpPr/>
          <p:nvPr/>
        </p:nvSpPr>
        <p:spPr>
          <a:xfrm>
            <a:off x="907211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6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7" name="Text"/>
          <p:cNvSpPr txBox="1">
            <a:spLocks noGrp="1"/>
          </p:cNvSpPr>
          <p:nvPr>
            <p:ph type="body" sz="quarter" idx="19"/>
          </p:nvPr>
        </p:nvSpPr>
        <p:spPr>
          <a:xfrm>
            <a:off x="6688994" y="5018547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28" name="Línea"/>
          <p:cNvSpPr/>
          <p:nvPr/>
        </p:nvSpPr>
        <p:spPr>
          <a:xfrm>
            <a:off x="6708218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9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0" name="Text"/>
          <p:cNvSpPr txBox="1">
            <a:spLocks noGrp="1"/>
          </p:cNvSpPr>
          <p:nvPr>
            <p:ph type="body" sz="quarter" idx="20"/>
          </p:nvPr>
        </p:nvSpPr>
        <p:spPr>
          <a:xfrm>
            <a:off x="12398047" y="5018547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31" name="Línea"/>
          <p:cNvSpPr/>
          <p:nvPr/>
        </p:nvSpPr>
        <p:spPr>
          <a:xfrm>
            <a:off x="12417271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2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3" name="Text"/>
          <p:cNvSpPr txBox="1">
            <a:spLocks noGrp="1"/>
          </p:cNvSpPr>
          <p:nvPr>
            <p:ph type="body" sz="quarter" idx="21"/>
          </p:nvPr>
        </p:nvSpPr>
        <p:spPr>
          <a:xfrm>
            <a:off x="18098130" y="5018547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34" name="Línea"/>
          <p:cNvSpPr/>
          <p:nvPr/>
        </p:nvSpPr>
        <p:spPr>
          <a:xfrm>
            <a:off x="18115489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5" name="Línea"/>
          <p:cNvSpPr/>
          <p:nvPr/>
        </p:nvSpPr>
        <p:spPr>
          <a:xfrm>
            <a:off x="18307082" y="11722100"/>
            <a:ext cx="5172716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3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44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45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46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47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48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349" name="Text"/>
          <p:cNvSpPr txBox="1">
            <a:spLocks noGrp="1"/>
          </p:cNvSpPr>
          <p:nvPr>
            <p:ph type="body" sz="quarter" idx="18"/>
          </p:nvPr>
        </p:nvSpPr>
        <p:spPr>
          <a:xfrm>
            <a:off x="887987" y="9056036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0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1" name="Text"/>
          <p:cNvSpPr txBox="1">
            <a:spLocks noGrp="1"/>
          </p:cNvSpPr>
          <p:nvPr>
            <p:ph type="body" sz="quarter" idx="19"/>
          </p:nvPr>
        </p:nvSpPr>
        <p:spPr>
          <a:xfrm>
            <a:off x="6688994" y="9056036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2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3" name="Text"/>
          <p:cNvSpPr txBox="1">
            <a:spLocks noGrp="1"/>
          </p:cNvSpPr>
          <p:nvPr>
            <p:ph type="body" sz="quarter" idx="20"/>
          </p:nvPr>
        </p:nvSpPr>
        <p:spPr>
          <a:xfrm>
            <a:off x="12398047" y="9056036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4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5" name="Text"/>
          <p:cNvSpPr txBox="1">
            <a:spLocks noGrp="1"/>
          </p:cNvSpPr>
          <p:nvPr>
            <p:ph type="body" sz="quarter" idx="21"/>
          </p:nvPr>
        </p:nvSpPr>
        <p:spPr>
          <a:xfrm>
            <a:off x="18098130" y="9056036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6" name="Línea"/>
          <p:cNvSpPr/>
          <p:nvPr/>
        </p:nvSpPr>
        <p:spPr>
          <a:xfrm>
            <a:off x="18113942" y="11722100"/>
            <a:ext cx="5365855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7" name="Imagen"/>
          <p:cNvSpPr>
            <a:spLocks noGrp="1"/>
          </p:cNvSpPr>
          <p:nvPr>
            <p:ph type="pic" sz="quarter" idx="22"/>
          </p:nvPr>
        </p:nvSpPr>
        <p:spPr>
          <a:xfrm>
            <a:off x="898896" y="4620488"/>
            <a:ext cx="5380698" cy="35569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8" name="Imagen"/>
          <p:cNvSpPr>
            <a:spLocks noGrp="1"/>
          </p:cNvSpPr>
          <p:nvPr>
            <p:ph type="pic" sz="quarter" idx="23"/>
          </p:nvPr>
        </p:nvSpPr>
        <p:spPr>
          <a:xfrm>
            <a:off x="6720621" y="4620487"/>
            <a:ext cx="5231946" cy="35569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9" name="Imagen"/>
          <p:cNvSpPr>
            <a:spLocks noGrp="1"/>
          </p:cNvSpPr>
          <p:nvPr>
            <p:ph type="pic" sz="quarter" idx="24"/>
          </p:nvPr>
        </p:nvSpPr>
        <p:spPr>
          <a:xfrm>
            <a:off x="12432038" y="4620487"/>
            <a:ext cx="5220548" cy="35569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0" name="Imagen"/>
          <p:cNvSpPr>
            <a:spLocks noGrp="1"/>
          </p:cNvSpPr>
          <p:nvPr>
            <p:ph type="pic" sz="quarter" idx="25"/>
          </p:nvPr>
        </p:nvSpPr>
        <p:spPr>
          <a:xfrm>
            <a:off x="18108438" y="4620488"/>
            <a:ext cx="5376667" cy="35582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1" name="Línea"/>
          <p:cNvSpPr/>
          <p:nvPr/>
        </p:nvSpPr>
        <p:spPr>
          <a:xfrm>
            <a:off x="907211" y="8694481"/>
            <a:ext cx="5364310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2" name="Línea"/>
          <p:cNvSpPr/>
          <p:nvPr/>
        </p:nvSpPr>
        <p:spPr>
          <a:xfrm>
            <a:off x="6708218" y="8694481"/>
            <a:ext cx="5235731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3" name="Línea"/>
          <p:cNvSpPr/>
          <p:nvPr/>
        </p:nvSpPr>
        <p:spPr>
          <a:xfrm>
            <a:off x="12417271" y="8694481"/>
            <a:ext cx="5235731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4" name="Línea"/>
          <p:cNvSpPr/>
          <p:nvPr/>
        </p:nvSpPr>
        <p:spPr>
          <a:xfrm>
            <a:off x="18113942" y="8694481"/>
            <a:ext cx="5365855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88" name="Caption"/>
          <p:cNvSpPr txBox="1">
            <a:spLocks noGrp="1"/>
          </p:cNvSpPr>
          <p:nvPr>
            <p:ph type="body" sz="quarter" idx="13"/>
          </p:nvPr>
        </p:nvSpPr>
        <p:spPr>
          <a:xfrm>
            <a:off x="902229" y="11949919"/>
            <a:ext cx="11057826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389" name="Caption"/>
          <p:cNvSpPr txBox="1">
            <a:spLocks noGrp="1"/>
          </p:cNvSpPr>
          <p:nvPr>
            <p:ph type="body" sz="quarter" idx="14"/>
          </p:nvPr>
        </p:nvSpPr>
        <p:spPr>
          <a:xfrm>
            <a:off x="12408429" y="11949919"/>
            <a:ext cx="11057826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390" name="Slideshow Title"/>
          <p:cNvSpPr txBox="1">
            <a:spLocks noGrp="1"/>
          </p:cNvSpPr>
          <p:nvPr>
            <p:ph type="body" sz="quarter" idx="15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91" name="Chapter Title"/>
          <p:cNvSpPr txBox="1">
            <a:spLocks noGrp="1"/>
          </p:cNvSpPr>
          <p:nvPr>
            <p:ph type="body" sz="quarter" idx="16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92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93" name="Imagen"/>
          <p:cNvSpPr>
            <a:spLocks noGrp="1"/>
          </p:cNvSpPr>
          <p:nvPr>
            <p:ph type="pic" sz="half" idx="18"/>
          </p:nvPr>
        </p:nvSpPr>
        <p:spPr>
          <a:xfrm>
            <a:off x="898895" y="4620488"/>
            <a:ext cx="11048651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4" name="Imagen"/>
          <p:cNvSpPr>
            <a:spLocks noGrp="1"/>
          </p:cNvSpPr>
          <p:nvPr>
            <p:ph type="pic" sz="half" idx="19"/>
          </p:nvPr>
        </p:nvSpPr>
        <p:spPr>
          <a:xfrm>
            <a:off x="12420232" y="4620488"/>
            <a:ext cx="11064874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5" name="Title 1"/>
          <p:cNvSpPr txBox="1">
            <a:spLocks noGrp="1"/>
          </p:cNvSpPr>
          <p:nvPr>
            <p:ph type="body" sz="quarter" idx="20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96" name="Subtitle 1"/>
          <p:cNvSpPr txBox="1">
            <a:spLocks noGrp="1"/>
          </p:cNvSpPr>
          <p:nvPr>
            <p:ph type="body" sz="quarter" idx="21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397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05" name="Caption"/>
          <p:cNvSpPr txBox="1">
            <a:spLocks noGrp="1"/>
          </p:cNvSpPr>
          <p:nvPr>
            <p:ph type="body" sz="quarter" idx="13"/>
          </p:nvPr>
        </p:nvSpPr>
        <p:spPr>
          <a:xfrm>
            <a:off x="902229" y="11949919"/>
            <a:ext cx="7280673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6" name="Caption"/>
          <p:cNvSpPr txBox="1">
            <a:spLocks noGrp="1"/>
          </p:cNvSpPr>
          <p:nvPr>
            <p:ph type="body" sz="quarter" idx="14"/>
          </p:nvPr>
        </p:nvSpPr>
        <p:spPr>
          <a:xfrm>
            <a:off x="8594061" y="11949919"/>
            <a:ext cx="7195877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7" name="Caption"/>
          <p:cNvSpPr txBox="1">
            <a:spLocks noGrp="1"/>
          </p:cNvSpPr>
          <p:nvPr>
            <p:ph type="body" sz="quarter" idx="15"/>
          </p:nvPr>
        </p:nvSpPr>
        <p:spPr>
          <a:xfrm>
            <a:off x="16285894" y="11949919"/>
            <a:ext cx="7191485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8" name="Slideshow Title"/>
          <p:cNvSpPr txBox="1">
            <a:spLocks noGrp="1"/>
          </p:cNvSpPr>
          <p:nvPr>
            <p:ph type="body" sz="quarter" idx="16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09" name="Chapter Title"/>
          <p:cNvSpPr txBox="1">
            <a:spLocks noGrp="1"/>
          </p:cNvSpPr>
          <p:nvPr>
            <p:ph type="body" sz="quarter" idx="17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10" name="Date"/>
          <p:cNvSpPr txBox="1">
            <a:spLocks noGrp="1"/>
          </p:cNvSpPr>
          <p:nvPr>
            <p:ph type="body" sz="quarter" idx="18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11" name="Imagen"/>
          <p:cNvSpPr>
            <a:spLocks noGrp="1"/>
          </p:cNvSpPr>
          <p:nvPr>
            <p:ph type="pic" sz="quarter" idx="19"/>
          </p:nvPr>
        </p:nvSpPr>
        <p:spPr>
          <a:xfrm>
            <a:off x="898895" y="4620488"/>
            <a:ext cx="7283657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2" name="Imagen"/>
          <p:cNvSpPr>
            <a:spLocks noGrp="1"/>
          </p:cNvSpPr>
          <p:nvPr>
            <p:ph type="pic" sz="quarter" idx="20"/>
          </p:nvPr>
        </p:nvSpPr>
        <p:spPr>
          <a:xfrm>
            <a:off x="16314625" y="4620488"/>
            <a:ext cx="7170480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3" name="Imagen"/>
          <p:cNvSpPr>
            <a:spLocks noGrp="1"/>
          </p:cNvSpPr>
          <p:nvPr>
            <p:ph type="pic" sz="quarter" idx="21"/>
          </p:nvPr>
        </p:nvSpPr>
        <p:spPr>
          <a:xfrm>
            <a:off x="8622793" y="4620488"/>
            <a:ext cx="7219083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4" name="Title 1"/>
          <p:cNvSpPr txBox="1">
            <a:spLocks noGrp="1"/>
          </p:cNvSpPr>
          <p:nvPr>
            <p:ph type="body" sz="quarter" idx="22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15" name="Subtitle 1"/>
          <p:cNvSpPr txBox="1">
            <a:spLocks noGrp="1"/>
          </p:cNvSpPr>
          <p:nvPr>
            <p:ph type="body" sz="quarter" idx="23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1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28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" descr="Imagen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9486684" y="12057907"/>
            <a:ext cx="3987367" cy="9031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o del título"/>
          <p:cNvSpPr txBox="1">
            <a:spLocks noGrp="1"/>
          </p:cNvSpPr>
          <p:nvPr>
            <p:ph type="title"/>
          </p:nvPr>
        </p:nvSpPr>
        <p:spPr>
          <a:xfrm>
            <a:off x="4842933" y="5543550"/>
            <a:ext cx="20828001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" name="Nivel de texto 1…"/>
          <p:cNvSpPr txBox="1">
            <a:spLocks noGrp="1"/>
          </p:cNvSpPr>
          <p:nvPr>
            <p:ph type="body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65" r:id="rId4"/>
    <p:sldLayoutId id="2147483668" r:id="rId5"/>
    <p:sldLayoutId id="2147483669" r:id="rId6"/>
    <p:sldLayoutId id="2147483670" r:id="rId7"/>
    <p:sldLayoutId id="2147483672" r:id="rId8"/>
    <p:sldLayoutId id="2147483673" r:id="rId9"/>
    <p:sldLayoutId id="2147483675" r:id="rId10"/>
    <p:sldLayoutId id="2147483676" r:id="rId11"/>
    <p:sldLayoutId id="2147483677" r:id="rId12"/>
    <p:sldLayoutId id="2147483678" r:id="rId13"/>
    <p:sldLayoutId id="2147483684" r:id="rId14"/>
    <p:sldLayoutId id="2147483685" r:id="rId15"/>
    <p:sldLayoutId id="2147483687" r:id="rId16"/>
    <p:sldLayoutId id="2147483688" r:id="rId17"/>
    <p:sldLayoutId id="2147483689" r:id="rId18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Slideshow Title"/>
          <p:cNvSpPr txBox="1">
            <a:spLocks noGrp="1"/>
          </p:cNvSpPr>
          <p:nvPr>
            <p:ph type="body" idx="14"/>
          </p:nvPr>
        </p:nvSpPr>
        <p:spPr>
          <a:xfrm>
            <a:off x="2022183" y="2560320"/>
            <a:ext cx="21451868" cy="5859594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endParaRPr lang="pt-BR" dirty="0"/>
          </a:p>
          <a:p>
            <a:pPr algn="ctr"/>
            <a:r>
              <a:rPr lang="pt-BR" sz="10400" b="1" dirty="0"/>
              <a:t>Reunião Quinzenal </a:t>
            </a:r>
            <a:endParaRPr lang="pt-BR" sz="8000" dirty="0"/>
          </a:p>
          <a:p>
            <a:pPr algn="ctr"/>
            <a:endParaRPr dirty="0"/>
          </a:p>
        </p:txBody>
      </p:sp>
      <p:pic>
        <p:nvPicPr>
          <p:cNvPr id="6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6684" y="12057907"/>
            <a:ext cx="3987367" cy="903187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81F024DD-19AF-45FD-9B29-7CCE98DBCE92}"/>
              </a:ext>
            </a:extLst>
          </p:cNvPr>
          <p:cNvSpPr txBox="1"/>
          <p:nvPr/>
        </p:nvSpPr>
        <p:spPr>
          <a:xfrm>
            <a:off x="7875037" y="7632081"/>
            <a:ext cx="9218645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Nome do cinema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166311"/>
            <a:ext cx="11298949" cy="1536044"/>
          </a:xfrm>
        </p:spPr>
        <p:txBody>
          <a:bodyPr>
            <a:normAutofit/>
          </a:bodyPr>
          <a:lstStyle/>
          <a:p>
            <a:r>
              <a:rPr lang="pt-BR" sz="4000" dirty="0"/>
              <a:t>CONFERÊNCIA FUNDO DE TROCO (COFRE)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8171D15-A9F5-42BC-A40E-7B44021E2F2C}"/>
              </a:ext>
            </a:extLst>
          </p:cNvPr>
          <p:cNvSpPr txBox="1"/>
          <p:nvPr/>
        </p:nvSpPr>
        <p:spPr>
          <a:xfrm>
            <a:off x="15059607" y="11102333"/>
            <a:ext cx="7016621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Justificativa </a:t>
            </a:r>
            <a:r>
              <a:rPr lang="pt-BR" dirty="0">
                <a:solidFill>
                  <a:schemeClr val="bg1"/>
                </a:solidFill>
              </a:rPr>
              <a:t>de Conferência de Cofre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97DE94-4337-48BF-B899-807BC6517373}"/>
              </a:ext>
            </a:extLst>
          </p:cNvPr>
          <p:cNvSpPr txBox="1"/>
          <p:nvPr/>
        </p:nvSpPr>
        <p:spPr>
          <a:xfrm>
            <a:off x="15936686" y="6332490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E56103-A88F-417B-B0C4-FAAFB457198C}"/>
              </a:ext>
            </a:extLst>
          </p:cNvPr>
          <p:cNvSpPr/>
          <p:nvPr/>
        </p:nvSpPr>
        <p:spPr>
          <a:xfrm>
            <a:off x="783772" y="1678413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E578A3E-7ECE-4E0B-8D71-24CDB303F2BC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565CDC1-A99D-4272-A92A-3242FDC94FEC}"/>
              </a:ext>
            </a:extLst>
          </p:cNvPr>
          <p:cNvSpPr txBox="1"/>
          <p:nvPr/>
        </p:nvSpPr>
        <p:spPr>
          <a:xfrm>
            <a:off x="3172409" y="6159540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Conferência  de Cofre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2E11ED8-AD47-4ED5-A69F-0546185C8680}"/>
              </a:ext>
            </a:extLst>
          </p:cNvPr>
          <p:cNvSpPr txBox="1"/>
          <p:nvPr/>
        </p:nvSpPr>
        <p:spPr>
          <a:xfrm>
            <a:off x="2892489" y="11141715"/>
            <a:ext cx="643190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Controle de Conferência de Cofre </a:t>
            </a: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0382EC3-FEB6-4187-8BE9-76CA53DF61C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34053744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166311"/>
            <a:ext cx="7050409" cy="1536044"/>
          </a:xfrm>
        </p:spPr>
        <p:txBody>
          <a:bodyPr>
            <a:normAutofit/>
          </a:bodyPr>
          <a:lstStyle/>
          <a:p>
            <a:r>
              <a:rPr lang="pt-BR" sz="4000" dirty="0"/>
              <a:t>VENDA DE COMBOS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97DE94-4337-48BF-B899-807BC6517373}"/>
              </a:ext>
            </a:extLst>
          </p:cNvPr>
          <p:cNvSpPr txBox="1"/>
          <p:nvPr/>
        </p:nvSpPr>
        <p:spPr>
          <a:xfrm>
            <a:off x="15936686" y="6332490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E56103-A88F-417B-B0C4-FAAFB457198C}"/>
              </a:ext>
            </a:extLst>
          </p:cNvPr>
          <p:cNvSpPr/>
          <p:nvPr/>
        </p:nvSpPr>
        <p:spPr>
          <a:xfrm>
            <a:off x="783772" y="1678413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E578A3E-7ECE-4E0B-8D71-24CDB303F2BC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565CDC1-A99D-4272-A92A-3242FDC94FEC}"/>
              </a:ext>
            </a:extLst>
          </p:cNvPr>
          <p:cNvSpPr txBox="1"/>
          <p:nvPr/>
        </p:nvSpPr>
        <p:spPr>
          <a:xfrm>
            <a:off x="3433665" y="5901353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relatório vendas de Combos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2E11ED8-AD47-4ED5-A69F-0546185C8680}"/>
              </a:ext>
            </a:extLst>
          </p:cNvPr>
          <p:cNvSpPr txBox="1"/>
          <p:nvPr/>
        </p:nvSpPr>
        <p:spPr>
          <a:xfrm>
            <a:off x="2052731" y="11150216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 Relatório Vendas de Combos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0382EC3-FEB6-4187-8BE9-76CA53DF61C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3D401DD-B1B7-494C-ACA6-38C31520CC08}"/>
              </a:ext>
            </a:extLst>
          </p:cNvPr>
          <p:cNvSpPr txBox="1"/>
          <p:nvPr/>
        </p:nvSpPr>
        <p:spPr>
          <a:xfrm>
            <a:off x="14064345" y="11150216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Justificativa Vendas de Combos</a:t>
            </a:r>
          </a:p>
        </p:txBody>
      </p:sp>
    </p:spTree>
    <p:extLst>
      <p:ext uri="{BB962C8B-B14F-4D97-AF65-F5344CB8AC3E}">
        <p14:creationId xmlns:p14="http://schemas.microsoft.com/office/powerpoint/2010/main" val="251103435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166311"/>
            <a:ext cx="14192993" cy="1536044"/>
          </a:xfrm>
        </p:spPr>
        <p:txBody>
          <a:bodyPr>
            <a:normAutofit/>
          </a:bodyPr>
          <a:lstStyle/>
          <a:p>
            <a:r>
              <a:rPr lang="pt-BR" sz="4000" dirty="0"/>
              <a:t>ESCALAS DE TRABALHO (OPERATIVA E ADMINISTRATIVA)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97DE94-4337-48BF-B899-807BC6517373}"/>
              </a:ext>
            </a:extLst>
          </p:cNvPr>
          <p:cNvSpPr txBox="1"/>
          <p:nvPr/>
        </p:nvSpPr>
        <p:spPr>
          <a:xfrm>
            <a:off x="15936686" y="6332490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E56103-A88F-417B-B0C4-FAAFB457198C}"/>
              </a:ext>
            </a:extLst>
          </p:cNvPr>
          <p:cNvSpPr/>
          <p:nvPr/>
        </p:nvSpPr>
        <p:spPr>
          <a:xfrm>
            <a:off x="783772" y="1678413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E578A3E-7ECE-4E0B-8D71-24CDB303F2BC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565CDC1-A99D-4272-A92A-3242FDC94FEC}"/>
              </a:ext>
            </a:extLst>
          </p:cNvPr>
          <p:cNvSpPr txBox="1"/>
          <p:nvPr/>
        </p:nvSpPr>
        <p:spPr>
          <a:xfrm>
            <a:off x="3433665" y="6132185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escala de trabalho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2E11ED8-AD47-4ED5-A69F-0546185C8680}"/>
              </a:ext>
            </a:extLst>
          </p:cNvPr>
          <p:cNvSpPr txBox="1"/>
          <p:nvPr/>
        </p:nvSpPr>
        <p:spPr>
          <a:xfrm>
            <a:off x="2052733" y="11150216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 Escala de Trabalho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0382EC3-FEB6-4187-8BE9-76CA53DF61C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3D401DD-B1B7-494C-ACA6-38C31520CC08}"/>
              </a:ext>
            </a:extLst>
          </p:cNvPr>
          <p:cNvSpPr txBox="1"/>
          <p:nvPr/>
        </p:nvSpPr>
        <p:spPr>
          <a:xfrm>
            <a:off x="14064345" y="11150216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Justificativa  Escala de Trabalho</a:t>
            </a:r>
          </a:p>
        </p:txBody>
      </p:sp>
    </p:spTree>
    <p:extLst>
      <p:ext uri="{BB962C8B-B14F-4D97-AF65-F5344CB8AC3E}">
        <p14:creationId xmlns:p14="http://schemas.microsoft.com/office/powerpoint/2010/main" val="3223597099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166311"/>
            <a:ext cx="7050409" cy="1536044"/>
          </a:xfrm>
        </p:spPr>
        <p:txBody>
          <a:bodyPr>
            <a:normAutofit/>
          </a:bodyPr>
          <a:lstStyle/>
          <a:p>
            <a:r>
              <a:rPr lang="pt-BR" sz="4000" dirty="0"/>
              <a:t>PEDIDOS (PLANILHA P.A.I.)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97DE94-4337-48BF-B899-807BC6517373}"/>
              </a:ext>
            </a:extLst>
          </p:cNvPr>
          <p:cNvSpPr txBox="1"/>
          <p:nvPr/>
        </p:nvSpPr>
        <p:spPr>
          <a:xfrm>
            <a:off x="15936686" y="6332490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E56103-A88F-417B-B0C4-FAAFB457198C}"/>
              </a:ext>
            </a:extLst>
          </p:cNvPr>
          <p:cNvSpPr/>
          <p:nvPr/>
        </p:nvSpPr>
        <p:spPr>
          <a:xfrm>
            <a:off x="783772" y="1678413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E578A3E-7ECE-4E0B-8D71-24CDB303F2BC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565CDC1-A99D-4272-A92A-3242FDC94FEC}"/>
              </a:ext>
            </a:extLst>
          </p:cNvPr>
          <p:cNvSpPr txBox="1"/>
          <p:nvPr/>
        </p:nvSpPr>
        <p:spPr>
          <a:xfrm>
            <a:off x="3433665" y="5901353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Template de pedido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2E11ED8-AD47-4ED5-A69F-0546185C8680}"/>
              </a:ext>
            </a:extLst>
          </p:cNvPr>
          <p:cNvSpPr txBox="1"/>
          <p:nvPr/>
        </p:nvSpPr>
        <p:spPr>
          <a:xfrm>
            <a:off x="2052733" y="11150216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 Planilha P.A.I.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0382EC3-FEB6-4187-8BE9-76CA53DF61C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3D401DD-B1B7-494C-ACA6-38C31520CC08}"/>
              </a:ext>
            </a:extLst>
          </p:cNvPr>
          <p:cNvSpPr txBox="1"/>
          <p:nvPr/>
        </p:nvSpPr>
        <p:spPr>
          <a:xfrm>
            <a:off x="14064345" y="11150216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Justificativa Planilha P.A.I.</a:t>
            </a:r>
          </a:p>
        </p:txBody>
      </p:sp>
    </p:spTree>
    <p:extLst>
      <p:ext uri="{BB962C8B-B14F-4D97-AF65-F5344CB8AC3E}">
        <p14:creationId xmlns:p14="http://schemas.microsoft.com/office/powerpoint/2010/main" val="218749208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166311"/>
            <a:ext cx="7050409" cy="1536044"/>
          </a:xfrm>
        </p:spPr>
        <p:txBody>
          <a:bodyPr>
            <a:normAutofit/>
          </a:bodyPr>
          <a:lstStyle/>
          <a:p>
            <a:r>
              <a:rPr lang="pt-BR" sz="4000" dirty="0"/>
              <a:t>INTERVENÇÃO NMSSO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97DE94-4337-48BF-B899-807BC6517373}"/>
              </a:ext>
            </a:extLst>
          </p:cNvPr>
          <p:cNvSpPr txBox="1"/>
          <p:nvPr/>
        </p:nvSpPr>
        <p:spPr>
          <a:xfrm>
            <a:off x="15936686" y="6332490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E56103-A88F-417B-B0C4-FAAFB457198C}"/>
              </a:ext>
            </a:extLst>
          </p:cNvPr>
          <p:cNvSpPr/>
          <p:nvPr/>
        </p:nvSpPr>
        <p:spPr>
          <a:xfrm>
            <a:off x="783772" y="1678413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E578A3E-7ECE-4E0B-8D71-24CDB303F2BC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565CDC1-A99D-4272-A92A-3242FDC94FEC}"/>
              </a:ext>
            </a:extLst>
          </p:cNvPr>
          <p:cNvSpPr txBox="1"/>
          <p:nvPr/>
        </p:nvSpPr>
        <p:spPr>
          <a:xfrm>
            <a:off x="3433665" y="5901353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Intervenção NMSSO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2E11ED8-AD47-4ED5-A69F-0546185C8680}"/>
              </a:ext>
            </a:extLst>
          </p:cNvPr>
          <p:cNvSpPr txBox="1"/>
          <p:nvPr/>
        </p:nvSpPr>
        <p:spPr>
          <a:xfrm>
            <a:off x="1838129" y="11126274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 Planilha Intervenção extraída do OPS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0382EC3-FEB6-4187-8BE9-76CA53DF61C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3D401DD-B1B7-494C-ACA6-38C31520CC08}"/>
              </a:ext>
            </a:extLst>
          </p:cNvPr>
          <p:cNvSpPr txBox="1"/>
          <p:nvPr/>
        </p:nvSpPr>
        <p:spPr>
          <a:xfrm>
            <a:off x="14005248" y="11150216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Justificativa/Plano de Ação Intervenção</a:t>
            </a:r>
          </a:p>
        </p:txBody>
      </p:sp>
    </p:spTree>
    <p:extLst>
      <p:ext uri="{BB962C8B-B14F-4D97-AF65-F5344CB8AC3E}">
        <p14:creationId xmlns:p14="http://schemas.microsoft.com/office/powerpoint/2010/main" val="132849751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166311"/>
            <a:ext cx="7050409" cy="1536044"/>
          </a:xfrm>
        </p:spPr>
        <p:txBody>
          <a:bodyPr>
            <a:normAutofit/>
          </a:bodyPr>
          <a:lstStyle/>
          <a:p>
            <a:r>
              <a:rPr lang="pt-BR" sz="4000" dirty="0"/>
              <a:t>RELATÓRIO INVENTÁRIO 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97DE94-4337-48BF-B899-807BC6517373}"/>
              </a:ext>
            </a:extLst>
          </p:cNvPr>
          <p:cNvSpPr txBox="1"/>
          <p:nvPr/>
        </p:nvSpPr>
        <p:spPr>
          <a:xfrm>
            <a:off x="15936686" y="6332490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E56103-A88F-417B-B0C4-FAAFB457198C}"/>
              </a:ext>
            </a:extLst>
          </p:cNvPr>
          <p:cNvSpPr/>
          <p:nvPr/>
        </p:nvSpPr>
        <p:spPr>
          <a:xfrm>
            <a:off x="783772" y="1678413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E578A3E-7ECE-4E0B-8D71-24CDB303F2BC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565CDC1-A99D-4272-A92A-3242FDC94FEC}"/>
              </a:ext>
            </a:extLst>
          </p:cNvPr>
          <p:cNvSpPr txBox="1"/>
          <p:nvPr/>
        </p:nvSpPr>
        <p:spPr>
          <a:xfrm>
            <a:off x="3433665" y="5901353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Relatório de Inventário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2E11ED8-AD47-4ED5-A69F-0546185C8680}"/>
              </a:ext>
            </a:extLst>
          </p:cNvPr>
          <p:cNvSpPr txBox="1"/>
          <p:nvPr/>
        </p:nvSpPr>
        <p:spPr>
          <a:xfrm>
            <a:off x="1838129" y="11126274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 Relatório de Inventário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0382EC3-FEB6-4187-8BE9-76CA53DF61C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3D401DD-B1B7-494C-ACA6-38C31520CC08}"/>
              </a:ext>
            </a:extLst>
          </p:cNvPr>
          <p:cNvSpPr txBox="1"/>
          <p:nvPr/>
        </p:nvSpPr>
        <p:spPr>
          <a:xfrm>
            <a:off x="14005248" y="11150216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Justificativa Relatório de Inventário</a:t>
            </a:r>
          </a:p>
        </p:txBody>
      </p:sp>
    </p:spTree>
    <p:extLst>
      <p:ext uri="{BB962C8B-B14F-4D97-AF65-F5344CB8AC3E}">
        <p14:creationId xmlns:p14="http://schemas.microsoft.com/office/powerpoint/2010/main" val="77746401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166311"/>
            <a:ext cx="7050409" cy="1536044"/>
          </a:xfrm>
        </p:spPr>
        <p:txBody>
          <a:bodyPr>
            <a:normAutofit/>
          </a:bodyPr>
          <a:lstStyle/>
          <a:p>
            <a:r>
              <a:rPr lang="pt-BR" sz="4000" dirty="0"/>
              <a:t>ANALISE DE ROTATIVIDAE 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97DE94-4337-48BF-B899-807BC6517373}"/>
              </a:ext>
            </a:extLst>
          </p:cNvPr>
          <p:cNvSpPr txBox="1"/>
          <p:nvPr/>
        </p:nvSpPr>
        <p:spPr>
          <a:xfrm>
            <a:off x="15936686" y="6332490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E56103-A88F-417B-B0C4-FAAFB457198C}"/>
              </a:ext>
            </a:extLst>
          </p:cNvPr>
          <p:cNvSpPr/>
          <p:nvPr/>
        </p:nvSpPr>
        <p:spPr>
          <a:xfrm>
            <a:off x="783772" y="1678413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E578A3E-7ECE-4E0B-8D71-24CDB303F2BC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565CDC1-A99D-4272-A92A-3242FDC94FEC}"/>
              </a:ext>
            </a:extLst>
          </p:cNvPr>
          <p:cNvSpPr txBox="1"/>
          <p:nvPr/>
        </p:nvSpPr>
        <p:spPr>
          <a:xfrm>
            <a:off x="3433665" y="5901353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Relatório de Rotatividade da ADP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2E11ED8-AD47-4ED5-A69F-0546185C8680}"/>
              </a:ext>
            </a:extLst>
          </p:cNvPr>
          <p:cNvSpPr txBox="1"/>
          <p:nvPr/>
        </p:nvSpPr>
        <p:spPr>
          <a:xfrm>
            <a:off x="1838129" y="11102332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 Relatório Demitidos ADP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0382EC3-FEB6-4187-8BE9-76CA53DF61C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3D401DD-B1B7-494C-ACA6-38C31520CC08}"/>
              </a:ext>
            </a:extLst>
          </p:cNvPr>
          <p:cNvSpPr txBox="1"/>
          <p:nvPr/>
        </p:nvSpPr>
        <p:spPr>
          <a:xfrm>
            <a:off x="14005248" y="11150216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Justificativa Demitidos ADP</a:t>
            </a:r>
          </a:p>
        </p:txBody>
      </p:sp>
    </p:spTree>
    <p:extLst>
      <p:ext uri="{BB962C8B-B14F-4D97-AF65-F5344CB8AC3E}">
        <p14:creationId xmlns:p14="http://schemas.microsoft.com/office/powerpoint/2010/main" val="3231412557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166311"/>
            <a:ext cx="7050409" cy="1536044"/>
          </a:xfrm>
        </p:spPr>
        <p:txBody>
          <a:bodyPr>
            <a:normAutofit/>
          </a:bodyPr>
          <a:lstStyle/>
          <a:p>
            <a:r>
              <a:rPr lang="pt-BR" sz="4000" dirty="0"/>
              <a:t>RESULTADO FINANCEIRO 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97DE94-4337-48BF-B899-807BC6517373}"/>
              </a:ext>
            </a:extLst>
          </p:cNvPr>
          <p:cNvSpPr txBox="1"/>
          <p:nvPr/>
        </p:nvSpPr>
        <p:spPr>
          <a:xfrm>
            <a:off x="15936686" y="6332490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E56103-A88F-417B-B0C4-FAAFB457198C}"/>
              </a:ext>
            </a:extLst>
          </p:cNvPr>
          <p:cNvSpPr/>
          <p:nvPr/>
        </p:nvSpPr>
        <p:spPr>
          <a:xfrm>
            <a:off x="783772" y="1678413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E578A3E-7ECE-4E0B-8D71-24CDB303F2BC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565CDC1-A99D-4272-A92A-3242FDC94FEC}"/>
              </a:ext>
            </a:extLst>
          </p:cNvPr>
          <p:cNvSpPr txBox="1"/>
          <p:nvPr/>
        </p:nvSpPr>
        <p:spPr>
          <a:xfrm>
            <a:off x="3433665" y="5670521"/>
            <a:ext cx="5075853" cy="14875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relatório dos indicares que não atingiu as metas 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2E11ED8-AD47-4ED5-A69F-0546185C8680}"/>
              </a:ext>
            </a:extLst>
          </p:cNvPr>
          <p:cNvSpPr txBox="1"/>
          <p:nvPr/>
        </p:nvSpPr>
        <p:spPr>
          <a:xfrm>
            <a:off x="1838129" y="10871500"/>
            <a:ext cx="8266924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 Relatório de indicadores das metas não atingidas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0382EC3-FEB6-4187-8BE9-76CA53DF61C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3D401DD-B1B7-494C-ACA6-38C31520CC08}"/>
              </a:ext>
            </a:extLst>
          </p:cNvPr>
          <p:cNvSpPr txBox="1"/>
          <p:nvPr/>
        </p:nvSpPr>
        <p:spPr>
          <a:xfrm>
            <a:off x="14005248" y="11150216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Justificativa/Plano de Ação</a:t>
            </a:r>
          </a:p>
        </p:txBody>
      </p:sp>
    </p:spTree>
    <p:extLst>
      <p:ext uri="{BB962C8B-B14F-4D97-AF65-F5344CB8AC3E}">
        <p14:creationId xmlns:p14="http://schemas.microsoft.com/office/powerpoint/2010/main" val="421560808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BBF92F02-349D-42DD-8336-1D096CF7A3F6}"/>
              </a:ext>
            </a:extLst>
          </p:cNvPr>
          <p:cNvSpPr txBox="1"/>
          <p:nvPr/>
        </p:nvSpPr>
        <p:spPr>
          <a:xfrm>
            <a:off x="607716" y="2538492"/>
            <a:ext cx="12305852" cy="137063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742950" marR="0" indent="-74295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endParaRPr lang="pt-BR" sz="4400" dirty="0">
              <a:solidFill>
                <a:schemeClr val="bg1"/>
              </a:solidFill>
            </a:endParaRPr>
          </a:p>
          <a:p>
            <a:pPr marL="742950" marR="0" indent="-74295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t-BR" sz="4400" dirty="0">
                <a:solidFill>
                  <a:schemeClr val="bg1"/>
                </a:solidFill>
              </a:rPr>
              <a:t>Relatório  Gerencial.</a:t>
            </a:r>
          </a:p>
          <a:p>
            <a:pPr marL="742950" indent="-742950" algn="l">
              <a:buFont typeface="+mj-lt"/>
              <a:buAutoNum type="arabicPeriod"/>
            </a:pPr>
            <a:r>
              <a:rPr lang="pt-BR" sz="4400" dirty="0">
                <a:solidFill>
                  <a:schemeClr val="bg1"/>
                </a:solidFill>
              </a:rPr>
              <a:t>Conferência valores do cofre.</a:t>
            </a:r>
          </a:p>
          <a:p>
            <a:pPr marL="742950" indent="-742950" algn="l">
              <a:buFont typeface="+mj-lt"/>
              <a:buAutoNum type="arabicPeriod"/>
            </a:pPr>
            <a:r>
              <a:rPr lang="pt-BR" sz="4400" dirty="0">
                <a:solidFill>
                  <a:schemeClr val="bg1"/>
                </a:solidFill>
              </a:rPr>
              <a:t>Conferência valores caixa pequeno.</a:t>
            </a:r>
          </a:p>
          <a:p>
            <a:pPr marL="742950" marR="0" indent="-74295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t-BR" sz="4400" dirty="0">
                <a:solidFill>
                  <a:schemeClr val="bg1"/>
                </a:solidFill>
              </a:rPr>
              <a:t>Percapita.</a:t>
            </a:r>
          </a:p>
          <a:p>
            <a:pPr marL="742950" marR="0" indent="-74295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t-BR" sz="4400" dirty="0">
                <a:solidFill>
                  <a:schemeClr val="bg1"/>
                </a:solidFill>
              </a:rPr>
              <a:t>Incidência (hit rate).</a:t>
            </a:r>
          </a:p>
          <a:p>
            <a:pPr marL="742950" indent="-742950" algn="l">
              <a:buFont typeface="+mj-lt"/>
              <a:buAutoNum type="arabicPeriod"/>
            </a:pPr>
            <a:r>
              <a:rPr lang="pt-BR" sz="4400" dirty="0">
                <a:solidFill>
                  <a:schemeClr val="bg1"/>
                </a:solidFill>
              </a:rPr>
              <a:t>Vendas de Combos.</a:t>
            </a:r>
          </a:p>
          <a:p>
            <a:pPr marL="742950" indent="-742950" algn="l">
              <a:buFont typeface="+mj-lt"/>
              <a:buAutoNum type="arabicPeriod"/>
            </a:pPr>
            <a:r>
              <a:rPr lang="pt-BR" sz="4400" dirty="0">
                <a:solidFill>
                  <a:schemeClr val="bg1"/>
                </a:solidFill>
              </a:rPr>
              <a:t>Escalas de Trabalho.</a:t>
            </a:r>
          </a:p>
          <a:p>
            <a:pPr marL="742950" marR="0" indent="-74295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t-BR" sz="4400" dirty="0">
                <a:solidFill>
                  <a:schemeClr val="bg1"/>
                </a:solidFill>
              </a:rPr>
              <a:t>Pedidos planilha P.A.I.</a:t>
            </a:r>
          </a:p>
          <a:p>
            <a:pPr marL="742950" marR="0" indent="-74295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t-BR" sz="4400" dirty="0">
                <a:solidFill>
                  <a:schemeClr val="bg1"/>
                </a:solidFill>
              </a:rPr>
              <a:t>Intervenção NMSSO.</a:t>
            </a:r>
          </a:p>
          <a:p>
            <a:pPr marL="742950" marR="0" indent="-74295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t-BR" sz="4400" dirty="0">
                <a:solidFill>
                  <a:schemeClr val="bg1"/>
                </a:solidFill>
              </a:rPr>
              <a:t> Inventário Vista/ERP.</a:t>
            </a:r>
          </a:p>
          <a:p>
            <a:pPr marL="742950" marR="0" indent="-74295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r>
              <a:rPr lang="pt-BR" sz="4400" dirty="0">
                <a:solidFill>
                  <a:schemeClr val="bg1"/>
                </a:solidFill>
              </a:rPr>
              <a:t> Rotatividade.</a:t>
            </a:r>
          </a:p>
          <a:p>
            <a:pPr marL="742950" indent="-742950" algn="l">
              <a:buFont typeface="+mj-lt"/>
              <a:buAutoNum type="arabicPeriod"/>
            </a:pPr>
            <a:r>
              <a:rPr lang="pt-BR" sz="4400" dirty="0">
                <a:solidFill>
                  <a:schemeClr val="bg1"/>
                </a:solidFill>
              </a:rPr>
              <a:t> Resultado Financeiro (quando recebido).</a:t>
            </a:r>
          </a:p>
          <a:p>
            <a:pPr marR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pt-BR" sz="4400" dirty="0">
              <a:solidFill>
                <a:schemeClr val="bg1"/>
              </a:solidFill>
            </a:endParaRPr>
          </a:p>
          <a:p>
            <a:pPr marL="742950" marR="0" indent="-74295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endParaRPr lang="pt-BR" sz="4400" dirty="0">
              <a:solidFill>
                <a:schemeClr val="bg1"/>
              </a:solidFill>
            </a:endParaRPr>
          </a:p>
          <a:p>
            <a:pPr marL="742950" marR="0" indent="-74295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</a:pPr>
            <a:endParaRPr lang="pt-BR" sz="4400" dirty="0">
              <a:solidFill>
                <a:schemeClr val="bg1"/>
              </a:solidFill>
            </a:endParaRPr>
          </a:p>
          <a:p>
            <a:pPr algn="l"/>
            <a:endParaRPr lang="pt-BR" sz="4400" dirty="0">
              <a:solidFill>
                <a:schemeClr val="bg1"/>
              </a:solidFill>
            </a:endParaRPr>
          </a:p>
          <a:p>
            <a:pPr marR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pt-BR" sz="4400" dirty="0">
              <a:solidFill>
                <a:schemeClr val="bg1"/>
              </a:solidFill>
            </a:endParaRPr>
          </a:p>
          <a:p>
            <a:pPr marR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pt-BR" sz="4400" dirty="0">
                <a:solidFill>
                  <a:schemeClr val="bg1"/>
                </a:solidFill>
              </a:rPr>
              <a:t> </a:t>
            </a:r>
          </a:p>
          <a:p>
            <a:pPr marL="457200" marR="0" indent="-4572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endParaRPr kumimoji="0" lang="pt-BR" sz="480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Espaço Reservado para Texto 2">
            <a:extLst>
              <a:ext uri="{FF2B5EF4-FFF2-40B4-BE49-F238E27FC236}">
                <a16:creationId xmlns:a16="http://schemas.microsoft.com/office/drawing/2014/main" id="{EB6659D7-FA36-4585-AF8B-792FEEE0C88F}"/>
              </a:ext>
            </a:extLst>
          </p:cNvPr>
          <p:cNvSpPr txBox="1">
            <a:spLocks/>
          </p:cNvSpPr>
          <p:nvPr/>
        </p:nvSpPr>
        <p:spPr>
          <a:xfrm>
            <a:off x="208807" y="431988"/>
            <a:ext cx="17395734" cy="1536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355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711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066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422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pt-BR" sz="4800" dirty="0"/>
              <a:t>Análise Quinzenal </a:t>
            </a:r>
          </a:p>
          <a:p>
            <a:pPr hangingPunct="1"/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126176206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431988"/>
            <a:ext cx="17395734" cy="1536044"/>
          </a:xfrm>
        </p:spPr>
        <p:txBody>
          <a:bodyPr>
            <a:normAutofit/>
          </a:bodyPr>
          <a:lstStyle/>
          <a:p>
            <a:r>
              <a:rPr lang="pt-BR" sz="4800" dirty="0"/>
              <a:t>PARTICIPANTES</a:t>
            </a:r>
          </a:p>
          <a:p>
            <a:endParaRPr lang="pt-BR" sz="4800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F856719B-F7B1-426C-9104-93A68DB94782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9E890FE-6BBB-4F23-91A8-351ABB4915A4}"/>
              </a:ext>
            </a:extLst>
          </p:cNvPr>
          <p:cNvSpPr txBox="1"/>
          <p:nvPr/>
        </p:nvSpPr>
        <p:spPr>
          <a:xfrm>
            <a:off x="15936686" y="6125600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ATA ou Lista de Participantes  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1EB8E48A-E6C5-414D-9324-D821B1F1BEE3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8196DB8-5703-40DE-BD3A-5BCDA9A92F40}"/>
              </a:ext>
            </a:extLst>
          </p:cNvPr>
          <p:cNvSpPr txBox="1"/>
          <p:nvPr/>
        </p:nvSpPr>
        <p:spPr>
          <a:xfrm>
            <a:off x="3172409" y="6183482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Imagem do Teams com os participantes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53092278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431988"/>
            <a:ext cx="17395734" cy="1536044"/>
          </a:xfrm>
        </p:spPr>
        <p:txBody>
          <a:bodyPr>
            <a:normAutofit/>
          </a:bodyPr>
          <a:lstStyle/>
          <a:p>
            <a:r>
              <a:rPr lang="pt-BR" sz="4800" dirty="0"/>
              <a:t>RELATÓRIO GERENCIAL – Vendas de ATMs/Internet</a:t>
            </a:r>
          </a:p>
          <a:p>
            <a:endParaRPr lang="pt-BR" sz="48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552A40A-BE72-4F6A-A868-A5B026F667C9}"/>
              </a:ext>
            </a:extLst>
          </p:cNvPr>
          <p:cNvSpPr txBox="1"/>
          <p:nvPr/>
        </p:nvSpPr>
        <p:spPr>
          <a:xfrm>
            <a:off x="15059608" y="11102333"/>
            <a:ext cx="615820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Justificativa </a:t>
            </a:r>
            <a:r>
              <a:rPr lang="pt-BR" dirty="0">
                <a:solidFill>
                  <a:schemeClr val="bg1"/>
                </a:solidFill>
              </a:rPr>
              <a:t>ATMS/ Internet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F856719B-F7B1-426C-9104-93A68DB94782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F9E890FE-6BBB-4F23-91A8-351ABB4915A4}"/>
              </a:ext>
            </a:extLst>
          </p:cNvPr>
          <p:cNvSpPr txBox="1"/>
          <p:nvPr/>
        </p:nvSpPr>
        <p:spPr>
          <a:xfrm>
            <a:off x="15936686" y="6356432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1EB8E48A-E6C5-414D-9324-D821B1F1BEE3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F8196DB8-5703-40DE-BD3A-5BCDA9A92F40}"/>
              </a:ext>
            </a:extLst>
          </p:cNvPr>
          <p:cNvSpPr txBox="1"/>
          <p:nvPr/>
        </p:nvSpPr>
        <p:spPr>
          <a:xfrm>
            <a:off x="3172409" y="6183482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Controle de venda ATMs/Internet 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7B7A127-1787-4712-A389-0FCC3AF3E9B1}"/>
              </a:ext>
            </a:extLst>
          </p:cNvPr>
          <p:cNvSpPr txBox="1"/>
          <p:nvPr/>
        </p:nvSpPr>
        <p:spPr>
          <a:xfrm>
            <a:off x="2892490" y="11165657"/>
            <a:ext cx="615820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Vendas de ATMs/ Internet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6515648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6684" y="12057907"/>
            <a:ext cx="3987367" cy="90318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Espaço Reservado para Texto 2">
            <a:extLst>
              <a:ext uri="{FF2B5EF4-FFF2-40B4-BE49-F238E27FC236}">
                <a16:creationId xmlns:a16="http://schemas.microsoft.com/office/drawing/2014/main" id="{37EB9D7E-C868-49C1-8261-174ED14FB552}"/>
              </a:ext>
            </a:extLst>
          </p:cNvPr>
          <p:cNvSpPr txBox="1">
            <a:spLocks/>
          </p:cNvSpPr>
          <p:nvPr/>
        </p:nvSpPr>
        <p:spPr>
          <a:xfrm>
            <a:off x="208807" y="440816"/>
            <a:ext cx="17395734" cy="1536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355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711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066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422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pt-BR" sz="4800" dirty="0"/>
              <a:t>RELATÓRIO GERENCIAL – Cortesias </a:t>
            </a:r>
          </a:p>
          <a:p>
            <a:pPr hangingPunct="1"/>
            <a:endParaRPr lang="pt-BR" sz="48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75D7108-9033-4306-B5B7-54B2F7DDEC10}"/>
              </a:ext>
            </a:extLst>
          </p:cNvPr>
          <p:cNvSpPr txBox="1"/>
          <p:nvPr/>
        </p:nvSpPr>
        <p:spPr>
          <a:xfrm>
            <a:off x="15059607" y="11102333"/>
            <a:ext cx="7257467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Justificativa Controle de Cortesias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D6673A2-C512-4A36-AA2C-F78033234834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788AC36-1079-4E35-BD74-94F0D540C264}"/>
              </a:ext>
            </a:extLst>
          </p:cNvPr>
          <p:cNvSpPr txBox="1"/>
          <p:nvPr/>
        </p:nvSpPr>
        <p:spPr>
          <a:xfrm>
            <a:off x="15936686" y="6356432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FE1A5F8C-313B-4412-B514-1A9A57185A4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31AF435-306F-45A0-B75F-4997C862D29F}"/>
              </a:ext>
            </a:extLst>
          </p:cNvPr>
          <p:cNvSpPr txBox="1"/>
          <p:nvPr/>
        </p:nvSpPr>
        <p:spPr>
          <a:xfrm>
            <a:off x="3172409" y="6183482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Controle de Cortesias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93C3208-0E5B-47A2-B0D2-1F9F08342560}"/>
              </a:ext>
            </a:extLst>
          </p:cNvPr>
          <p:cNvSpPr txBox="1"/>
          <p:nvPr/>
        </p:nvSpPr>
        <p:spPr>
          <a:xfrm>
            <a:off x="2892490" y="11165657"/>
            <a:ext cx="615820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Controle de Cortesias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56241681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6684" y="12057907"/>
            <a:ext cx="3987367" cy="90318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Espaço Reservado para Texto 2">
            <a:extLst>
              <a:ext uri="{FF2B5EF4-FFF2-40B4-BE49-F238E27FC236}">
                <a16:creationId xmlns:a16="http://schemas.microsoft.com/office/drawing/2014/main" id="{37EB9D7E-C868-49C1-8261-174ED14FB552}"/>
              </a:ext>
            </a:extLst>
          </p:cNvPr>
          <p:cNvSpPr txBox="1">
            <a:spLocks/>
          </p:cNvSpPr>
          <p:nvPr/>
        </p:nvSpPr>
        <p:spPr>
          <a:xfrm>
            <a:off x="352827" y="450042"/>
            <a:ext cx="17395734" cy="1536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355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711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066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422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pt-BR" sz="4800" dirty="0"/>
              <a:t>RELATÓRIO GERENCIAL – Óculos 3D </a:t>
            </a:r>
          </a:p>
          <a:p>
            <a:pPr hangingPunct="1"/>
            <a:endParaRPr lang="pt-BR" sz="48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75D7108-9033-4306-B5B7-54B2F7DDEC10}"/>
              </a:ext>
            </a:extLst>
          </p:cNvPr>
          <p:cNvSpPr txBox="1"/>
          <p:nvPr/>
        </p:nvSpPr>
        <p:spPr>
          <a:xfrm>
            <a:off x="15059607" y="11102333"/>
            <a:ext cx="7200317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Justificativa </a:t>
            </a:r>
            <a:r>
              <a:rPr lang="pt-BR" dirty="0">
                <a:solidFill>
                  <a:schemeClr val="bg1"/>
                </a:solidFill>
              </a:rPr>
              <a:t>Controle de Óculos 3D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D6673A2-C512-4A36-AA2C-F78033234834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788AC36-1079-4E35-BD74-94F0D540C264}"/>
              </a:ext>
            </a:extLst>
          </p:cNvPr>
          <p:cNvSpPr txBox="1"/>
          <p:nvPr/>
        </p:nvSpPr>
        <p:spPr>
          <a:xfrm>
            <a:off x="15936686" y="6356432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FE1A5F8C-313B-4412-B514-1A9A57185A4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31AF435-306F-45A0-B75F-4997C862D29F}"/>
              </a:ext>
            </a:extLst>
          </p:cNvPr>
          <p:cNvSpPr txBox="1"/>
          <p:nvPr/>
        </p:nvSpPr>
        <p:spPr>
          <a:xfrm>
            <a:off x="3172409" y="6414314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Controle de óculos 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93C3208-0E5B-47A2-B0D2-1F9F08342560}"/>
              </a:ext>
            </a:extLst>
          </p:cNvPr>
          <p:cNvSpPr txBox="1"/>
          <p:nvPr/>
        </p:nvSpPr>
        <p:spPr>
          <a:xfrm>
            <a:off x="2892490" y="11165657"/>
            <a:ext cx="615820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Controle de Óculos 3D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92653888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6684" y="12057907"/>
            <a:ext cx="3987367" cy="90318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Espaço Reservado para Texto 2">
            <a:extLst>
              <a:ext uri="{FF2B5EF4-FFF2-40B4-BE49-F238E27FC236}">
                <a16:creationId xmlns:a16="http://schemas.microsoft.com/office/drawing/2014/main" id="{37EB9D7E-C868-49C1-8261-174ED14FB552}"/>
              </a:ext>
            </a:extLst>
          </p:cNvPr>
          <p:cNvSpPr txBox="1">
            <a:spLocks/>
          </p:cNvSpPr>
          <p:nvPr/>
        </p:nvSpPr>
        <p:spPr>
          <a:xfrm>
            <a:off x="352827" y="450042"/>
            <a:ext cx="17395734" cy="1536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355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711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066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422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pt-BR" sz="4800" dirty="0"/>
              <a:t>INFORMAÇÕES TMS/PROJEÇÃO E SOM  </a:t>
            </a:r>
          </a:p>
          <a:p>
            <a:pPr hangingPunct="1"/>
            <a:endParaRPr lang="pt-BR" sz="48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75D7108-9033-4306-B5B7-54B2F7DDEC10}"/>
              </a:ext>
            </a:extLst>
          </p:cNvPr>
          <p:cNvSpPr txBox="1"/>
          <p:nvPr/>
        </p:nvSpPr>
        <p:spPr>
          <a:xfrm>
            <a:off x="15059608" y="11102333"/>
            <a:ext cx="615820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Justificativa Projeção e </a:t>
            </a:r>
            <a:r>
              <a:rPr lang="pt-BR" dirty="0">
                <a:solidFill>
                  <a:schemeClr val="bg1"/>
                </a:solidFill>
              </a:rPr>
              <a:t>Som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D6673A2-C512-4A36-AA2C-F78033234834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788AC36-1079-4E35-BD74-94F0D540C264}"/>
              </a:ext>
            </a:extLst>
          </p:cNvPr>
          <p:cNvSpPr txBox="1"/>
          <p:nvPr/>
        </p:nvSpPr>
        <p:spPr>
          <a:xfrm>
            <a:off x="15936686" y="6356432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FE1A5F8C-313B-4412-B514-1A9A57185A4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31AF435-306F-45A0-B75F-4997C862D29F}"/>
              </a:ext>
            </a:extLst>
          </p:cNvPr>
          <p:cNvSpPr txBox="1"/>
          <p:nvPr/>
        </p:nvSpPr>
        <p:spPr>
          <a:xfrm>
            <a:off x="3172409" y="5721818"/>
            <a:ext cx="5878285" cy="19492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Imagem TMS (horas de lâmpadas Xênon e Capacidade do Servidor LMS e Servidores das Salas  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93C3208-0E5B-47A2-B0D2-1F9F08342560}"/>
              </a:ext>
            </a:extLst>
          </p:cNvPr>
          <p:cNvSpPr txBox="1"/>
          <p:nvPr/>
        </p:nvSpPr>
        <p:spPr>
          <a:xfrm>
            <a:off x="2892490" y="11165657"/>
            <a:ext cx="615820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Informações Projeção e </a:t>
            </a:r>
            <a:r>
              <a:rPr lang="pt-BR" dirty="0">
                <a:solidFill>
                  <a:schemeClr val="bg1"/>
                </a:solidFill>
              </a:rPr>
              <a:t>Som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2463538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166311"/>
            <a:ext cx="11983193" cy="1536044"/>
          </a:xfrm>
        </p:spPr>
        <p:txBody>
          <a:bodyPr>
            <a:normAutofit/>
          </a:bodyPr>
          <a:lstStyle/>
          <a:p>
            <a:r>
              <a:rPr lang="pt-BR" sz="4000" dirty="0"/>
              <a:t>CONTROLE CARTÃO SUPER (CAIXA PEQUENO)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8171D15-A9F5-42BC-A40E-7B44021E2F2C}"/>
              </a:ext>
            </a:extLst>
          </p:cNvPr>
          <p:cNvSpPr txBox="1"/>
          <p:nvPr/>
        </p:nvSpPr>
        <p:spPr>
          <a:xfrm>
            <a:off x="15059608" y="11102333"/>
            <a:ext cx="615820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Justificativa </a:t>
            </a:r>
            <a:r>
              <a:rPr lang="pt-BR" dirty="0">
                <a:solidFill>
                  <a:schemeClr val="bg1"/>
                </a:solidFill>
              </a:rPr>
              <a:t>de Caixa Pequeno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97DE94-4337-48BF-B899-807BC6517373}"/>
              </a:ext>
            </a:extLst>
          </p:cNvPr>
          <p:cNvSpPr txBox="1"/>
          <p:nvPr/>
        </p:nvSpPr>
        <p:spPr>
          <a:xfrm>
            <a:off x="15936686" y="6332490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E56103-A88F-417B-B0C4-FAAFB457198C}"/>
              </a:ext>
            </a:extLst>
          </p:cNvPr>
          <p:cNvSpPr/>
          <p:nvPr/>
        </p:nvSpPr>
        <p:spPr>
          <a:xfrm>
            <a:off x="783772" y="1678413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E578A3E-7ECE-4E0B-8D71-24CDB303F2BC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565CDC1-A99D-4272-A92A-3242FDC94FEC}"/>
              </a:ext>
            </a:extLst>
          </p:cNvPr>
          <p:cNvSpPr txBox="1"/>
          <p:nvPr/>
        </p:nvSpPr>
        <p:spPr>
          <a:xfrm>
            <a:off x="3172409" y="6159540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Controle de caixa pequeno 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2E11ED8-AD47-4ED5-A69F-0546185C8680}"/>
              </a:ext>
            </a:extLst>
          </p:cNvPr>
          <p:cNvSpPr txBox="1"/>
          <p:nvPr/>
        </p:nvSpPr>
        <p:spPr>
          <a:xfrm>
            <a:off x="2892490" y="11141715"/>
            <a:ext cx="615820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Controle de Caixa Pequeno </a:t>
            </a: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0382EC3-FEB6-4187-8BE9-76CA53DF61C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5204862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13525C-3919-45ED-9BE7-5FA39C95E9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8807" y="166311"/>
            <a:ext cx="9792443" cy="1536044"/>
          </a:xfrm>
        </p:spPr>
        <p:txBody>
          <a:bodyPr>
            <a:normAutofit/>
          </a:bodyPr>
          <a:lstStyle/>
          <a:p>
            <a:r>
              <a:rPr lang="pt-BR" sz="4000" dirty="0"/>
              <a:t>PERCAPITA/INCIDÊNCIA (hit rate)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797DE94-4337-48BF-B899-807BC6517373}"/>
              </a:ext>
            </a:extLst>
          </p:cNvPr>
          <p:cNvSpPr txBox="1"/>
          <p:nvPr/>
        </p:nvSpPr>
        <p:spPr>
          <a:xfrm>
            <a:off x="15936686" y="6332490"/>
            <a:ext cx="5075853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pt-BR" sz="30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Anexar justificativa  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2E56103-A88F-417B-B0C4-FAAFB457198C}"/>
              </a:ext>
            </a:extLst>
          </p:cNvPr>
          <p:cNvSpPr/>
          <p:nvPr/>
        </p:nvSpPr>
        <p:spPr>
          <a:xfrm>
            <a:off x="783772" y="1678413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E578A3E-7ECE-4E0B-8D71-24CDB303F2BC}"/>
              </a:ext>
            </a:extLst>
          </p:cNvPr>
          <p:cNvSpPr/>
          <p:nvPr/>
        </p:nvSpPr>
        <p:spPr>
          <a:xfrm>
            <a:off x="12876245" y="1678414"/>
            <a:ext cx="10524930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565CDC1-A99D-4272-A92A-3242FDC94FEC}"/>
              </a:ext>
            </a:extLst>
          </p:cNvPr>
          <p:cNvSpPr txBox="1"/>
          <p:nvPr/>
        </p:nvSpPr>
        <p:spPr>
          <a:xfrm>
            <a:off x="3433665" y="5901353"/>
            <a:ext cx="5075853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pt-BR" dirty="0">
                <a:solidFill>
                  <a:schemeClr val="bg1"/>
                </a:solidFill>
              </a:rPr>
              <a:t>Anexar Controle de Percapita/ hit rate</a:t>
            </a:r>
            <a:endParaRPr kumimoji="0" lang="pt-BR" sz="30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2E11ED8-AD47-4ED5-A69F-0546185C8680}"/>
              </a:ext>
            </a:extLst>
          </p:cNvPr>
          <p:cNvSpPr txBox="1"/>
          <p:nvPr/>
        </p:nvSpPr>
        <p:spPr>
          <a:xfrm>
            <a:off x="2052733" y="11150216"/>
            <a:ext cx="8326020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 Revisão resultados de Percapita/ Incidência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30382EC3-FEB6-4187-8BE9-76CA53DF61CF}"/>
              </a:ext>
            </a:extLst>
          </p:cNvPr>
          <p:cNvSpPr/>
          <p:nvPr/>
        </p:nvSpPr>
        <p:spPr>
          <a:xfrm>
            <a:off x="783772" y="1702355"/>
            <a:ext cx="10375641" cy="9423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A05B899-1E8E-4C3B-99D4-1D1E559786A6}"/>
              </a:ext>
            </a:extLst>
          </p:cNvPr>
          <p:cNvSpPr txBox="1"/>
          <p:nvPr/>
        </p:nvSpPr>
        <p:spPr>
          <a:xfrm>
            <a:off x="14005248" y="11129889"/>
            <a:ext cx="8266924" cy="5642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 Justificativa Percapita/ Incidência</a:t>
            </a:r>
          </a:p>
        </p:txBody>
      </p:sp>
    </p:spTree>
    <p:extLst>
      <p:ext uri="{BB962C8B-B14F-4D97-AF65-F5344CB8AC3E}">
        <p14:creationId xmlns:p14="http://schemas.microsoft.com/office/powerpoint/2010/main" val="143809568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2258</TotalTime>
  <Words>396</Words>
  <Application>Microsoft Office PowerPoint</Application>
  <PresentationFormat>Personalizar</PresentationFormat>
  <Paragraphs>96</Paragraphs>
  <Slides>17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Helvetica Neue</vt:lpstr>
      <vt:lpstr>Helvetica Neue Light</vt:lpstr>
      <vt:lpstr>Helvetica Neue Medium</vt:lpstr>
      <vt:lpstr>Wingdings</vt:lpstr>
      <vt:lpstr>White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Marcelo Yamashita</dc:creator>
  <cp:lastModifiedBy>Robson Feltrim</cp:lastModifiedBy>
  <cp:revision>230</cp:revision>
  <dcterms:modified xsi:type="dcterms:W3CDTF">2020-10-28T16:08:23Z</dcterms:modified>
</cp:coreProperties>
</file>