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63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65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22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07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72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9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0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02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04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37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035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D7858-1473-4D1F-9CE2-48A4E6B364A9}" type="datetimeFigureOut">
              <a:rPr lang="es-MX" smtClean="0"/>
              <a:t>15/01/2022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51C282A-12DE-4BE9-B295-EAF423D5ACD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95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5569" y="0"/>
            <a:ext cx="9001462" cy="2387600"/>
          </a:xfrm>
        </p:spPr>
        <p:txBody>
          <a:bodyPr/>
          <a:lstStyle/>
          <a:p>
            <a:r>
              <a:rPr lang="es-MX" dirty="0"/>
              <a:t>ANALISIS DE COSTO DE VENTAS</a:t>
            </a:r>
          </a:p>
        </p:txBody>
      </p:sp>
      <p:sp>
        <p:nvSpPr>
          <p:cNvPr id="5" name="AutoShape 4" descr="Cómo calcular el coste de ventas | Fórmula de coste de ventas | Cos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818" y="2387600"/>
            <a:ext cx="4932363" cy="3035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9948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7886700" y="1028700"/>
            <a:ext cx="3517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En el mes de </a:t>
            </a:r>
            <a:r>
              <a:rPr lang="es-MX" dirty="0" smtClean="0"/>
              <a:t>noviembre</a:t>
            </a:r>
            <a:r>
              <a:rPr lang="es-MX" dirty="0" smtClean="0"/>
              <a:t> </a:t>
            </a:r>
            <a:r>
              <a:rPr lang="es-MX" dirty="0"/>
              <a:t>el costo de venta fue de </a:t>
            </a:r>
            <a:r>
              <a:rPr lang="es-MX" dirty="0" smtClean="0"/>
              <a:t>24.80%, </a:t>
            </a:r>
            <a:r>
              <a:rPr lang="es-MX" dirty="0"/>
              <a:t>considerando que la meta establecida es del 24.39%, se obtuvo un </a:t>
            </a:r>
            <a:r>
              <a:rPr lang="es-MX" dirty="0" smtClean="0"/>
              <a:t>porcentaje dentro del </a:t>
            </a:r>
            <a:r>
              <a:rPr lang="es-MX" dirty="0"/>
              <a:t>limite permisible. En el costo de venta acumulado se tiene </a:t>
            </a:r>
            <a:r>
              <a:rPr lang="es-MX" dirty="0" smtClean="0"/>
              <a:t>un 23.09%, </a:t>
            </a:r>
            <a:r>
              <a:rPr lang="es-MX" dirty="0"/>
              <a:t>lo que corresponde a un porcentaje bueno, dado que no rebasa el porcentaje permitido.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675" y="1371600"/>
            <a:ext cx="6524626" cy="256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87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74700" y="1727200"/>
            <a:ext cx="3517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Del </a:t>
            </a:r>
            <a:r>
              <a:rPr lang="es-MX" dirty="0" smtClean="0"/>
              <a:t>23.84% </a:t>
            </a:r>
            <a:r>
              <a:rPr lang="es-MX" dirty="0"/>
              <a:t>que corresponde al costo de venta general, el 21.30% corresponde a las salidas por ventas y el </a:t>
            </a:r>
            <a:r>
              <a:rPr lang="es-MX" dirty="0" smtClean="0"/>
              <a:t>2.22</a:t>
            </a:r>
            <a:r>
              <a:rPr lang="es-MX" dirty="0" smtClean="0"/>
              <a:t>% </a:t>
            </a:r>
            <a:r>
              <a:rPr lang="es-MX" dirty="0"/>
              <a:t>a los factores que integran el costo de venta. El </a:t>
            </a:r>
            <a:r>
              <a:rPr lang="es-MX" dirty="0" smtClean="0"/>
              <a:t>0.30</a:t>
            </a:r>
            <a:r>
              <a:rPr lang="es-MX" dirty="0" smtClean="0"/>
              <a:t>% </a:t>
            </a:r>
            <a:r>
              <a:rPr lang="es-MX" dirty="0"/>
              <a:t>corresponde a las salidas por mermas.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525" y="1295449"/>
            <a:ext cx="577215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8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531661" y="318835"/>
            <a:ext cx="58287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MX" dirty="0"/>
              <a:t>En los ajustes de toma de inventario se realizaron</a:t>
            </a:r>
          </a:p>
          <a:p>
            <a:pPr algn="just"/>
            <a:r>
              <a:rPr lang="es-MX" dirty="0" smtClean="0"/>
              <a:t>En salchicha nacional G, para que se pudiera marcar</a:t>
            </a:r>
          </a:p>
          <a:p>
            <a:pPr algn="just"/>
            <a:r>
              <a:rPr lang="es-MX" dirty="0" smtClean="0"/>
              <a:t> como salchicha g, había que decrementarla e ingresarla </a:t>
            </a:r>
          </a:p>
          <a:p>
            <a:pPr algn="just"/>
            <a:r>
              <a:rPr lang="es-MX" dirty="0" smtClean="0"/>
              <a:t>como salchicha g por autorización del analista de inventarios</a:t>
            </a:r>
          </a:p>
          <a:p>
            <a:pPr algn="just"/>
            <a:r>
              <a:rPr lang="es-MX" dirty="0" smtClean="0"/>
              <a:t> y el jarabe de </a:t>
            </a:r>
            <a:r>
              <a:rPr lang="es-MX" dirty="0" err="1" smtClean="0"/>
              <a:t>icee</a:t>
            </a:r>
            <a:r>
              <a:rPr lang="es-MX" dirty="0" smtClean="0"/>
              <a:t> de cereza.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5473700" y="2454870"/>
            <a:ext cx="53039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PLAN DE ACCION</a:t>
            </a:r>
          </a:p>
          <a:p>
            <a:pPr algn="just"/>
            <a:r>
              <a:rPr lang="es-MX" dirty="0"/>
              <a:t>Estaremos trabajando en </a:t>
            </a:r>
            <a:r>
              <a:rPr lang="es-MX" dirty="0" smtClean="0"/>
              <a:t>disminuir a un 10% </a:t>
            </a:r>
            <a:r>
              <a:rPr lang="es-MX" dirty="0"/>
              <a:t>los ajustes en toma de inventario, </a:t>
            </a:r>
            <a:r>
              <a:rPr lang="es-MX" dirty="0" smtClean="0"/>
              <a:t>en primera instancia realizar un análisis de la cantidad de jarabe que se esta descontando en cada </a:t>
            </a:r>
            <a:r>
              <a:rPr lang="es-MX" dirty="0" err="1" smtClean="0"/>
              <a:t>icee</a:t>
            </a:r>
            <a:r>
              <a:rPr lang="es-MX" dirty="0" smtClean="0"/>
              <a:t> de acuerdo a la receta y al reporte de stock </a:t>
            </a:r>
            <a:r>
              <a:rPr lang="es-MX" dirty="0" err="1" smtClean="0"/>
              <a:t>refill</a:t>
            </a:r>
            <a:r>
              <a:rPr lang="es-MX" dirty="0" smtClean="0"/>
              <a:t>, para checar la cantidad real en faltante, e indagar a que se debe exactamente la perdida de jarabe, a fallas de la má</a:t>
            </a:r>
            <a:r>
              <a:rPr lang="es-MX" dirty="0" smtClean="0"/>
              <a:t>quina de </a:t>
            </a:r>
            <a:r>
              <a:rPr lang="es-MX" dirty="0" err="1" smtClean="0"/>
              <a:t>icee</a:t>
            </a:r>
            <a:r>
              <a:rPr lang="es-MX" dirty="0" smtClean="0"/>
              <a:t>, </a:t>
            </a:r>
            <a:r>
              <a:rPr lang="es-MX" dirty="0" err="1" smtClean="0"/>
              <a:t>algun</a:t>
            </a:r>
            <a:r>
              <a:rPr lang="es-MX" dirty="0" smtClean="0"/>
              <a:t> descontrol de la presión del agua o bien a falta de CO2.</a:t>
            </a:r>
            <a:endParaRPr lang="es-MX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494035"/>
            <a:ext cx="3613150" cy="551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02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0BB3DF20-A443-487A-BC51-288F69ED6721}"/>
              </a:ext>
            </a:extLst>
          </p:cNvPr>
          <p:cNvSpPr txBox="1"/>
          <p:nvPr/>
        </p:nvSpPr>
        <p:spPr>
          <a:xfrm>
            <a:off x="5702301" y="2305734"/>
            <a:ext cx="4686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PLAN DE </a:t>
            </a:r>
            <a:r>
              <a:rPr lang="es-MX" b="1" dirty="0" smtClean="0"/>
              <a:t>ACCION</a:t>
            </a:r>
            <a:endParaRPr lang="es-MX" b="1" dirty="0"/>
          </a:p>
          <a:p>
            <a:pPr algn="ctr"/>
            <a:r>
              <a:rPr lang="es-MX" dirty="0" smtClean="0"/>
              <a:t>Se le hará un reporte al proveedor de la cantidad exacta de merma que se obtiene por cada 10 cajas, para que nos surta producto de mejor calidad y disminuir las mermas de nachos, </a:t>
            </a:r>
            <a:r>
              <a:rPr lang="es-MX" dirty="0" err="1" smtClean="0"/>
              <a:t>asi</a:t>
            </a:r>
            <a:r>
              <a:rPr lang="es-MX" dirty="0" smtClean="0"/>
              <a:t> mismo se tendrá mas cuidado al abastecer físicamente el producto del </a:t>
            </a:r>
            <a:r>
              <a:rPr lang="es-MX" dirty="0" err="1" smtClean="0"/>
              <a:t>almacen</a:t>
            </a:r>
            <a:r>
              <a:rPr lang="es-MX" dirty="0" smtClean="0"/>
              <a:t> a la cocina para evitar que se rompan las tortillas.</a:t>
            </a:r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F0A0AB0C-10F4-44A9-BD28-984566868286}"/>
              </a:ext>
            </a:extLst>
          </p:cNvPr>
          <p:cNvSpPr txBox="1"/>
          <p:nvPr/>
        </p:nvSpPr>
        <p:spPr>
          <a:xfrm>
            <a:off x="5702301" y="127000"/>
            <a:ext cx="4686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MERMAS</a:t>
            </a:r>
          </a:p>
          <a:p>
            <a:pPr algn="ctr"/>
            <a:endParaRPr lang="es-MX" b="1" dirty="0"/>
          </a:p>
          <a:p>
            <a:pPr algn="ctr"/>
            <a:r>
              <a:rPr lang="es-MX" dirty="0"/>
              <a:t>En el mes de </a:t>
            </a:r>
            <a:r>
              <a:rPr lang="es-MX" dirty="0" smtClean="0"/>
              <a:t>noviembre</a:t>
            </a:r>
            <a:r>
              <a:rPr lang="es-MX" dirty="0" smtClean="0"/>
              <a:t> </a:t>
            </a:r>
            <a:r>
              <a:rPr lang="es-MX" dirty="0"/>
              <a:t>se registraron </a:t>
            </a:r>
            <a:r>
              <a:rPr lang="es-MX" dirty="0" smtClean="0"/>
              <a:t>mermas por </a:t>
            </a:r>
            <a:r>
              <a:rPr lang="es-MX" dirty="0" err="1" smtClean="0"/>
              <a:t>porcionado</a:t>
            </a:r>
            <a:r>
              <a:rPr lang="es-MX" dirty="0" smtClean="0"/>
              <a:t> diario de nachos, algunos días la cantidad de merma era considerable, dado que las cajas de nachos salían con tortillas muy rotas.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2051" y="571500"/>
            <a:ext cx="3457341" cy="465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23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D4EB66CE-132E-477C-882C-D0E08F5D780E}"/>
              </a:ext>
            </a:extLst>
          </p:cNvPr>
          <p:cNvSpPr txBox="1"/>
          <p:nvPr/>
        </p:nvSpPr>
        <p:spPr>
          <a:xfrm>
            <a:off x="5435601" y="2171700"/>
            <a:ext cx="46863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COMPRAS EN PLAZA</a:t>
            </a:r>
          </a:p>
          <a:p>
            <a:pPr algn="just"/>
            <a:endParaRPr lang="es-MX" b="1" dirty="0"/>
          </a:p>
          <a:p>
            <a:pPr algn="just"/>
            <a:r>
              <a:rPr lang="es-MX" dirty="0"/>
              <a:t>En cuanto a las compras en plaza se refiere, el costo de venta se debe a </a:t>
            </a:r>
            <a:r>
              <a:rPr lang="es-MX" dirty="0" smtClean="0"/>
              <a:t>la compra de abarrotes en general y la compra de hielo, esta ultima debido a la falla de la maquina grande de hielo,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4786" y="736600"/>
            <a:ext cx="3300413" cy="383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0057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227</TotalTime>
  <Words>388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Galería</vt:lpstr>
      <vt:lpstr>ANALISIS DE COSTO DE VENTAS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DE COSTO DE VENTAS</dc:title>
  <dc:creator>Gerencia</dc:creator>
  <cp:lastModifiedBy>Gerencia</cp:lastModifiedBy>
  <cp:revision>17</cp:revision>
  <dcterms:created xsi:type="dcterms:W3CDTF">2021-10-25T00:41:36Z</dcterms:created>
  <dcterms:modified xsi:type="dcterms:W3CDTF">2022-01-16T00:49:35Z</dcterms:modified>
</cp:coreProperties>
</file>