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7" r:id="rId2"/>
    <p:sldId id="256" r:id="rId3"/>
    <p:sldId id="260" r:id="rId4"/>
    <p:sldId id="261"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76" d="100"/>
          <a:sy n="76" d="100"/>
        </p:scale>
        <p:origin x="126"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EDB0C7-7E97-4A7A-B9F8-CB89326D3599}" type="datetimeFigureOut">
              <a:rPr lang="es-MX" smtClean="0"/>
              <a:t>27/09/2021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174863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EDB0C7-7E97-4A7A-B9F8-CB89326D3599}" type="datetimeFigureOut">
              <a:rPr lang="es-MX" smtClean="0"/>
              <a:t>27/09/2021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420234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EDB0C7-7E97-4A7A-B9F8-CB89326D3599}" type="datetimeFigureOut">
              <a:rPr lang="es-MX" smtClean="0"/>
              <a:t>27/09/2021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311909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EDB0C7-7E97-4A7A-B9F8-CB89326D3599}" type="datetimeFigureOut">
              <a:rPr lang="es-MX" smtClean="0"/>
              <a:t>27/09/2021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FFC676-11D7-4D60-8787-5D582E8A5CE3}" type="slidenum">
              <a:rPr lang="es-MX" smtClean="0"/>
              <a:t>‹Nº›</a:t>
            </a:fld>
            <a:endParaRPr lang="es-MX"/>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346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EDB0C7-7E97-4A7A-B9F8-CB89326D3599}" type="datetimeFigureOut">
              <a:rPr lang="es-MX" smtClean="0"/>
              <a:t>27/09/2021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67968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1AEDB0C7-7E97-4A7A-B9F8-CB89326D3599}" type="datetimeFigureOut">
              <a:rPr lang="es-MX" smtClean="0"/>
              <a:t>27/09/2021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108923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1AEDB0C7-7E97-4A7A-B9F8-CB89326D3599}" type="datetimeFigureOut">
              <a:rPr lang="es-MX" smtClean="0"/>
              <a:t>27/09/2021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601214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EDB0C7-7E97-4A7A-B9F8-CB89326D3599}" type="datetimeFigureOut">
              <a:rPr lang="es-MX" smtClean="0"/>
              <a:t>27/09/2021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65295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EDB0C7-7E97-4A7A-B9F8-CB89326D3599}" type="datetimeFigureOut">
              <a:rPr lang="es-MX" smtClean="0"/>
              <a:t>27/09/2021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105969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EDB0C7-7E97-4A7A-B9F8-CB89326D3599}" type="datetimeFigureOut">
              <a:rPr lang="es-MX" smtClean="0"/>
              <a:t>27/09/2021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224959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AEDB0C7-7E97-4A7A-B9F8-CB89326D3599}" type="datetimeFigureOut">
              <a:rPr lang="es-MX" smtClean="0"/>
              <a:t>27/09/2021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23068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EDB0C7-7E97-4A7A-B9F8-CB89326D3599}" type="datetimeFigureOut">
              <a:rPr lang="es-MX" smtClean="0"/>
              <a:t>27/09/2021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47025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EDB0C7-7E97-4A7A-B9F8-CB89326D3599}" type="datetimeFigureOut">
              <a:rPr lang="es-MX" smtClean="0"/>
              <a:t>27/09/2021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365464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EDB0C7-7E97-4A7A-B9F8-CB89326D3599}" type="datetimeFigureOut">
              <a:rPr lang="es-MX" smtClean="0"/>
              <a:t>27/09/2021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26058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B0C7-7E97-4A7A-B9F8-CB89326D3599}" type="datetimeFigureOut">
              <a:rPr lang="es-MX" smtClean="0"/>
              <a:t>27/09/2021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271878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EDB0C7-7E97-4A7A-B9F8-CB89326D3599}" type="datetimeFigureOut">
              <a:rPr lang="es-MX" smtClean="0"/>
              <a:t>27/09/2021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399843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EDB0C7-7E97-4A7A-B9F8-CB89326D3599}" type="datetimeFigureOut">
              <a:rPr lang="es-MX" smtClean="0"/>
              <a:t>27/09/2021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FFC676-11D7-4D60-8787-5D582E8A5CE3}" type="slidenum">
              <a:rPr lang="es-MX" smtClean="0"/>
              <a:t>‹Nº›</a:t>
            </a:fld>
            <a:endParaRPr lang="es-MX"/>
          </a:p>
        </p:txBody>
      </p:sp>
    </p:spTree>
    <p:extLst>
      <p:ext uri="{BB962C8B-B14F-4D97-AF65-F5344CB8AC3E}">
        <p14:creationId xmlns:p14="http://schemas.microsoft.com/office/powerpoint/2010/main" val="36303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AEDB0C7-7E97-4A7A-B9F8-CB89326D3599}" type="datetimeFigureOut">
              <a:rPr lang="es-MX" smtClean="0"/>
              <a:t>27/09/2021</a:t>
            </a:fld>
            <a:endParaRPr lang="es-MX"/>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6FFC676-11D7-4D60-8787-5D582E8A5CE3}" type="slidenum">
              <a:rPr lang="es-MX" smtClean="0"/>
              <a:t>‹Nº›</a:t>
            </a:fld>
            <a:endParaRPr lang="es-MX"/>
          </a:p>
        </p:txBody>
      </p:sp>
    </p:spTree>
    <p:extLst>
      <p:ext uri="{BB962C8B-B14F-4D97-AF65-F5344CB8AC3E}">
        <p14:creationId xmlns:p14="http://schemas.microsoft.com/office/powerpoint/2010/main" val="74508493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BE0F5-885C-42F7-B2DD-2C3943CE0BEB}"/>
              </a:ext>
            </a:extLst>
          </p:cNvPr>
          <p:cNvSpPr>
            <a:spLocks noGrp="1"/>
          </p:cNvSpPr>
          <p:nvPr>
            <p:ph type="ctrTitle"/>
          </p:nvPr>
        </p:nvSpPr>
        <p:spPr>
          <a:xfrm>
            <a:off x="1524000" y="1122363"/>
            <a:ext cx="8436429" cy="608466"/>
          </a:xfrm>
        </p:spPr>
        <p:txBody>
          <a:bodyPr>
            <a:normAutofit fontScale="90000"/>
          </a:bodyPr>
          <a:lstStyle/>
          <a:p>
            <a:r>
              <a:rPr lang="es-MX" b="1" dirty="0"/>
              <a:t>ANÁLISIS COSTO DE VENTAS</a:t>
            </a:r>
          </a:p>
        </p:txBody>
      </p:sp>
      <p:pic>
        <p:nvPicPr>
          <p:cNvPr id="6" name="Imagen 5" descr="Diagrama&#10;&#10;Descripción generada automáticamente">
            <a:extLst>
              <a:ext uri="{FF2B5EF4-FFF2-40B4-BE49-F238E27FC236}">
                <a16:creationId xmlns:a16="http://schemas.microsoft.com/office/drawing/2014/main" id="{EC7A1BC9-22F8-483C-B6F3-2DDF30EDD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820" y="1982335"/>
            <a:ext cx="5110360" cy="3144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680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074CF81-D409-4334-B473-C2034D730F37}"/>
              </a:ext>
            </a:extLst>
          </p:cNvPr>
          <p:cNvPicPr>
            <a:picLocks noChangeAspect="1"/>
          </p:cNvPicPr>
          <p:nvPr/>
        </p:nvPicPr>
        <p:blipFill rotWithShape="1">
          <a:blip r:embed="rId2"/>
          <a:srcRect t="-1" r="71163" b="-5029"/>
          <a:stretch/>
        </p:blipFill>
        <p:spPr>
          <a:xfrm>
            <a:off x="1653977" y="1116433"/>
            <a:ext cx="4113956" cy="3820886"/>
          </a:xfrm>
          <a:prstGeom prst="rect">
            <a:avLst/>
          </a:prstGeom>
          <a:ln>
            <a:noFill/>
          </a:ln>
        </p:spPr>
      </p:pic>
      <p:sp>
        <p:nvSpPr>
          <p:cNvPr id="6" name="CuadroTexto 5">
            <a:extLst>
              <a:ext uri="{FF2B5EF4-FFF2-40B4-BE49-F238E27FC236}">
                <a16:creationId xmlns:a16="http://schemas.microsoft.com/office/drawing/2014/main" id="{046360B5-A616-484E-B9F0-B3E0F96DF189}"/>
              </a:ext>
            </a:extLst>
          </p:cNvPr>
          <p:cNvSpPr txBox="1"/>
          <p:nvPr/>
        </p:nvSpPr>
        <p:spPr>
          <a:xfrm>
            <a:off x="7086599" y="1116433"/>
            <a:ext cx="3786735" cy="2031325"/>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Dentro de los indicadores que afectan el costo de venta se encuentran los ajustes en cada toma de inventario, como se aprecia en la imagen descrita, el producto con mayor ajuste son los jarabes de refresco.</a:t>
            </a:r>
          </a:p>
        </p:txBody>
      </p:sp>
      <p:sp>
        <p:nvSpPr>
          <p:cNvPr id="7" name="CuadroTexto 6">
            <a:extLst>
              <a:ext uri="{FF2B5EF4-FFF2-40B4-BE49-F238E27FC236}">
                <a16:creationId xmlns:a16="http://schemas.microsoft.com/office/drawing/2014/main" id="{9ED0112F-906C-41DD-90D9-10CDB28943BB}"/>
              </a:ext>
            </a:extLst>
          </p:cNvPr>
          <p:cNvSpPr txBox="1"/>
          <p:nvPr/>
        </p:nvSpPr>
        <p:spPr>
          <a:xfrm>
            <a:off x="7086599" y="3568942"/>
            <a:ext cx="4113956" cy="2308324"/>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PLAN DE ACCION </a:t>
            </a:r>
          </a:p>
          <a:p>
            <a:pPr algn="just"/>
            <a:r>
              <a:rPr lang="es-MX" dirty="0">
                <a:latin typeface="Arial" panose="020B0604020202020204" pitchFamily="34" charset="0"/>
                <a:cs typeface="Arial" panose="020B0604020202020204" pitchFamily="34" charset="0"/>
              </a:rPr>
              <a:t>Para disminuir los ajustes quincenales en la toma de inventario se procederá a darle seguimiento a la calibración de las torres de refresco con el apoyo del técnico de coca cola, de manera que se despache la cantidad correcta de jarabe en cada tamaño de vaso.</a:t>
            </a:r>
          </a:p>
        </p:txBody>
      </p:sp>
    </p:spTree>
    <p:extLst>
      <p:ext uri="{BB962C8B-B14F-4D97-AF65-F5344CB8AC3E}">
        <p14:creationId xmlns:p14="http://schemas.microsoft.com/office/powerpoint/2010/main" val="254456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851874-9D26-40FB-BC75-02F8E6F9AD1E}"/>
              </a:ext>
            </a:extLst>
          </p:cNvPr>
          <p:cNvSpPr txBox="1"/>
          <p:nvPr/>
        </p:nvSpPr>
        <p:spPr>
          <a:xfrm>
            <a:off x="6730999" y="1120676"/>
            <a:ext cx="4113956" cy="2308324"/>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PLAN DE ACCION </a:t>
            </a:r>
          </a:p>
          <a:p>
            <a:pPr algn="just"/>
            <a:r>
              <a:rPr lang="es-MX" dirty="0">
                <a:latin typeface="Arial" panose="020B0604020202020204" pitchFamily="34" charset="0"/>
                <a:cs typeface="Arial" panose="020B0604020202020204" pitchFamily="34" charset="0"/>
              </a:rPr>
              <a:t>Para garantizar la cantidad correcta de jarabe en cada uno de los vasos se reforzará con los chicos la cantidad adecuada de hielo en el servido de refrescos, para evitar servir demasiado jarabe y generar pérdidas del mismo.</a:t>
            </a:r>
          </a:p>
        </p:txBody>
      </p:sp>
      <p:pic>
        <p:nvPicPr>
          <p:cNvPr id="6" name="Imagen 5">
            <a:extLst>
              <a:ext uri="{FF2B5EF4-FFF2-40B4-BE49-F238E27FC236}">
                <a16:creationId xmlns:a16="http://schemas.microsoft.com/office/drawing/2014/main" id="{F57F1CB2-E324-465B-81E2-4D551C8EEF0F}"/>
              </a:ext>
            </a:extLst>
          </p:cNvPr>
          <p:cNvPicPr>
            <a:picLocks noChangeAspect="1"/>
          </p:cNvPicPr>
          <p:nvPr/>
        </p:nvPicPr>
        <p:blipFill>
          <a:blip r:embed="rId2"/>
          <a:stretch>
            <a:fillRect/>
          </a:stretch>
        </p:blipFill>
        <p:spPr>
          <a:xfrm>
            <a:off x="1039587" y="1120676"/>
            <a:ext cx="5491841" cy="2913416"/>
          </a:xfrm>
          <a:prstGeom prst="rect">
            <a:avLst/>
          </a:prstGeom>
        </p:spPr>
      </p:pic>
    </p:spTree>
    <p:extLst>
      <p:ext uri="{BB962C8B-B14F-4D97-AF65-F5344CB8AC3E}">
        <p14:creationId xmlns:p14="http://schemas.microsoft.com/office/powerpoint/2010/main" val="20184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48EB20A-2A85-41E3-BF20-782E49B7D5A5}"/>
              </a:ext>
            </a:extLst>
          </p:cNvPr>
          <p:cNvSpPr txBox="1"/>
          <p:nvPr/>
        </p:nvSpPr>
        <p:spPr>
          <a:xfrm>
            <a:off x="1415142" y="1158776"/>
            <a:ext cx="4274458" cy="2308324"/>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AJUSTES EN MAIZ PARA PALOMITAS</a:t>
            </a:r>
          </a:p>
          <a:p>
            <a:pPr algn="just"/>
            <a:endParaRPr lang="es-MX" b="1"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En meses anteriores se ha observado que no se registran mermas diarias de maíz palomero, por lo que en la toma de inventario siempre se registran ajustes.</a:t>
            </a:r>
          </a:p>
        </p:txBody>
      </p:sp>
      <p:sp>
        <p:nvSpPr>
          <p:cNvPr id="5" name="CuadroTexto 4">
            <a:extLst>
              <a:ext uri="{FF2B5EF4-FFF2-40B4-BE49-F238E27FC236}">
                <a16:creationId xmlns:a16="http://schemas.microsoft.com/office/drawing/2014/main" id="{D2B4205B-CE41-4F2F-820A-D525A9FA115F}"/>
              </a:ext>
            </a:extLst>
          </p:cNvPr>
          <p:cNvSpPr txBox="1"/>
          <p:nvPr/>
        </p:nvSpPr>
        <p:spPr>
          <a:xfrm>
            <a:off x="6705602" y="1120676"/>
            <a:ext cx="4274458" cy="4524315"/>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PLAN DE ACCION </a:t>
            </a:r>
          </a:p>
          <a:p>
            <a:pPr algn="just"/>
            <a:endParaRPr lang="es-MX" b="1"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Para disminuir el impacto de los ajustes en el costo de venta, se registrará una merma diaria de maíz palomero y aceite, lo cual se origina en cada proceso de desmermar las palomeras.</a:t>
            </a:r>
          </a:p>
          <a:p>
            <a:pPr algn="just"/>
            <a:r>
              <a:rPr lang="es-MX" dirty="0">
                <a:latin typeface="Arial" panose="020B0604020202020204" pitchFamily="34" charset="0"/>
                <a:cs typeface="Arial" panose="020B0604020202020204" pitchFamily="34" charset="0"/>
              </a:rPr>
              <a:t>También se validará con el personal el seguimiento continuo de la receta y el servido correcto de las palomitas (en las palomitas para llevar no sobrepasar la línea marcada).</a:t>
            </a:r>
          </a:p>
          <a:p>
            <a:pPr algn="just"/>
            <a:r>
              <a:rPr lang="es-MX" dirty="0">
                <a:latin typeface="Arial" panose="020B0604020202020204" pitchFamily="34" charset="0"/>
                <a:cs typeface="Arial" panose="020B0604020202020204" pitchFamily="34" charset="0"/>
              </a:rPr>
              <a:t>Se verificará cada tres días la calibración del aceite de las palomeras, para asegurar se esté utilizando la cantidad correcta de aceite.</a:t>
            </a:r>
          </a:p>
        </p:txBody>
      </p:sp>
      <p:pic>
        <p:nvPicPr>
          <p:cNvPr id="6" name="Imagen 5">
            <a:extLst>
              <a:ext uri="{FF2B5EF4-FFF2-40B4-BE49-F238E27FC236}">
                <a16:creationId xmlns:a16="http://schemas.microsoft.com/office/drawing/2014/main" id="{3CD87AA0-1234-4C9B-BF2A-6531B8B0301A}"/>
              </a:ext>
            </a:extLst>
          </p:cNvPr>
          <p:cNvPicPr>
            <a:picLocks noChangeAspect="1"/>
          </p:cNvPicPr>
          <p:nvPr/>
        </p:nvPicPr>
        <p:blipFill rotWithShape="1">
          <a:blip r:embed="rId2"/>
          <a:srcRect l="30667" r="41499" b="49285"/>
          <a:stretch/>
        </p:blipFill>
        <p:spPr>
          <a:xfrm>
            <a:off x="1451601" y="3238500"/>
            <a:ext cx="4496474" cy="2089159"/>
          </a:xfrm>
          <a:prstGeom prst="rect">
            <a:avLst/>
          </a:prstGeom>
          <a:ln>
            <a:noFill/>
          </a:ln>
        </p:spPr>
      </p:pic>
    </p:spTree>
    <p:extLst>
      <p:ext uri="{BB962C8B-B14F-4D97-AF65-F5344CB8AC3E}">
        <p14:creationId xmlns:p14="http://schemas.microsoft.com/office/powerpoint/2010/main" val="37206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F6BE269-3112-4EEC-AD57-49ECF5FA3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516" y="1030060"/>
            <a:ext cx="7402967" cy="36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D090E5A9-54D0-4B1B-8B56-D266A57078D1}"/>
              </a:ext>
            </a:extLst>
          </p:cNvPr>
          <p:cNvSpPr txBox="1"/>
          <p:nvPr/>
        </p:nvSpPr>
        <p:spPr>
          <a:xfrm>
            <a:off x="3494314" y="538843"/>
            <a:ext cx="5584372"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MERMA DIARIA DE MAIZ, ACEITE Y JARABES </a:t>
            </a:r>
          </a:p>
        </p:txBody>
      </p:sp>
      <p:sp>
        <p:nvSpPr>
          <p:cNvPr id="14" name="CuadroTexto 13">
            <a:extLst>
              <a:ext uri="{FF2B5EF4-FFF2-40B4-BE49-F238E27FC236}">
                <a16:creationId xmlns:a16="http://schemas.microsoft.com/office/drawing/2014/main" id="{6DC723C5-5DCD-484A-B59E-77CD8344B64E}"/>
              </a:ext>
            </a:extLst>
          </p:cNvPr>
          <p:cNvSpPr txBox="1"/>
          <p:nvPr/>
        </p:nvSpPr>
        <p:spPr>
          <a:xfrm>
            <a:off x="2394516" y="4841829"/>
            <a:ext cx="7890329" cy="1477328"/>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RESULTADOS</a:t>
            </a:r>
          </a:p>
          <a:p>
            <a:pPr algn="just"/>
            <a:endParaRPr lang="es-MX" b="1"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los resultados logrados y evidencias del plan de acción se le mostraran de manera quincenal después de cada toma, para llevar un control del porcentaje de ajuste.</a:t>
            </a:r>
          </a:p>
        </p:txBody>
      </p:sp>
    </p:spTree>
    <p:extLst>
      <p:ext uri="{BB962C8B-B14F-4D97-AF65-F5344CB8AC3E}">
        <p14:creationId xmlns:p14="http://schemas.microsoft.com/office/powerpoint/2010/main" val="2051634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TM04033921[[fn=Damasco]]</Template>
  <TotalTime>1516</TotalTime>
  <Words>303</Words>
  <Application>Microsoft Office PowerPoint</Application>
  <PresentationFormat>Panorámica</PresentationFormat>
  <Paragraphs>18</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Bookman Old Style</vt:lpstr>
      <vt:lpstr>Rockwell</vt:lpstr>
      <vt:lpstr>Damask</vt:lpstr>
      <vt:lpstr>ANÁLISIS COSTO DE VENTAS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Cinepolis Minatitlan</dc:creator>
  <cp:lastModifiedBy>Cinepolis Minatitlan</cp:lastModifiedBy>
  <cp:revision>6</cp:revision>
  <dcterms:created xsi:type="dcterms:W3CDTF">2021-09-26T00:11:43Z</dcterms:created>
  <dcterms:modified xsi:type="dcterms:W3CDTF">2021-09-28T00:57:11Z</dcterms:modified>
</cp:coreProperties>
</file>