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2" d="100"/>
          <a:sy n="62" d="100"/>
        </p:scale>
        <p:origin x="90" y="6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920CE-4230-463E-A660-CE506D962B0A}" type="datetimeFigureOut">
              <a:rPr lang="es-MX" smtClean="0"/>
              <a:t>21/01/2024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7C492-4469-46E2-92D5-AC79A5B6B8DA}" type="slidenum">
              <a:rPr lang="es-MX" smtClean="0"/>
              <a:t>‹Nº›</a:t>
            </a:fld>
            <a:endParaRPr lang="es-MX"/>
          </a:p>
        </p:txBody>
      </p:sp>
    </p:spTree>
    <p:extLst>
      <p:ext uri="{BB962C8B-B14F-4D97-AF65-F5344CB8AC3E}">
        <p14:creationId xmlns:p14="http://schemas.microsoft.com/office/powerpoint/2010/main" val="342252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 Cine</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Sel Estado</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Sel Salas</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Sel Zona</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Año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 AA</a:t>
            </a:r>
            <a:endParaRPr dirty="0"/>
          </a:p>
          <a:p>
            <a:r>
              <a:rPr b="0" dirty="0"/>
              <a:t>No alt text provided</a:t>
            </a:r>
            <a:endParaRPr dirty="0"/>
          </a:p>
          <a:p>
            <a:endParaRPr dirty="0"/>
          </a:p>
          <a:p>
            <a:r>
              <a:rPr b="1" dirty="0"/>
              <a:t>Datos AA</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Datos AA</a:t>
            </a:r>
            <a:endParaRPr dirty="0"/>
          </a:p>
          <a:p>
            <a:r>
              <a:rPr b="0" dirty="0"/>
              <a:t>No alt text provided</a:t>
            </a:r>
            <a:endParaRPr dirty="0"/>
          </a:p>
          <a:p>
            <a:endParaRPr dirty="0"/>
          </a:p>
          <a:p>
            <a:r>
              <a:rPr b="1" dirty="0"/>
              <a:t>% AA</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Datos AA</a:t>
            </a:r>
            <a:endParaRPr dirty="0"/>
          </a:p>
          <a:p>
            <a:r>
              <a:rPr b="0" dirty="0"/>
              <a:t>No alt text provided</a:t>
            </a:r>
            <a:endParaRPr dirty="0"/>
          </a:p>
          <a:p>
            <a:endParaRPr dirty="0"/>
          </a:p>
          <a:p>
            <a:r>
              <a:rPr b="1" dirty="0"/>
              <a:t>% AA</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Lineas % vs Ingresos </a:t>
            </a:r>
            <a:endParaRPr dirty="0"/>
          </a:p>
          <a:p>
            <a:r>
              <a:rPr b="0" dirty="0"/>
              <a:t>No alt text provided</a:t>
            </a:r>
            <a:endParaRPr dirty="0"/>
          </a:p>
          <a:p>
            <a:endParaRPr dirty="0"/>
          </a:p>
          <a:p>
            <a:r>
              <a:rPr b="1" dirty="0"/>
              <a:t>Lineas % vs Ingresos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Lineas % vs Ingresos </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Datos AA</a:t>
            </a:r>
            <a:endParaRPr dirty="0"/>
          </a:p>
          <a:p>
            <a:r>
              <a:rPr b="0" dirty="0"/>
              <a:t>No alt text provided</a:t>
            </a:r>
            <a:endParaRPr dirty="0"/>
          </a:p>
          <a:p>
            <a:endParaRPr dirty="0"/>
          </a:p>
          <a:p>
            <a:r>
              <a:rPr b="1" dirty="0"/>
              <a:t>% AA</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Lineas % vs Ingresos </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AA</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AA</a:t>
            </a:r>
            <a:endParaRPr dirty="0"/>
          </a:p>
          <a:p>
            <a:r>
              <a:rPr b="0" dirty="0"/>
              <a:t>No alt text provided</a:t>
            </a:r>
            <a:endParaRPr dirty="0"/>
          </a:p>
          <a:p>
            <a:endParaRPr dirty="0"/>
          </a:p>
          <a:p>
            <a:r>
              <a:rPr b="1" dirty="0"/>
              <a:t>% AA</a:t>
            </a:r>
            <a:endParaRPr dirty="0"/>
          </a:p>
          <a:p>
            <a:r>
              <a:rPr b="0" dirty="0"/>
              <a:t>No alt text provided</a:t>
            </a:r>
            <a:endParaRPr dirty="0"/>
          </a:p>
          <a:p>
            <a:endParaRPr dirty="0"/>
          </a:p>
          <a:p>
            <a:r>
              <a:rPr b="1" dirty="0"/>
              <a:t>Tarjeta 19</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 19</a:t>
            </a:r>
            <a:endParaRPr dirty="0"/>
          </a:p>
          <a:p>
            <a:r>
              <a:rPr b="0" dirty="0"/>
              <a:t>No alt text provided</a:t>
            </a:r>
            <a:endParaRPr dirty="0"/>
          </a:p>
          <a:p>
            <a:endParaRPr dirty="0"/>
          </a:p>
          <a:p>
            <a:r>
              <a:rPr b="1" dirty="0"/>
              <a:t>Lineas % vs Ingresos </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Datos Principales</a:t>
            </a:r>
            <a:endParaRPr dirty="0"/>
          </a:p>
          <a:p>
            <a:r>
              <a:rPr b="0" dirty="0"/>
              <a:t>No alt text provided</a:t>
            </a:r>
            <a:endParaRPr dirty="0"/>
          </a:p>
          <a:p>
            <a:endParaRPr dirty="0"/>
          </a:p>
          <a:p>
            <a:r>
              <a:rPr b="1" dirty="0"/>
              <a:t>Dif Ppto</a:t>
            </a:r>
            <a:endParaRPr dirty="0"/>
          </a:p>
          <a:p>
            <a:r>
              <a:rPr b="0" dirty="0"/>
              <a:t>No alt text provided</a:t>
            </a:r>
            <a:endParaRPr dirty="0"/>
          </a:p>
          <a:p>
            <a:endParaRPr dirty="0"/>
          </a:p>
          <a:p>
            <a:r>
              <a:rPr b="1" dirty="0"/>
              <a:t>% Ppto</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a:p>
            <a:r>
              <a:rPr b="1" dirty="0"/>
              <a:t>REA</a:t>
            </a:r>
            <a:endParaRPr dirty="0"/>
          </a:p>
          <a:p>
            <a:r>
              <a:rPr b="0" dirty="0"/>
              <a:t>No alt text provided</a:t>
            </a:r>
            <a:endParaRPr dirty="0"/>
          </a:p>
          <a:p>
            <a:endParaRPr dirty="0"/>
          </a:p>
          <a:p>
            <a:r>
              <a:rPr b="1" dirty="0"/>
              <a:t>Título</a:t>
            </a:r>
            <a:endParaRPr dirty="0"/>
          </a:p>
          <a:p>
            <a:r>
              <a:rPr b="0" dirty="0"/>
              <a:t>No alt text provided</a:t>
            </a:r>
            <a:endParaRPr dirty="0"/>
          </a:p>
          <a:p>
            <a:endParaRPr dirty="0"/>
          </a:p>
          <a:p>
            <a:r>
              <a:rPr b="1" dirty="0"/>
              <a:t>PPT</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TRA</a:t>
            </a:r>
            <a:endParaRPr dirty="0"/>
          </a:p>
          <a:p>
            <a:r>
              <a:rPr b="0" dirty="0"/>
              <a:t>No alt text provided</a:t>
            </a:r>
            <a:endParaRPr dirty="0"/>
          </a:p>
          <a:p>
            <a:endParaRPr dirty="0"/>
          </a:p>
          <a:p>
            <a:r>
              <a:rPr b="1" dirty="0"/>
              <a:t>TRA1</a:t>
            </a:r>
            <a:endParaRPr dirty="0"/>
          </a:p>
          <a:p>
            <a:r>
              <a:rPr b="0" dirty="0"/>
              <a:t>No alt text provided</a:t>
            </a:r>
            <a:endParaRPr dirty="0"/>
          </a:p>
          <a:p>
            <a:endParaRPr dirty="0"/>
          </a:p>
          <a:p>
            <a:r>
              <a:rPr b="1" dirty="0"/>
              <a:t>Gráfica</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Datos 1</a:t>
            </a:r>
            <a:endParaRPr dirty="0"/>
          </a:p>
          <a:p>
            <a:r>
              <a:rPr b="0" dirty="0"/>
              <a:t>No alt text provided</a:t>
            </a:r>
            <a:endParaRPr dirty="0"/>
          </a:p>
          <a:p>
            <a:endParaRPr dirty="0"/>
          </a:p>
          <a:p>
            <a:r>
              <a:rPr b="1" dirty="0"/>
              <a:t>% Ppto 1</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Datos 2</a:t>
            </a:r>
            <a:endParaRPr dirty="0"/>
          </a:p>
          <a:p>
            <a:r>
              <a:rPr b="0" dirty="0"/>
              <a:t>No alt text provided</a:t>
            </a:r>
            <a:endParaRPr dirty="0"/>
          </a:p>
          <a:p>
            <a:endParaRPr dirty="0"/>
          </a:p>
          <a:p>
            <a:r>
              <a:rPr b="1" dirty="0"/>
              <a:t>% Ppto 2</a:t>
            </a:r>
            <a:endParaRPr dirty="0"/>
          </a:p>
          <a:p>
            <a:r>
              <a:rPr b="0" dirty="0"/>
              <a:t>No alt text provided</a:t>
            </a:r>
            <a:endParaRPr dirty="0"/>
          </a:p>
          <a:p>
            <a:endParaRPr dirty="0"/>
          </a:p>
          <a:p>
            <a:r>
              <a:rPr b="1" dirty="0"/>
              <a:t>Tarjeta Actual</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Datos Principales</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Sel Tipo</a:t>
            </a:r>
            <a:endParaRPr dirty="0"/>
          </a:p>
          <a:p>
            <a:r>
              <a:rPr b="0" dirty="0"/>
              <a:t>No alt text provided</a:t>
            </a:r>
            <a:endParaRPr dirty="0"/>
          </a:p>
          <a:p>
            <a:endParaRPr dirty="0"/>
          </a:p>
          <a:p>
            <a:r>
              <a:rPr b="1" dirty="0"/>
              <a:t>Datos AA</a:t>
            </a:r>
            <a:endParaRPr dirty="0"/>
          </a:p>
          <a:p>
            <a:r>
              <a:rPr b="0" dirty="0"/>
              <a:t>No alt text provided</a:t>
            </a:r>
            <a:endParaRPr dirty="0"/>
          </a:p>
          <a:p>
            <a:endParaRPr dirty="0"/>
          </a:p>
          <a:p>
            <a:r>
              <a:rPr b="1" dirty="0"/>
              <a:t>Datos AA2</a:t>
            </a:r>
            <a:endParaRPr dirty="0"/>
          </a:p>
          <a:p>
            <a:r>
              <a:rPr b="0" dirty="0"/>
              <a:t>No alt text provided</a:t>
            </a:r>
            <a:endParaRPr dirty="0"/>
          </a:p>
          <a:p>
            <a:endParaRPr dirty="0"/>
          </a:p>
          <a:p>
            <a:r>
              <a:rPr b="1" dirty="0"/>
              <a:t>Datos 19</a:t>
            </a:r>
            <a:endParaRPr dirty="0"/>
          </a:p>
          <a:p>
            <a:r>
              <a:rPr b="0" dirty="0"/>
              <a:t>No alt text provided</a:t>
            </a:r>
            <a:endParaRPr dirty="0"/>
          </a:p>
          <a:p>
            <a:endParaRPr dirty="0"/>
          </a:p>
          <a:p>
            <a:r>
              <a:rPr b="1" dirty="0"/>
              <a:t>T Año Acttual</a:t>
            </a:r>
            <a:endParaRPr dirty="0"/>
          </a:p>
          <a:p>
            <a:r>
              <a:rPr b="0" dirty="0"/>
              <a:t>No alt text provided</a:t>
            </a:r>
            <a:endParaRPr dirty="0"/>
          </a:p>
          <a:p>
            <a:endParaRPr dirty="0"/>
          </a:p>
          <a:p>
            <a:r>
              <a:rPr b="1" dirty="0"/>
              <a:t>T Año AA</a:t>
            </a:r>
            <a:endParaRPr dirty="0"/>
          </a:p>
          <a:p>
            <a:r>
              <a:rPr b="0" dirty="0"/>
              <a:t>No alt text provided</a:t>
            </a:r>
            <a:endParaRPr dirty="0"/>
          </a:p>
          <a:p>
            <a:endParaRPr dirty="0"/>
          </a:p>
          <a:p>
            <a:r>
              <a:rPr b="1" dirty="0"/>
              <a:t>T Año AAx2</a:t>
            </a:r>
            <a:endParaRPr dirty="0"/>
          </a:p>
          <a:p>
            <a:r>
              <a:rPr b="0" dirty="0"/>
              <a:t>No alt text provided</a:t>
            </a:r>
            <a:endParaRPr dirty="0"/>
          </a:p>
          <a:p>
            <a:endParaRPr dirty="0"/>
          </a:p>
          <a:p>
            <a:r>
              <a:rPr b="1" dirty="0"/>
              <a:t>T Año 2019</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Datos Principales</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Cine</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Sel Tipo</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Datos</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Sel Tipo</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Datos</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Sel Tipo</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Top</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 Año Acttual</a:t>
            </a:r>
            <a:endParaRPr dirty="0"/>
          </a:p>
          <a:p>
            <a:r>
              <a:rPr b="0" dirty="0"/>
              <a:t>No alt text provided</a:t>
            </a:r>
            <a:endParaRPr dirty="0"/>
          </a:p>
          <a:p>
            <a:endParaRPr dirty="0"/>
          </a:p>
          <a:p>
            <a:r>
              <a:rPr b="1" dirty="0"/>
              <a:t>T Año Acttual</a:t>
            </a:r>
            <a:endParaRPr dirty="0"/>
          </a:p>
          <a:p>
            <a:r>
              <a:rPr b="0" dirty="0"/>
              <a:t>No alt text provided</a:t>
            </a:r>
            <a:endParaRPr dirty="0"/>
          </a:p>
          <a:p>
            <a:endParaRPr dirty="0"/>
          </a:p>
          <a:p>
            <a:r>
              <a:rPr b="1" dirty="0"/>
              <a:t>Bottom</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Top</a:t>
            </a:r>
            <a:endParaRPr dirty="0"/>
          </a:p>
          <a:p>
            <a:r>
              <a:rPr b="0" dirty="0"/>
              <a:t>No alt text provided</a:t>
            </a:r>
            <a:endParaRPr dirty="0"/>
          </a:p>
          <a:p>
            <a:endParaRPr dirty="0"/>
          </a:p>
          <a:p>
            <a:r>
              <a:rPr b="1" dirty="0"/>
              <a:t>Sel Marca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Región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Mes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 Trim</a:t>
            </a:r>
            <a:endParaRPr dirty="0"/>
          </a:p>
          <a:p>
            <a:r>
              <a:rPr b="0" dirty="0"/>
              <a:t>No alt text provided</a:t>
            </a:r>
            <a:endParaRPr dirty="0"/>
          </a:p>
          <a:p>
            <a:endParaRPr dirty="0"/>
          </a:p>
          <a:p>
            <a:r>
              <a:rPr b="1" dirty="0"/>
              <a:t>Panel</a:t>
            </a:r>
            <a:endParaRPr dirty="0"/>
          </a:p>
          <a:p>
            <a:r>
              <a:rPr b="0" dirty="0"/>
              <a:t>No alt text provided</a:t>
            </a:r>
            <a:endParaRPr dirty="0"/>
          </a:p>
          <a:p>
            <a:endParaRPr dirty="0"/>
          </a:p>
          <a:p>
            <a:r>
              <a:rPr b="1" dirty="0"/>
              <a:t>Atras</a:t>
            </a:r>
            <a:endParaRPr dirty="0"/>
          </a:p>
          <a:p>
            <a:r>
              <a:rPr b="0" dirty="0"/>
              <a:t>No alt text provided</a:t>
            </a:r>
            <a:endParaRPr dirty="0"/>
          </a:p>
          <a:p>
            <a:endParaRPr dirty="0"/>
          </a:p>
          <a:p>
            <a:r>
              <a:rPr b="1" dirty="0"/>
              <a:t>Logo cnpls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Top</a:t>
            </a:r>
            <a:endParaRPr dirty="0"/>
          </a:p>
          <a:p>
            <a:r>
              <a:rPr b="0" dirty="0"/>
              <a:t>No alt text provided</a:t>
            </a:r>
            <a:endParaRPr dirty="0"/>
          </a:p>
          <a:p>
            <a:endParaRPr dirty="0"/>
          </a:p>
          <a:p>
            <a:r>
              <a:rPr b="1" dirty="0"/>
              <a:t>Top</a:t>
            </a:r>
            <a:endParaRPr dirty="0"/>
          </a:p>
          <a:p>
            <a:r>
              <a:rPr b="0" dirty="0"/>
              <a:t>No alt text provided</a:t>
            </a:r>
            <a:endParaRPr dirty="0"/>
          </a:p>
          <a:p>
            <a:endParaRPr dirty="0"/>
          </a:p>
          <a:p>
            <a:r>
              <a:rPr b="1" dirty="0"/>
              <a:t>Top</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‹Nº›</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0cde3d8-5d6e-47e6-afed-0f4f811614ec/?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Estado de Resultados DOP</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18/01/2024 22:47:52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17/01/2024 16:50:47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p ,Sel Marca ,slicer ,slicer ,Sel Región ,slicer ,Sel Mes ,slicer ,slicer ,Sel Trim ,Panel ,Atras ,Logo cnpls ,slicer ,Top ,Top ,Top ,textbox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Top/ Bot Resumen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donutChart ,Tarjeta AA ,Tarjeta AA ,% AA ,Datos AA ,Tarjeta 19 ,Datos 19 ,% 19 ,donutChart ,Tarjeta Actual ,Tarjeta 19 ,donutChart ,slicer ,Sel Trim ,Sel Mes ,slicer ,Sel Región ,slicer ,Sel Marca ,slicer ,Sel Cine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donutChart ,Tarjeta AA ,donutChart ,Tarjeta Actual ,donutChart ,Tarjeta 19 ,Tarjeta AA ,Datos AA ,% AA ,Tarjeta 19 ,Datos 19 ,% 19 ,slicer ,Sel Trim ,Sel Mes ,slicer ,Sel Región ,slicer ,Sel Marca ,slicer ,Sel Cine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CVT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el Trim ,Sel Mes ,slicer ,Sel Región ,slicer ,Sel Marca ,slicer ,Sel Cine ,Panel ,Atras ,Logo cnpls ,REA ,Título ,PPT ,TRA ,TRA1 ,TRA ,TRA1 ,TRA ,TRA1 ,TRA ,TRA1 ,Gráfica ,REA ,Título ,PPT ,TRA ,TRA1 ,TRA ,TRA1 ,TRA ,TRA1 ,TRA ,TRA1 ,Gráfic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CVG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donutChart ,Tarjeta AA ,donutChart ,Tarjeta Actual ,donutChart ,Tarjeta 19 ,Tarjeta AA ,Datos AA ,% AA ,Tarjeta 19 ,Datos 19 ,% 19 ,slicer ,Sel Trim ,Sel Mes ,slicer ,Sel Región ,slicer ,Sel Marca ,slicer ,Sel Cine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el Trim ,Sel Mes ,slicer ,Sel Región ,slicer ,Sel Marca ,slicer ,Sel Cine ,Panel ,Atras ,Logo cnpls ,REA ,Título ,PPT ,TRA ,TRA1 ,TRA ,TRA1 ,TRA ,TRA1 ,TRA ,TRA1 ,Gráfica ,REA ,Título ,PPT ,TRA ,TRA1 ,TRA ,TRA1 ,TRA ,TRA1 ,TRA ,TRA1 ,Gráfic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Tarjeta 19 ,Datos 19 ,% 19 ,Tarjeta 19 ,Datos 19 ,% 19 ,Lineas % vs Ingresos  ,Lineas % vs Ingresos  ,slicer ,Sel Trim ,Sel Mes ,slicer ,Sel Región ,slicer ,Sel Marca ,slicer ,Sel Cine ,textbox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donutChart ,Tarjeta AA ,donutChart ,Tarjeta Actual ,donutChart ,Tarjeta 19 ,Tarjeta 19 ,Datos 19 ,% 19 ,Tarjeta 19 ,Datos 19 ,% 19 ,Lineas % vs Ingresos  ,Tarjeta Actual ,slicer ,Sel Trim ,Sel Mes ,slicer ,Sel Región ,slicer ,Sel Marca ,slicer ,Sel Cine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GTO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donutChart ,Tarjeta AA ,donutChart ,Tarjeta Actual ,donutChart ,Tarjeta 19 ,Tarjeta AA ,Datos AA ,% AA ,Tarjeta 19 ,Datos 19 ,% 19 ,Lineas % vs Ingresos  ,Tarjeta Actual ,slicer ,Sel Trim ,Sel Mes ,slicer ,Sel Región ,slicer ,Sel Marca ,slicer ,Sel Cine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SCO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Datos Principales ,Dif Ppto ,% Ppto ,donutChart ,Tarjeta AA ,donutChart ,Tarjeta Actual ,donutChart ,Tarjeta 19 ,Tarjeta 19 ,Datos AA ,% AA ,Tarjeta 19 ,Datos 19 ,% 19 ,Lineas % vs Ingresos  ,Sel Marca ,slicer ,Sel Cine ,Sel Región ,slicer ,Sel Mes ,slicer ,slicer ,Sel Trim ,textbox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 Cine ,Logo cnpls ,Sel Estado ,Sel Marca ,Sel Salas ,Sel Región ,Sel Zona ,Sel Mes ,Sel Trim ,Sel Año ,textbox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Selección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el Trim ,Sel Mes ,slicer ,Sel Región ,slicer ,Sel Marca ,slicer ,Sel Cine ,Panel ,Atras ,Logo cnpls ,REA ,Título ,PPT ,TRA ,TRA1 ,TRA ,TRA1 ,TRA ,TRA1 ,TRA ,TRA1 ,Gráfica ,REA ,Título ,PPT ,TRA ,TRA1 ,TRA ,TRA1 ,TRA ,TRA1 ,TRA ,TRA1 ,Gráfic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MTOG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el Trim ,Sel Mes ,slicer ,Sel Región ,slicer ,Sel Marca ,slicer ,Sel Cine ,Panel ,Atras ,Logo cnpls ,REA ,Título ,PPT ,TRA ,TRA1 ,TRA ,TRA1 ,TRA ,TRA1 ,TRA ,TRA1 ,Gráfica ,REA ,Título ,PPT ,TRA ,TRA1 ,TRA ,TRA1 ,TRA ,TRA1 ,TRA ,TRA1 ,Gráfic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UTG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os Principales ,Dif Ppto ,% Ppto ,Sel Marca ,slicer ,Sel Cine ,Sel Región ,slicer ,Sel Mes ,slicer ,slicer ,Sel Trim ,Panel ,Atras ,Logo cnp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Ppto Resumen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os 1 ,% Ppto 1 ,Sel Marca ,slicer ,Sel Cine ,Sel Región ,slicer ,Sel Mes ,slicer ,slicer ,Sel Trim ,Panel ,Atras ,Logo cnpls ,Datos 2 ,% Ppto 2 ,Tarjeta Actual ,column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Ppto Detalle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os Principales ,Sel Marca ,slicer ,Sel Cine ,Sel Región ,slicer ,Sel Mes ,slicer ,slicer ,Sel Trim ,Panel ,Atras ,Logo cnpls ,Sel Tipo ,Datos AA ,Datos AA2 ,Datos 19 ,T Año Acttual ,T Año AA ,T Año AAx2 ,T Año 2019.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Años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os Principales ,Sel Marca ,slicer ,Sel Cine ,Sel Región ,slicer ,Sel Mes ,slicer ,slicer ,Sel Trim ,Panel ,Atras ,Logo cnpls ,Sel Tipo.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Meses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os ,Sel Marca ,slicer ,slicer ,Sel Región ,slicer ,Sel Mes ,slicer ,slicer ,Sel Trim ,Panel ,Atras ,Logo cnpls ,Sel Tipo.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KPI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Datos ,Sel Marca ,slicer ,slicer ,Sel Región ,slicer ,Sel Mes ,slicer ,slicer ,Sel Trim ,Panel ,Atras ,Logo cnpls ,Sel Tipo.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KPI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p ,Sel Marca ,slicer ,slicer ,Sel Región ,slicer ,Sel Mes ,slicer ,slicer ,Sel Trim ,Panel ,Atras ,Logo cnpls ,slicer ,T Año Acttual ,T Año Acttual ,Bottom.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Top/Bottom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2778</Words>
  <Application>Microsoft Office PowerPoint</Application>
  <PresentationFormat>Panorámica</PresentationFormat>
  <Paragraphs>1494</Paragraphs>
  <Slides>21</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Aptos</vt:lpstr>
      <vt:lpstr>Arial</vt:lpstr>
      <vt:lpstr>Calibri</vt:lpstr>
      <vt:lpstr>Calibri Light</vt:lpstr>
      <vt:lpstr>Segoe UI</vt:lpstr>
      <vt:lpstr>Segoe UI Light</vt:lpstr>
      <vt:lpstr>Segoe UI Semibold</vt:lpstr>
      <vt:lpstr>Custom Design</vt:lpstr>
      <vt:lpstr>Estado de Resultados DOP</vt:lpstr>
      <vt:lpstr>Selección</vt:lpstr>
      <vt:lpstr>Ppto Resumen</vt:lpstr>
      <vt:lpstr>Ppto Detalle</vt:lpstr>
      <vt:lpstr>Años</vt:lpstr>
      <vt:lpstr>Meses</vt:lpstr>
      <vt:lpstr>KPI </vt:lpstr>
      <vt:lpstr>KPI %</vt:lpstr>
      <vt:lpstr>Top/Bottom</vt:lpstr>
      <vt:lpstr>Top/ Bot Resumen</vt:lpstr>
      <vt:lpstr>ING</vt:lpstr>
      <vt:lpstr>CVT</vt:lpstr>
      <vt:lpstr>CVG</vt:lpstr>
      <vt:lpstr>NOM</vt:lpstr>
      <vt:lpstr>NOG</vt:lpstr>
      <vt:lpstr>RTA</vt:lpstr>
      <vt:lpstr>GTO</vt:lpstr>
      <vt:lpstr>SCO</vt:lpstr>
      <vt:lpstr>MTO</vt:lpstr>
      <vt:lpstr>MTOG</vt:lpstr>
      <vt:lpstr>UTG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Cinepolis Tizayuca</cp:lastModifiedBy>
  <cp:revision>4</cp:revision>
  <dcterms:created xsi:type="dcterms:W3CDTF">2016-09-04T11:54:55Z</dcterms:created>
  <dcterms:modified xsi:type="dcterms:W3CDTF">2024-01-21T16:58:13Z</dcterms:modified>
</cp:coreProperties>
</file>