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61" r:id="rId5"/>
    <p:sldId id="2324" r:id="rId6"/>
    <p:sldId id="2953" r:id="rId7"/>
    <p:sldId id="2954" r:id="rId8"/>
    <p:sldId id="2961" r:id="rId9"/>
    <p:sldId id="2939" r:id="rId10"/>
    <p:sldId id="2962" r:id="rId11"/>
    <p:sldId id="2967" r:id="rId12"/>
    <p:sldId id="2951" r:id="rId13"/>
    <p:sldId id="2938" r:id="rId14"/>
    <p:sldId id="2949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60"/>
    <a:srgbClr val="002764"/>
    <a:srgbClr val="002866"/>
    <a:srgbClr val="4781FF"/>
    <a:srgbClr val="35CBCC"/>
    <a:srgbClr val="C12303"/>
    <a:srgbClr val="FF6801"/>
    <a:srgbClr val="CC0000"/>
    <a:srgbClr val="FF6F0D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41" autoAdjust="0"/>
    <p:restoredTop sz="96120" autoAdjust="0"/>
  </p:normalViewPr>
  <p:slideViewPr>
    <p:cSldViewPr snapToGrid="0">
      <p:cViewPr varScale="1">
        <p:scale>
          <a:sx n="67" d="100"/>
          <a:sy n="67" d="100"/>
        </p:scale>
        <p:origin x="3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AD037-675D-44AA-B9D3-A67CAF206979}" type="datetimeFigureOut">
              <a:rPr lang="es-MX" smtClean="0"/>
              <a:t>18/08/2022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47B5D-0D9F-4812-B33E-C54B61010F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005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CFB1-E463-48E7-9880-59829A292B6C}" type="datetimeFigureOut">
              <a:rPr lang="es-MX" smtClean="0"/>
              <a:t>18/08/2022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41AE-AA2F-469B-9645-629F21C60E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953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CFB1-E463-48E7-9880-59829A292B6C}" type="datetimeFigureOut">
              <a:rPr lang="es-MX" smtClean="0"/>
              <a:t>18/08/2022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41AE-AA2F-469B-9645-629F21C60E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907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CFB1-E463-48E7-9880-59829A292B6C}" type="datetimeFigureOut">
              <a:rPr lang="es-MX" smtClean="0"/>
              <a:t>18/08/2022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41AE-AA2F-469B-9645-629F21C60E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906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CFB1-E463-48E7-9880-59829A292B6C}" type="datetimeFigureOut">
              <a:rPr lang="es-MX" smtClean="0"/>
              <a:t>18/08/2022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41AE-AA2F-469B-9645-629F21C60E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373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CFB1-E463-48E7-9880-59829A292B6C}" type="datetimeFigureOut">
              <a:rPr lang="es-MX" smtClean="0"/>
              <a:t>18/08/2022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41AE-AA2F-469B-9645-629F21C60E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767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CFB1-E463-48E7-9880-59829A292B6C}" type="datetimeFigureOut">
              <a:rPr lang="es-MX" smtClean="0"/>
              <a:t>18/08/2022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41AE-AA2F-469B-9645-629F21C60E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767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CFB1-E463-48E7-9880-59829A292B6C}" type="datetimeFigureOut">
              <a:rPr lang="es-MX" smtClean="0"/>
              <a:t>18/08/2022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41AE-AA2F-469B-9645-629F21C60E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781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CFB1-E463-48E7-9880-59829A292B6C}" type="datetimeFigureOut">
              <a:rPr lang="es-MX" smtClean="0"/>
              <a:t>18/08/2022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41AE-AA2F-469B-9645-629F21C60E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074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CFB1-E463-48E7-9880-59829A292B6C}" type="datetimeFigureOut">
              <a:rPr lang="es-MX" smtClean="0"/>
              <a:t>18/08/2022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41AE-AA2F-469B-9645-629F21C60E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091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CFB1-E463-48E7-9880-59829A292B6C}" type="datetimeFigureOut">
              <a:rPr lang="es-MX" smtClean="0"/>
              <a:t>18/08/2022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41AE-AA2F-469B-9645-629F21C60E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086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CFB1-E463-48E7-9880-59829A292B6C}" type="datetimeFigureOut">
              <a:rPr lang="es-MX" smtClean="0"/>
              <a:t>18/08/2022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41AE-AA2F-469B-9645-629F21C60E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946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4CFB1-E463-48E7-9880-59829A292B6C}" type="datetimeFigureOut">
              <a:rPr lang="es-MX" smtClean="0"/>
              <a:t>18/08/2022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741AE-AA2F-469B-9645-629F21C60E5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585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4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98B086E-7764-27B2-CB81-7EEF3AEB3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75" y="365796"/>
            <a:ext cx="4313860" cy="6126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010A590-65E5-AB42-86E9-2C355CCD8AA0}"/>
              </a:ext>
            </a:extLst>
          </p:cNvPr>
          <p:cNvSpPr txBox="1"/>
          <p:nvPr/>
        </p:nvSpPr>
        <p:spPr>
          <a:xfrm>
            <a:off x="5657849" y="3429000"/>
            <a:ext cx="6096000" cy="855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s-MX" sz="1800" b="1" dirty="0" err="1">
                <a:solidFill>
                  <a:schemeClr val="bg1"/>
                </a:solidFill>
                <a:latin typeface="TT Norms" panose="02000503030000020003" pitchFamily="2" charset="0"/>
              </a:rPr>
              <a:t>Guía</a:t>
            </a:r>
            <a:r>
              <a:rPr lang="en-US" altLang="es-MX" sz="1800" b="1" dirty="0">
                <a:solidFill>
                  <a:schemeClr val="bg1"/>
                </a:solidFill>
                <a:latin typeface="TT Norms" panose="02000503030000020003" pitchFamily="2" charset="0"/>
              </a:rPr>
              <a:t> de </a:t>
            </a:r>
            <a:r>
              <a:rPr lang="en-US" altLang="es-MX" sz="1800" b="1" dirty="0" err="1">
                <a:solidFill>
                  <a:schemeClr val="bg1"/>
                </a:solidFill>
                <a:latin typeface="TT Norms" panose="02000503030000020003" pitchFamily="2" charset="0"/>
              </a:rPr>
              <a:t>Comunicación</a:t>
            </a:r>
            <a:r>
              <a:rPr lang="en-US" altLang="es-MX" sz="1800" b="1" dirty="0">
                <a:solidFill>
                  <a:schemeClr val="bg1"/>
                </a:solidFill>
                <a:latin typeface="TT Norms" panose="02000503030000020003" pitchFamily="2" charset="0"/>
              </a:rPr>
              <a:t> de </a:t>
            </a:r>
            <a:r>
              <a:rPr lang="en-US" altLang="es-MX" sz="1800" b="1" dirty="0" err="1">
                <a:solidFill>
                  <a:schemeClr val="bg1"/>
                </a:solidFill>
                <a:latin typeface="TT Norms" panose="02000503030000020003" pitchFamily="2" charset="0"/>
              </a:rPr>
              <a:t>materiales</a:t>
            </a:r>
            <a:r>
              <a:rPr lang="en-US" altLang="es-MX" sz="1800" b="1" dirty="0">
                <a:solidFill>
                  <a:schemeClr val="bg1"/>
                </a:solidFill>
                <a:latin typeface="TT Norms" panose="02000503030000020003" pitchFamily="2" charset="0"/>
              </a:rPr>
              <a:t> POP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s-MX" sz="800" b="1" dirty="0">
              <a:solidFill>
                <a:schemeClr val="bg1"/>
              </a:solidFill>
              <a:latin typeface="TT Norms" panose="02000503030000020003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MX" altLang="es-MX" sz="1800" b="1" dirty="0">
                <a:solidFill>
                  <a:schemeClr val="bg1"/>
                </a:solidFill>
                <a:latin typeface="TT Norms" panose="02000503030000020003" pitchFamily="2" charset="0"/>
              </a:rPr>
              <a:t>PROMOCIÓN NACIONAL VISA</a:t>
            </a:r>
            <a:endParaRPr lang="en-US" altLang="es-MX" sz="1800" b="1" dirty="0">
              <a:solidFill>
                <a:schemeClr val="bg1"/>
              </a:solidFill>
              <a:latin typeface="TT Norms" panose="02000503030000020003" pitchFamily="2" charset="0"/>
            </a:endParaRPr>
          </a:p>
        </p:txBody>
      </p:sp>
      <p:pic>
        <p:nvPicPr>
          <p:cNvPr id="8" name="Imagen 7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A48C7FD7-AE70-4919-5609-090BBB1B5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720" y="1287887"/>
            <a:ext cx="6198843" cy="2254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07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contenido 3">
            <a:extLst>
              <a:ext uri="{FF2B5EF4-FFF2-40B4-BE49-F238E27FC236}">
                <a16:creationId xmlns:a16="http://schemas.microsoft.com/office/drawing/2014/main" id="{473B92F2-B1DE-4FFC-8292-8BA0DF027773}"/>
              </a:ext>
            </a:extLst>
          </p:cNvPr>
          <p:cNvSpPr txBox="1">
            <a:spLocks/>
          </p:cNvSpPr>
          <p:nvPr/>
        </p:nvSpPr>
        <p:spPr>
          <a:xfrm>
            <a:off x="299953" y="2633584"/>
            <a:ext cx="2604792" cy="386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100000"/>
              </a:lnSpc>
              <a:buNone/>
            </a:pPr>
            <a:endParaRPr lang="es-MX" altLang="es-MX" sz="1600" b="1" dirty="0">
              <a:latin typeface="TT Norms" panose="02000503030000020003" pitchFamily="2" charset="0"/>
            </a:endParaRPr>
          </a:p>
        </p:txBody>
      </p:sp>
      <p:sp>
        <p:nvSpPr>
          <p:cNvPr id="21" name="Marcador de contenido 3">
            <a:extLst>
              <a:ext uri="{FF2B5EF4-FFF2-40B4-BE49-F238E27FC236}">
                <a16:creationId xmlns:a16="http://schemas.microsoft.com/office/drawing/2014/main" id="{E2527574-0D7B-4D55-9BE9-57271285E036}"/>
              </a:ext>
            </a:extLst>
          </p:cNvPr>
          <p:cNvSpPr txBox="1">
            <a:spLocks/>
          </p:cNvSpPr>
          <p:nvPr/>
        </p:nvSpPr>
        <p:spPr>
          <a:xfrm>
            <a:off x="6409893" y="846198"/>
            <a:ext cx="4877760" cy="5776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1800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DEA063D-3CF0-4661-8F50-5E542D7ABB3D}"/>
              </a:ext>
            </a:extLst>
          </p:cNvPr>
          <p:cNvGrpSpPr/>
          <p:nvPr/>
        </p:nvGrpSpPr>
        <p:grpSpPr>
          <a:xfrm>
            <a:off x="1910425" y="1916177"/>
            <a:ext cx="8371150" cy="4199307"/>
            <a:chOff x="1726887" y="1602089"/>
            <a:chExt cx="8371150" cy="4199307"/>
          </a:xfrm>
        </p:grpSpPr>
        <p:pic>
          <p:nvPicPr>
            <p:cNvPr id="27" name="Picture 2">
              <a:extLst>
                <a:ext uri="{FF2B5EF4-FFF2-40B4-BE49-F238E27FC236}">
                  <a16:creationId xmlns:a16="http://schemas.microsoft.com/office/drawing/2014/main" id="{40E55A9E-15E0-4CB2-8B34-59F218E89C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8" t="17606" r="3396" b="8189"/>
            <a:stretch/>
          </p:blipFill>
          <p:spPr bwMode="auto">
            <a:xfrm>
              <a:off x="6577040" y="3869877"/>
              <a:ext cx="3520997" cy="1931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6 Grupo">
              <a:extLst>
                <a:ext uri="{FF2B5EF4-FFF2-40B4-BE49-F238E27FC236}">
                  <a16:creationId xmlns:a16="http://schemas.microsoft.com/office/drawing/2014/main" id="{7AF7E564-744E-4E17-A34C-3EAC8DA2AA14}"/>
                </a:ext>
              </a:extLst>
            </p:cNvPr>
            <p:cNvGrpSpPr/>
            <p:nvPr/>
          </p:nvGrpSpPr>
          <p:grpSpPr>
            <a:xfrm>
              <a:off x="1726887" y="1602089"/>
              <a:ext cx="7949688" cy="4023546"/>
              <a:chOff x="112974" y="1909411"/>
              <a:chExt cx="7949688" cy="4023546"/>
            </a:xfrm>
          </p:grpSpPr>
          <p:grpSp>
            <p:nvGrpSpPr>
              <p:cNvPr id="14" name="7 Grupo">
                <a:extLst>
                  <a:ext uri="{FF2B5EF4-FFF2-40B4-BE49-F238E27FC236}">
                    <a16:creationId xmlns:a16="http://schemas.microsoft.com/office/drawing/2014/main" id="{DDDA07AE-8DA4-4CBA-9E28-1FA697F7E020}"/>
                  </a:ext>
                </a:extLst>
              </p:cNvPr>
              <p:cNvGrpSpPr/>
              <p:nvPr/>
            </p:nvGrpSpPr>
            <p:grpSpPr>
              <a:xfrm>
                <a:off x="5368881" y="2278900"/>
                <a:ext cx="1233472" cy="718052"/>
                <a:chOff x="5718791" y="3182036"/>
                <a:chExt cx="2256240" cy="607616"/>
              </a:xfrm>
            </p:grpSpPr>
            <p:sp>
              <p:nvSpPr>
                <p:cNvPr id="25" name="17 CuadroTexto">
                  <a:extLst>
                    <a:ext uri="{FF2B5EF4-FFF2-40B4-BE49-F238E27FC236}">
                      <a16:creationId xmlns:a16="http://schemas.microsoft.com/office/drawing/2014/main" id="{9C4007A6-56F9-4743-A92E-ADF88C8936FD}"/>
                    </a:ext>
                  </a:extLst>
                </p:cNvPr>
                <p:cNvSpPr txBox="1"/>
                <p:nvPr/>
              </p:nvSpPr>
              <p:spPr>
                <a:xfrm>
                  <a:off x="5722826" y="3235479"/>
                  <a:ext cx="2252205" cy="4948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dirty="0">
                      <a:solidFill>
                        <a:schemeClr val="accent1">
                          <a:lumMod val="75000"/>
                        </a:schemeClr>
                      </a:solidFill>
                      <a:latin typeface="TT Norms" panose="02000503030000020003" pitchFamily="2" charset="0"/>
                    </a:rPr>
                    <a:t>Número de guía</a:t>
                  </a:r>
                </a:p>
              </p:txBody>
            </p:sp>
            <p:sp>
              <p:nvSpPr>
                <p:cNvPr id="26" name="18 Rectángulo">
                  <a:extLst>
                    <a:ext uri="{FF2B5EF4-FFF2-40B4-BE49-F238E27FC236}">
                      <a16:creationId xmlns:a16="http://schemas.microsoft.com/office/drawing/2014/main" id="{E6E3478B-6B88-43C0-B3BA-731D629417A4}"/>
                    </a:ext>
                  </a:extLst>
                </p:cNvPr>
                <p:cNvSpPr/>
                <p:nvPr/>
              </p:nvSpPr>
              <p:spPr>
                <a:xfrm>
                  <a:off x="5718791" y="3182036"/>
                  <a:ext cx="2256240" cy="607616"/>
                </a:xfrm>
                <a:prstGeom prst="rect">
                  <a:avLst/>
                </a:prstGeom>
                <a:noFill/>
                <a:ln w="38100">
                  <a:solidFill>
                    <a:srgbClr val="35CBC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chemeClr val="tx1"/>
                    </a:solidFill>
                    <a:latin typeface="Lucida Bright" panose="02040602050505020304" pitchFamily="18" charset="0"/>
                  </a:endParaRPr>
                </a:p>
              </p:txBody>
            </p:sp>
          </p:grpSp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id="{2064F539-DF54-408A-B420-0F0E6E8631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974" y="1909411"/>
                <a:ext cx="3096343" cy="270747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9 Elipse">
                <a:extLst>
                  <a:ext uri="{FF2B5EF4-FFF2-40B4-BE49-F238E27FC236}">
                    <a16:creationId xmlns:a16="http://schemas.microsoft.com/office/drawing/2014/main" id="{4A6D28DF-38F4-43F8-85F3-C38A62036E7D}"/>
                  </a:ext>
                </a:extLst>
              </p:cNvPr>
              <p:cNvSpPr/>
              <p:nvPr/>
            </p:nvSpPr>
            <p:spPr>
              <a:xfrm>
                <a:off x="140696" y="2996952"/>
                <a:ext cx="576065" cy="144016"/>
              </a:xfrm>
              <a:prstGeom prst="ellipse">
                <a:avLst/>
              </a:prstGeom>
              <a:noFill/>
              <a:ln w="38100">
                <a:solidFill>
                  <a:srgbClr val="35CBCC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  <a:latin typeface="Lucida Bright" panose="02040602050505020304" pitchFamily="18" charset="0"/>
                </a:endParaRPr>
              </a:p>
            </p:txBody>
          </p:sp>
          <p:sp>
            <p:nvSpPr>
              <p:cNvPr id="17" name="10 CuadroTexto">
                <a:extLst>
                  <a:ext uri="{FF2B5EF4-FFF2-40B4-BE49-F238E27FC236}">
                    <a16:creationId xmlns:a16="http://schemas.microsoft.com/office/drawing/2014/main" id="{6BDACC62-10BB-4D1C-93E4-8E0DD20EE2E9}"/>
                  </a:ext>
                </a:extLst>
              </p:cNvPr>
              <p:cNvSpPr txBox="1"/>
              <p:nvPr/>
            </p:nvSpPr>
            <p:spPr>
              <a:xfrm>
                <a:off x="2554496" y="4850572"/>
                <a:ext cx="189952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dirty="0">
                    <a:solidFill>
                      <a:schemeClr val="accent1">
                        <a:lumMod val="75000"/>
                      </a:schemeClr>
                    </a:solidFill>
                    <a:latin typeface="TT Norms" panose="02000503030000020003" pitchFamily="2" charset="0"/>
                  </a:rPr>
                  <a:t>Dale click en rastrear ó Enter</a:t>
                </a:r>
              </a:p>
            </p:txBody>
          </p:sp>
          <p:sp>
            <p:nvSpPr>
              <p:cNvPr id="18" name="12 Rectángulo">
                <a:extLst>
                  <a:ext uri="{FF2B5EF4-FFF2-40B4-BE49-F238E27FC236}">
                    <a16:creationId xmlns:a16="http://schemas.microsoft.com/office/drawing/2014/main" id="{144EE959-FDC9-476D-AEAB-F5947A5AEBCD}"/>
                  </a:ext>
                </a:extLst>
              </p:cNvPr>
              <p:cNvSpPr/>
              <p:nvPr/>
            </p:nvSpPr>
            <p:spPr>
              <a:xfrm>
                <a:off x="2555372" y="4808657"/>
                <a:ext cx="1899523" cy="668606"/>
              </a:xfrm>
              <a:prstGeom prst="rect">
                <a:avLst/>
              </a:prstGeom>
              <a:noFill/>
              <a:ln w="38100">
                <a:solidFill>
                  <a:srgbClr val="35CBC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  <a:latin typeface="Lucida Bright" panose="02040602050505020304" pitchFamily="18" charset="0"/>
                </a:endParaRPr>
              </a:p>
            </p:txBody>
          </p:sp>
          <p:sp>
            <p:nvSpPr>
              <p:cNvPr id="20" name="13 Elipse">
                <a:extLst>
                  <a:ext uri="{FF2B5EF4-FFF2-40B4-BE49-F238E27FC236}">
                    <a16:creationId xmlns:a16="http://schemas.microsoft.com/office/drawing/2014/main" id="{7C079F52-19DD-4528-8A6E-341FD62B21B2}"/>
                  </a:ext>
                </a:extLst>
              </p:cNvPr>
              <p:cNvSpPr/>
              <p:nvPr/>
            </p:nvSpPr>
            <p:spPr>
              <a:xfrm>
                <a:off x="6798743" y="5171490"/>
                <a:ext cx="792720" cy="309882"/>
              </a:xfrm>
              <a:prstGeom prst="ellipse">
                <a:avLst/>
              </a:prstGeom>
              <a:noFill/>
              <a:ln w="38100">
                <a:solidFill>
                  <a:srgbClr val="35CBCC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  <a:latin typeface="Lucida Bright" panose="02040602050505020304" pitchFamily="18" charset="0"/>
                </a:endParaRPr>
              </a:p>
            </p:txBody>
          </p:sp>
          <p:cxnSp>
            <p:nvCxnSpPr>
              <p:cNvPr id="22" name="14 Conector angular">
                <a:extLst>
                  <a:ext uri="{FF2B5EF4-FFF2-40B4-BE49-F238E27FC236}">
                    <a16:creationId xmlns:a16="http://schemas.microsoft.com/office/drawing/2014/main" id="{4C57DC2C-F9E9-4CB5-A925-37CECCA39652}"/>
                  </a:ext>
                </a:extLst>
              </p:cNvPr>
              <p:cNvCxnSpPr>
                <a:stCxn id="18" idx="2"/>
              </p:cNvCxnSpPr>
              <p:nvPr/>
            </p:nvCxnSpPr>
            <p:spPr>
              <a:xfrm rot="16200000" flipH="1">
                <a:off x="5556051" y="3426346"/>
                <a:ext cx="455694" cy="4557528"/>
              </a:xfrm>
              <a:prstGeom prst="bentConnector2">
                <a:avLst/>
              </a:prstGeom>
              <a:ln w="38100">
                <a:solidFill>
                  <a:srgbClr val="4781FF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15 Conector angular">
                <a:extLst>
                  <a:ext uri="{FF2B5EF4-FFF2-40B4-BE49-F238E27FC236}">
                    <a16:creationId xmlns:a16="http://schemas.microsoft.com/office/drawing/2014/main" id="{55C4B919-C0F4-4DB3-9602-81777D46F0C9}"/>
                  </a:ext>
                </a:extLst>
              </p:cNvPr>
              <p:cNvCxnSpPr>
                <a:stCxn id="26" idx="3"/>
                <a:endCxn id="20" idx="0"/>
              </p:cNvCxnSpPr>
              <p:nvPr/>
            </p:nvCxnSpPr>
            <p:spPr>
              <a:xfrm>
                <a:off x="6602353" y="2637926"/>
                <a:ext cx="592750" cy="2533564"/>
              </a:xfrm>
              <a:prstGeom prst="bentConnector2">
                <a:avLst/>
              </a:prstGeom>
              <a:ln w="38100">
                <a:solidFill>
                  <a:srgbClr val="4781FF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16 Conector angular">
                <a:extLst>
                  <a:ext uri="{FF2B5EF4-FFF2-40B4-BE49-F238E27FC236}">
                    <a16:creationId xmlns:a16="http://schemas.microsoft.com/office/drawing/2014/main" id="{B6DC7581-C7C2-4161-8462-113E1BB7D994}"/>
                  </a:ext>
                </a:extLst>
              </p:cNvPr>
              <p:cNvCxnSpPr>
                <a:stCxn id="16" idx="6"/>
                <a:endCxn id="26" idx="1"/>
              </p:cNvCxnSpPr>
              <p:nvPr/>
            </p:nvCxnSpPr>
            <p:spPr>
              <a:xfrm flipV="1">
                <a:off x="716761" y="2637926"/>
                <a:ext cx="4652120" cy="431034"/>
              </a:xfrm>
              <a:prstGeom prst="bentConnector3">
                <a:avLst/>
              </a:prstGeom>
              <a:ln w="38100">
                <a:solidFill>
                  <a:srgbClr val="4781FF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56F756D-76DC-4915-AE74-6D68A1CD34C2}"/>
              </a:ext>
            </a:extLst>
          </p:cNvPr>
          <p:cNvSpPr/>
          <p:nvPr/>
        </p:nvSpPr>
        <p:spPr>
          <a:xfrm>
            <a:off x="-1" y="679979"/>
            <a:ext cx="6547757" cy="16196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16200000" sx="101000" sy="101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A92655AC-7B63-4039-8B1A-E78D7316C64D}"/>
              </a:ext>
            </a:extLst>
          </p:cNvPr>
          <p:cNvSpPr/>
          <p:nvPr/>
        </p:nvSpPr>
        <p:spPr>
          <a:xfrm>
            <a:off x="10276" y="120622"/>
            <a:ext cx="5254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MX" sz="2400" b="1" dirty="0">
                <a:solidFill>
                  <a:prstClr val="black"/>
                </a:solidFill>
                <a:latin typeface="TT Norms" panose="02000503030000020003" pitchFamily="2" charset="0"/>
              </a:rPr>
              <a:t>Guía de rastreo del materiales POP 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T Norms" panose="02000503030000020003" pitchFamily="2" charset="0"/>
              <a:ea typeface="+mn-ea"/>
              <a:cs typeface="+mn-cs"/>
            </a:endParaRPr>
          </a:p>
        </p:txBody>
      </p:sp>
      <p:pic>
        <p:nvPicPr>
          <p:cNvPr id="29" name="Imagen 2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8FF9B98-B858-32AE-F142-2AAAE224F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6829" y="6271244"/>
            <a:ext cx="1118959" cy="24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38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contenido 3">
            <a:extLst>
              <a:ext uri="{FF2B5EF4-FFF2-40B4-BE49-F238E27FC236}">
                <a16:creationId xmlns:a16="http://schemas.microsoft.com/office/drawing/2014/main" id="{473B92F2-B1DE-4FFC-8292-8BA0DF027773}"/>
              </a:ext>
            </a:extLst>
          </p:cNvPr>
          <p:cNvSpPr txBox="1">
            <a:spLocks/>
          </p:cNvSpPr>
          <p:nvPr/>
        </p:nvSpPr>
        <p:spPr>
          <a:xfrm>
            <a:off x="203207" y="2355289"/>
            <a:ext cx="2604792" cy="386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100000"/>
              </a:lnSpc>
              <a:buNone/>
            </a:pPr>
            <a:endParaRPr lang="es-MX" altLang="es-MX" sz="1600" b="1" dirty="0">
              <a:latin typeface="TT Norms" panose="02000503030000020003" pitchFamily="2" charset="0"/>
            </a:endParaRPr>
          </a:p>
        </p:txBody>
      </p:sp>
      <p:sp>
        <p:nvSpPr>
          <p:cNvPr id="21" name="Marcador de contenido 3">
            <a:extLst>
              <a:ext uri="{FF2B5EF4-FFF2-40B4-BE49-F238E27FC236}">
                <a16:creationId xmlns:a16="http://schemas.microsoft.com/office/drawing/2014/main" id="{E2527574-0D7B-4D55-9BE9-57271285E036}"/>
              </a:ext>
            </a:extLst>
          </p:cNvPr>
          <p:cNvSpPr txBox="1">
            <a:spLocks/>
          </p:cNvSpPr>
          <p:nvPr/>
        </p:nvSpPr>
        <p:spPr>
          <a:xfrm>
            <a:off x="6490270" y="899207"/>
            <a:ext cx="4877760" cy="5776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18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B531335-53DD-468A-9D63-702B30C54C83}"/>
              </a:ext>
            </a:extLst>
          </p:cNvPr>
          <p:cNvSpPr/>
          <p:nvPr/>
        </p:nvSpPr>
        <p:spPr>
          <a:xfrm>
            <a:off x="223282" y="1277963"/>
            <a:ext cx="65477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altLang="es-MX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T Norms" panose="02000503030000020003" pitchFamily="2" charset="0"/>
              </a:rPr>
              <a:t>4. Una vez que hayas dado </a:t>
            </a:r>
            <a:r>
              <a:rPr lang="es-MX" altLang="es-MX" sz="16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T Norms" panose="02000503030000020003" pitchFamily="2" charset="0"/>
              </a:rPr>
              <a:t>click</a:t>
            </a:r>
            <a:r>
              <a:rPr lang="es-MX" altLang="es-MX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T Norms" panose="02000503030000020003" pitchFamily="2" charset="0"/>
              </a:rPr>
              <a:t>, esta pantalla aparecerá mostrándote los detalles de la trayectoria y destino del paquete.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43E1998-B84A-4F5A-B3D2-EF8D072BDE12}"/>
              </a:ext>
            </a:extLst>
          </p:cNvPr>
          <p:cNvGrpSpPr/>
          <p:nvPr/>
        </p:nvGrpSpPr>
        <p:grpSpPr>
          <a:xfrm>
            <a:off x="2001078" y="2355289"/>
            <a:ext cx="7944482" cy="3740786"/>
            <a:chOff x="1981003" y="2280670"/>
            <a:chExt cx="7944482" cy="3740786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4530BC19-E266-4BA7-8BE5-9786FDCFF7D4}"/>
                </a:ext>
              </a:extLst>
            </p:cNvPr>
            <p:cNvGrpSpPr/>
            <p:nvPr/>
          </p:nvGrpSpPr>
          <p:grpSpPr>
            <a:xfrm>
              <a:off x="1981003" y="2280670"/>
              <a:ext cx="7944482" cy="3740786"/>
              <a:chOff x="668119" y="2396071"/>
              <a:chExt cx="7944482" cy="3740786"/>
            </a:xfrm>
          </p:grpSpPr>
          <p:grpSp>
            <p:nvGrpSpPr>
              <p:cNvPr id="15" name="5 Grupo">
                <a:extLst>
                  <a:ext uri="{FF2B5EF4-FFF2-40B4-BE49-F238E27FC236}">
                    <a16:creationId xmlns:a16="http://schemas.microsoft.com/office/drawing/2014/main" id="{A07771AC-1399-4C3A-9F22-BA4B33F966E7}"/>
                  </a:ext>
                </a:extLst>
              </p:cNvPr>
              <p:cNvGrpSpPr/>
              <p:nvPr/>
            </p:nvGrpSpPr>
            <p:grpSpPr>
              <a:xfrm>
                <a:off x="668119" y="2681002"/>
                <a:ext cx="6811584" cy="3455855"/>
                <a:chOff x="142512" y="1844824"/>
                <a:chExt cx="8446160" cy="3959912"/>
              </a:xfrm>
            </p:grpSpPr>
            <p:pic>
              <p:nvPicPr>
                <p:cNvPr id="28" name="Picture 2">
                  <a:extLst>
                    <a:ext uri="{FF2B5EF4-FFF2-40B4-BE49-F238E27FC236}">
                      <a16:creationId xmlns:a16="http://schemas.microsoft.com/office/drawing/2014/main" id="{FD48707D-BD32-4DB6-A4AD-B065D787E3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2512" y="1844824"/>
                  <a:ext cx="5869639" cy="39599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16200000" sx="101000" sy="101000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29" name="7 Rectángulo">
                  <a:extLst>
                    <a:ext uri="{FF2B5EF4-FFF2-40B4-BE49-F238E27FC236}">
                      <a16:creationId xmlns:a16="http://schemas.microsoft.com/office/drawing/2014/main" id="{A1D0359C-A404-49AF-9F10-25F2EF0588EF}"/>
                    </a:ext>
                  </a:extLst>
                </p:cNvPr>
                <p:cNvSpPr/>
                <p:nvPr/>
              </p:nvSpPr>
              <p:spPr>
                <a:xfrm>
                  <a:off x="7402359" y="3007706"/>
                  <a:ext cx="1186313" cy="3879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MX" sz="1600" dirty="0">
                      <a:solidFill>
                        <a:schemeClr val="bg1"/>
                      </a:solidFill>
                      <a:latin typeface="Lucida Bright" panose="02040602050505020304" pitchFamily="18" charset="0"/>
                    </a:rPr>
                    <a:t>Destino</a:t>
                  </a:r>
                </a:p>
              </p:txBody>
            </p:sp>
            <p:sp>
              <p:nvSpPr>
                <p:cNvPr id="30" name="8 Rectángulo">
                  <a:extLst>
                    <a:ext uri="{FF2B5EF4-FFF2-40B4-BE49-F238E27FC236}">
                      <a16:creationId xmlns:a16="http://schemas.microsoft.com/office/drawing/2014/main" id="{231B7188-8940-477D-AE69-18AD0FA11ECF}"/>
                    </a:ext>
                  </a:extLst>
                </p:cNvPr>
                <p:cNvSpPr/>
                <p:nvPr/>
              </p:nvSpPr>
              <p:spPr>
                <a:xfrm>
                  <a:off x="617840" y="3499103"/>
                  <a:ext cx="2160240" cy="562783"/>
                </a:xfrm>
                <a:prstGeom prst="rect">
                  <a:avLst/>
                </a:prstGeom>
                <a:noFill/>
                <a:ln w="38100">
                  <a:solidFill>
                    <a:srgbClr val="35CBC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ln>
                      <a:solidFill>
                        <a:srgbClr val="DA0000"/>
                      </a:solidFill>
                    </a:ln>
                    <a:solidFill>
                      <a:schemeClr val="tx1"/>
                    </a:solidFill>
                    <a:latin typeface="Lucida Bright" panose="02040602050505020304" pitchFamily="18" charset="0"/>
                  </a:endParaRPr>
                </a:p>
              </p:txBody>
            </p:sp>
          </p:grpSp>
          <p:grpSp>
            <p:nvGrpSpPr>
              <p:cNvPr id="16" name="9 Grupo">
                <a:extLst>
                  <a:ext uri="{FF2B5EF4-FFF2-40B4-BE49-F238E27FC236}">
                    <a16:creationId xmlns:a16="http://schemas.microsoft.com/office/drawing/2014/main" id="{91200B5C-6777-4E1B-B522-75B28F700412}"/>
                  </a:ext>
                </a:extLst>
              </p:cNvPr>
              <p:cNvGrpSpPr/>
              <p:nvPr/>
            </p:nvGrpSpPr>
            <p:grpSpPr>
              <a:xfrm>
                <a:off x="1567160" y="2396071"/>
                <a:ext cx="7045441" cy="3483777"/>
                <a:chOff x="247703" y="1265241"/>
                <a:chExt cx="7045441" cy="3483777"/>
              </a:xfrm>
            </p:grpSpPr>
            <p:grpSp>
              <p:nvGrpSpPr>
                <p:cNvPr id="17" name="10 Grupo">
                  <a:extLst>
                    <a:ext uri="{FF2B5EF4-FFF2-40B4-BE49-F238E27FC236}">
                      <a16:creationId xmlns:a16="http://schemas.microsoft.com/office/drawing/2014/main" id="{14BFC5BB-F669-4BDA-B165-528B9ED62B80}"/>
                    </a:ext>
                  </a:extLst>
                </p:cNvPr>
                <p:cNvGrpSpPr/>
                <p:nvPr/>
              </p:nvGrpSpPr>
              <p:grpSpPr>
                <a:xfrm>
                  <a:off x="5203518" y="1265241"/>
                  <a:ext cx="1294355" cy="718052"/>
                  <a:chOff x="5416314" y="2324277"/>
                  <a:chExt cx="2367606" cy="607616"/>
                </a:xfrm>
              </p:grpSpPr>
              <p:sp>
                <p:nvSpPr>
                  <p:cNvPr id="26" name="18 CuadroTexto">
                    <a:extLst>
                      <a:ext uri="{FF2B5EF4-FFF2-40B4-BE49-F238E27FC236}">
                        <a16:creationId xmlns:a16="http://schemas.microsoft.com/office/drawing/2014/main" id="{3A2A34E0-BD30-4822-9E39-3BF71DF6F1E2}"/>
                      </a:ext>
                    </a:extLst>
                  </p:cNvPr>
                  <p:cNvSpPr txBox="1"/>
                  <p:nvPr/>
                </p:nvSpPr>
                <p:spPr>
                  <a:xfrm>
                    <a:off x="5416314" y="2372227"/>
                    <a:ext cx="2176436" cy="49483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T Norms" panose="02000503030000020003" pitchFamily="2" charset="0"/>
                      </a:rPr>
                      <a:t>Número de guía</a:t>
                    </a:r>
                  </a:p>
                </p:txBody>
              </p:sp>
              <p:sp>
                <p:nvSpPr>
                  <p:cNvPr id="27" name="19 Rectángulo">
                    <a:extLst>
                      <a:ext uri="{FF2B5EF4-FFF2-40B4-BE49-F238E27FC236}">
                        <a16:creationId xmlns:a16="http://schemas.microsoft.com/office/drawing/2014/main" id="{171CF25A-3287-445E-B8D4-389B71E87C86}"/>
                      </a:ext>
                    </a:extLst>
                  </p:cNvPr>
                  <p:cNvSpPr/>
                  <p:nvPr/>
                </p:nvSpPr>
                <p:spPr>
                  <a:xfrm>
                    <a:off x="5476070" y="2324277"/>
                    <a:ext cx="2307850" cy="607616"/>
                  </a:xfrm>
                  <a:prstGeom prst="rect">
                    <a:avLst/>
                  </a:prstGeom>
                  <a:noFill/>
                  <a:ln w="38100">
                    <a:solidFill>
                      <a:srgbClr val="35CBCC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>
                      <a:solidFill>
                        <a:schemeClr val="tx1"/>
                      </a:solidFill>
                      <a:latin typeface="Lucida Bright" panose="02040602050505020304" pitchFamily="18" charset="0"/>
                    </a:endParaRPr>
                  </a:p>
                </p:txBody>
              </p:sp>
            </p:grpSp>
            <p:sp>
              <p:nvSpPr>
                <p:cNvPr id="18" name="12 Elipse">
                  <a:extLst>
                    <a:ext uri="{FF2B5EF4-FFF2-40B4-BE49-F238E27FC236}">
                      <a16:creationId xmlns:a16="http://schemas.microsoft.com/office/drawing/2014/main" id="{2E3F8286-ABFF-425A-90AA-90A79E37159E}"/>
                    </a:ext>
                  </a:extLst>
                </p:cNvPr>
                <p:cNvSpPr/>
                <p:nvPr/>
              </p:nvSpPr>
              <p:spPr>
                <a:xfrm>
                  <a:off x="247703" y="2777288"/>
                  <a:ext cx="972617" cy="232828"/>
                </a:xfrm>
                <a:prstGeom prst="ellipse">
                  <a:avLst/>
                </a:prstGeom>
                <a:noFill/>
                <a:ln w="38100">
                  <a:solidFill>
                    <a:srgbClr val="35CBCC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chemeClr val="tx1"/>
                    </a:solidFill>
                    <a:latin typeface="Lucida Bright" panose="02040602050505020304" pitchFamily="18" charset="0"/>
                  </a:endParaRPr>
                </a:p>
              </p:txBody>
            </p:sp>
            <p:sp>
              <p:nvSpPr>
                <p:cNvPr id="20" name="13 Rectángulo">
                  <a:extLst>
                    <a:ext uri="{FF2B5EF4-FFF2-40B4-BE49-F238E27FC236}">
                      <a16:creationId xmlns:a16="http://schemas.microsoft.com/office/drawing/2014/main" id="{486D1928-6B41-485E-ADFD-E74162100093}"/>
                    </a:ext>
                  </a:extLst>
                </p:cNvPr>
                <p:cNvSpPr/>
                <p:nvPr/>
              </p:nvSpPr>
              <p:spPr>
                <a:xfrm>
                  <a:off x="5012665" y="3491634"/>
                  <a:ext cx="2280479" cy="1257384"/>
                </a:xfrm>
                <a:prstGeom prst="rect">
                  <a:avLst/>
                </a:prstGeom>
                <a:noFill/>
                <a:ln w="38100">
                  <a:solidFill>
                    <a:srgbClr val="35CBC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chemeClr val="tx1"/>
                    </a:solidFill>
                    <a:latin typeface="Lucida Bright" panose="02040602050505020304" pitchFamily="18" charset="0"/>
                  </a:endParaRPr>
                </a:p>
              </p:txBody>
            </p:sp>
            <p:sp>
              <p:nvSpPr>
                <p:cNvPr id="22" name="14 Elipse">
                  <a:extLst>
                    <a:ext uri="{FF2B5EF4-FFF2-40B4-BE49-F238E27FC236}">
                      <a16:creationId xmlns:a16="http://schemas.microsoft.com/office/drawing/2014/main" id="{D058DF24-69FC-44B1-9656-D1D39B15E686}"/>
                    </a:ext>
                  </a:extLst>
                </p:cNvPr>
                <p:cNvSpPr/>
                <p:nvPr/>
              </p:nvSpPr>
              <p:spPr>
                <a:xfrm>
                  <a:off x="2551165" y="3116994"/>
                  <a:ext cx="1024838" cy="323165"/>
                </a:xfrm>
                <a:prstGeom prst="ellipse">
                  <a:avLst/>
                </a:prstGeom>
                <a:noFill/>
                <a:ln w="38100">
                  <a:solidFill>
                    <a:srgbClr val="35CBCC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MX">
                    <a:solidFill>
                      <a:schemeClr val="tx1"/>
                    </a:solidFill>
                    <a:latin typeface="Lucida Bright" panose="02040602050505020304" pitchFamily="18" charset="0"/>
                  </a:endParaRPr>
                </a:p>
              </p:txBody>
            </p:sp>
            <p:cxnSp>
              <p:nvCxnSpPr>
                <p:cNvPr id="23" name="15 Conector angular">
                  <a:extLst>
                    <a:ext uri="{FF2B5EF4-FFF2-40B4-BE49-F238E27FC236}">
                      <a16:creationId xmlns:a16="http://schemas.microsoft.com/office/drawing/2014/main" id="{47D9F50C-8B85-474C-8D01-E4E85726E0CB}"/>
                    </a:ext>
                  </a:extLst>
                </p:cNvPr>
                <p:cNvCxnSpPr>
                  <a:endCxn id="20" idx="1"/>
                </p:cNvCxnSpPr>
                <p:nvPr/>
              </p:nvCxnSpPr>
              <p:spPr>
                <a:xfrm rot="16200000" flipH="1">
                  <a:off x="2552582" y="1660242"/>
                  <a:ext cx="593821" cy="4326345"/>
                </a:xfrm>
                <a:prstGeom prst="bentConnector2">
                  <a:avLst/>
                </a:prstGeom>
                <a:ln w="38100">
                  <a:solidFill>
                    <a:srgbClr val="4781FF"/>
                  </a:solidFill>
                  <a:prstDash val="sysDot"/>
                  <a:headEnd type="triangl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16 Conector angular">
                  <a:extLst>
                    <a:ext uri="{FF2B5EF4-FFF2-40B4-BE49-F238E27FC236}">
                      <a16:creationId xmlns:a16="http://schemas.microsoft.com/office/drawing/2014/main" id="{495C71A1-7F8C-446E-A80C-828EB90D52B3}"/>
                    </a:ext>
                  </a:extLst>
                </p:cNvPr>
                <p:cNvCxnSpPr>
                  <a:endCxn id="22" idx="6"/>
                </p:cNvCxnSpPr>
                <p:nvPr/>
              </p:nvCxnSpPr>
              <p:spPr>
                <a:xfrm rot="10800000" flipV="1">
                  <a:off x="3576003" y="2775899"/>
                  <a:ext cx="1564274" cy="502677"/>
                </a:xfrm>
                <a:prstGeom prst="bentConnector3">
                  <a:avLst>
                    <a:gd name="adj1" fmla="val 50000"/>
                  </a:avLst>
                </a:prstGeom>
                <a:ln w="38100">
                  <a:solidFill>
                    <a:srgbClr val="4781FF"/>
                  </a:solidFill>
                  <a:prstDash val="sysDot"/>
                  <a:headEnd type="triangl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17 Conector angular">
                  <a:extLst>
                    <a:ext uri="{FF2B5EF4-FFF2-40B4-BE49-F238E27FC236}">
                      <a16:creationId xmlns:a16="http://schemas.microsoft.com/office/drawing/2014/main" id="{3544BAD6-ACCC-444C-A2C3-06DCABD27DD1}"/>
                    </a:ext>
                  </a:extLst>
                </p:cNvPr>
                <p:cNvCxnSpPr/>
                <p:nvPr/>
              </p:nvCxnSpPr>
              <p:spPr>
                <a:xfrm flipV="1">
                  <a:off x="1220320" y="1495448"/>
                  <a:ext cx="3964256" cy="1293706"/>
                </a:xfrm>
                <a:prstGeom prst="bentConnector3">
                  <a:avLst/>
                </a:prstGeom>
                <a:ln w="38100">
                  <a:solidFill>
                    <a:srgbClr val="4781FF"/>
                  </a:solidFill>
                  <a:prstDash val="sysDot"/>
                  <a:headEnd type="none" w="med" len="med"/>
                  <a:tailEnd type="triangle" w="med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E31B8FAC-81EB-4CD5-B999-4AC0CBD73D62}"/>
                </a:ext>
              </a:extLst>
            </p:cNvPr>
            <p:cNvSpPr txBox="1"/>
            <p:nvPr/>
          </p:nvSpPr>
          <p:spPr>
            <a:xfrm>
              <a:off x="7702756" y="4606071"/>
              <a:ext cx="2179661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solidFill>
                    <a:schemeClr val="accent1">
                      <a:lumMod val="75000"/>
                    </a:schemeClr>
                  </a:solidFill>
                  <a:latin typeface="TT Norms" panose="02000503030000020003" pitchFamily="2" charset="0"/>
                </a:rPr>
                <a:t>Estatus del envió </a:t>
              </a:r>
            </a:p>
            <a:p>
              <a:pPr algn="ctr"/>
              <a:r>
                <a:rPr lang="es-MX" sz="1600" dirty="0">
                  <a:solidFill>
                    <a:schemeClr val="accent1">
                      <a:lumMod val="75000"/>
                    </a:schemeClr>
                  </a:solidFill>
                  <a:latin typeface="TT Norms" panose="02000503030000020003" pitchFamily="2" charset="0"/>
                </a:rPr>
                <a:t>(donde se encuentra, por quien fue recibido, etc.)</a:t>
              </a:r>
            </a:p>
            <a:p>
              <a:endParaRPr lang="es-MX" dirty="0"/>
            </a:p>
          </p:txBody>
        </p:sp>
      </p:grpSp>
      <p:sp>
        <p:nvSpPr>
          <p:cNvPr id="32" name="Rectángulo 31">
            <a:extLst>
              <a:ext uri="{FF2B5EF4-FFF2-40B4-BE49-F238E27FC236}">
                <a16:creationId xmlns:a16="http://schemas.microsoft.com/office/drawing/2014/main" id="{DF97A785-CDBF-4CF7-9646-E6772507CE62}"/>
              </a:ext>
            </a:extLst>
          </p:cNvPr>
          <p:cNvSpPr/>
          <p:nvPr/>
        </p:nvSpPr>
        <p:spPr>
          <a:xfrm>
            <a:off x="-1" y="679979"/>
            <a:ext cx="6547757" cy="16196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16200000" sx="101000" sy="101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6AC252EC-32F5-4A4F-8D30-ED7653EF4DA8}"/>
              </a:ext>
            </a:extLst>
          </p:cNvPr>
          <p:cNvSpPr/>
          <p:nvPr/>
        </p:nvSpPr>
        <p:spPr>
          <a:xfrm>
            <a:off x="10276" y="120622"/>
            <a:ext cx="5254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MX" sz="2400" b="1" dirty="0">
                <a:solidFill>
                  <a:prstClr val="black"/>
                </a:solidFill>
                <a:latin typeface="TT Norms" panose="02000503030000020003" pitchFamily="2" charset="0"/>
              </a:rPr>
              <a:t>Guía de rastreo del materiales POP 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T Norms" panose="02000503030000020003" pitchFamily="2" charset="0"/>
              <a:ea typeface="+mn-ea"/>
              <a:cs typeface="+mn-cs"/>
            </a:endParaRPr>
          </a:p>
        </p:txBody>
      </p:sp>
      <p:sp>
        <p:nvSpPr>
          <p:cNvPr id="36" name="18 CuadroTexto">
            <a:extLst>
              <a:ext uri="{FF2B5EF4-FFF2-40B4-BE49-F238E27FC236}">
                <a16:creationId xmlns:a16="http://schemas.microsoft.com/office/drawing/2014/main" id="{7BBCDB58-5016-4DFA-9B4D-96C143717DA6}"/>
              </a:ext>
            </a:extLst>
          </p:cNvPr>
          <p:cNvSpPr txBox="1"/>
          <p:nvPr/>
        </p:nvSpPr>
        <p:spPr>
          <a:xfrm>
            <a:off x="7957849" y="3559076"/>
            <a:ext cx="11898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accent1">
                    <a:lumMod val="75000"/>
                  </a:schemeClr>
                </a:solidFill>
                <a:latin typeface="TT Norms" panose="02000503030000020003" pitchFamily="2" charset="0"/>
              </a:rPr>
              <a:t>Área de destino </a:t>
            </a:r>
          </a:p>
        </p:txBody>
      </p:sp>
      <p:sp>
        <p:nvSpPr>
          <p:cNvPr id="37" name="19 Rectángulo">
            <a:extLst>
              <a:ext uri="{FF2B5EF4-FFF2-40B4-BE49-F238E27FC236}">
                <a16:creationId xmlns:a16="http://schemas.microsoft.com/office/drawing/2014/main" id="{FF7E3DBE-1FB1-4316-938F-4AB5F0361EE9}"/>
              </a:ext>
            </a:extLst>
          </p:cNvPr>
          <p:cNvSpPr/>
          <p:nvPr/>
        </p:nvSpPr>
        <p:spPr>
          <a:xfrm>
            <a:off x="7894534" y="3475971"/>
            <a:ext cx="1261687" cy="718052"/>
          </a:xfrm>
          <a:prstGeom prst="rect">
            <a:avLst/>
          </a:prstGeom>
          <a:noFill/>
          <a:ln w="38100">
            <a:solidFill>
              <a:srgbClr val="35CB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  <a:latin typeface="Lucida Bright" panose="02040602050505020304" pitchFamily="18" charset="0"/>
            </a:endParaRPr>
          </a:p>
        </p:txBody>
      </p:sp>
      <p:pic>
        <p:nvPicPr>
          <p:cNvPr id="33" name="Imagen 3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A12A3F2-B974-3343-494A-6B69C129C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829" y="6271244"/>
            <a:ext cx="1118959" cy="24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3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EB410D9-428B-44C5-8C5B-F7216AFEC3EC}"/>
              </a:ext>
            </a:extLst>
          </p:cNvPr>
          <p:cNvSpPr/>
          <p:nvPr/>
        </p:nvSpPr>
        <p:spPr>
          <a:xfrm>
            <a:off x="0" y="2153391"/>
            <a:ext cx="6957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T Norms" panose="02000503030000020003" pitchFamily="2" charset="0"/>
              </a:rPr>
              <a:t>PROMOCIÓN NACIONAL VISA</a:t>
            </a:r>
            <a:endParaRPr lang="es-ES" sz="24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T Norms" panose="02000503030000020003" pitchFamily="2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2BB8AA9-2B67-40A7-A24A-4BF5B7C3BF38}"/>
              </a:ext>
            </a:extLst>
          </p:cNvPr>
          <p:cNvSpPr/>
          <p:nvPr/>
        </p:nvSpPr>
        <p:spPr>
          <a:xfrm>
            <a:off x="0" y="3212431"/>
            <a:ext cx="6547757" cy="16196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16200000" sx="101000" sy="101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4599F87-DEA9-D6E3-33A8-61A200264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829" y="6271244"/>
            <a:ext cx="1118959" cy="24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08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99A7C5E-4BB8-484D-AA49-EAD1BCF36920}"/>
              </a:ext>
            </a:extLst>
          </p:cNvPr>
          <p:cNvSpPr/>
          <p:nvPr/>
        </p:nvSpPr>
        <p:spPr>
          <a:xfrm>
            <a:off x="223167" y="149444"/>
            <a:ext cx="1720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latin typeface="TT Norms" panose="02000503030000020003" pitchFamily="2" charset="0"/>
              </a:rPr>
              <a:t>Contenido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CFC3D39-AE8A-4F54-9DC7-E14EFBBCA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691" y="1214325"/>
            <a:ext cx="4417153" cy="5308540"/>
          </a:xfrm>
        </p:spPr>
        <p:txBody>
          <a:bodyPr>
            <a:noAutofit/>
          </a:bodyPr>
          <a:lstStyle/>
          <a:p>
            <a:pPr lvl="1" algn="just">
              <a:lnSpc>
                <a:spcPct val="200000"/>
              </a:lnSpc>
              <a:buFont typeface="TT Norms" panose="02000503030000020003" pitchFamily="2" charset="0"/>
              <a:buChar char="›"/>
            </a:pPr>
            <a:r>
              <a:rPr lang="es-MX" altLang="es-MX" sz="1800" b="1" dirty="0">
                <a:latin typeface="TT Norms" panose="02000503030000020003" pitchFamily="2" charset="0"/>
              </a:rPr>
              <a:t>Objetivo</a:t>
            </a:r>
          </a:p>
          <a:p>
            <a:pPr lvl="1" algn="just">
              <a:lnSpc>
                <a:spcPct val="200000"/>
              </a:lnSpc>
              <a:buFont typeface="TT Norms" panose="02000503030000020003" pitchFamily="2" charset="0"/>
              <a:buChar char="›"/>
            </a:pPr>
            <a:r>
              <a:rPr lang="es-MX" altLang="es-MX" sz="1800" b="1" dirty="0">
                <a:latin typeface="TT Norms" panose="02000503030000020003" pitchFamily="2" charset="0"/>
              </a:rPr>
              <a:t>Vigencia</a:t>
            </a:r>
          </a:p>
          <a:p>
            <a:pPr lvl="1" algn="just">
              <a:lnSpc>
                <a:spcPct val="200000"/>
              </a:lnSpc>
              <a:buFont typeface="TT Norms" panose="02000503030000020003" pitchFamily="2" charset="0"/>
              <a:buChar char="›"/>
            </a:pPr>
            <a:r>
              <a:rPr lang="es-MX" altLang="es-MX" sz="1800" b="1" dirty="0">
                <a:latin typeface="TT Norms" panose="02000503030000020003" pitchFamily="2" charset="0"/>
              </a:rPr>
              <a:t>Mecánica</a:t>
            </a:r>
          </a:p>
          <a:p>
            <a:pPr lvl="1" algn="just">
              <a:lnSpc>
                <a:spcPct val="200000"/>
              </a:lnSpc>
              <a:buFont typeface="TT Norms" panose="02000503030000020003" pitchFamily="2" charset="0"/>
              <a:buChar char="›"/>
            </a:pPr>
            <a:r>
              <a:rPr lang="es-MX" altLang="es-MX" sz="1800" b="1" dirty="0">
                <a:latin typeface="TT Norms" panose="02000503030000020003" pitchFamily="2" charset="0"/>
              </a:rPr>
              <a:t>Conjuntos Participantes</a:t>
            </a:r>
          </a:p>
          <a:p>
            <a:pPr lvl="1" algn="just">
              <a:lnSpc>
                <a:spcPct val="200000"/>
              </a:lnSpc>
              <a:buFont typeface="TT Norms" panose="02000503030000020003" pitchFamily="2" charset="0"/>
              <a:buChar char="›"/>
            </a:pPr>
            <a:r>
              <a:rPr lang="es-MX" altLang="es-MX" sz="1800" b="1" dirty="0">
                <a:latin typeface="TT Norms" panose="02000503030000020003" pitchFamily="2" charset="0"/>
              </a:rPr>
              <a:t>Colocación Material POP</a:t>
            </a:r>
          </a:p>
          <a:p>
            <a:pPr lvl="1" algn="just">
              <a:lnSpc>
                <a:spcPct val="200000"/>
              </a:lnSpc>
              <a:buFont typeface="TT Norms" panose="02000503030000020003" pitchFamily="2" charset="0"/>
              <a:buChar char="›"/>
            </a:pPr>
            <a:r>
              <a:rPr lang="es-MX" altLang="es-MX" sz="1800" b="1" dirty="0">
                <a:latin typeface="TT Norms" panose="02000503030000020003" pitchFamily="2" charset="0"/>
              </a:rPr>
              <a:t>Guía de rastreo de materiales POP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7610A3E-D499-4466-B732-900A949CCC30}"/>
              </a:ext>
            </a:extLst>
          </p:cNvPr>
          <p:cNvCxnSpPr>
            <a:cxnSpLocks/>
          </p:cNvCxnSpPr>
          <p:nvPr/>
        </p:nvCxnSpPr>
        <p:spPr>
          <a:xfrm flipV="1">
            <a:off x="1083339" y="1214324"/>
            <a:ext cx="0" cy="5148726"/>
          </a:xfrm>
          <a:prstGeom prst="lin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16200000" sx="101000" sy="101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6C9C895D-8169-4A52-A1EF-FFB6DE6C62B9}"/>
              </a:ext>
            </a:extLst>
          </p:cNvPr>
          <p:cNvSpPr/>
          <p:nvPr/>
        </p:nvSpPr>
        <p:spPr>
          <a:xfrm>
            <a:off x="-1" y="679979"/>
            <a:ext cx="6547757" cy="16196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16200000" sx="101000" sy="101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2" name="Imagen 11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F07CFB0E-C48E-89A5-C405-04C11F2DC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88" y="1074354"/>
            <a:ext cx="3818168" cy="5208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24113AC-C665-25D9-D48A-FDD2ED57D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829" y="6271244"/>
            <a:ext cx="1118959" cy="24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92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98E6BF5-F345-4EF9-ACFC-0082618566CB}"/>
              </a:ext>
            </a:extLst>
          </p:cNvPr>
          <p:cNvSpPr/>
          <p:nvPr/>
        </p:nvSpPr>
        <p:spPr>
          <a:xfrm>
            <a:off x="1339332" y="652125"/>
            <a:ext cx="916230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b="1" dirty="0">
              <a:latin typeface="TT Norms" panose="02000503030000020003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latin typeface="TT Norms" panose="02000503030000020003" pitchFamily="2" charset="0"/>
              </a:rPr>
              <a:t>Objetivo</a:t>
            </a:r>
            <a:endParaRPr lang="es-MX" sz="1600" dirty="0">
              <a:latin typeface="TT Norms" panose="02000503030000020003" pitchFamily="2" charset="0"/>
            </a:endParaRPr>
          </a:p>
          <a:p>
            <a:pPr marL="0" indent="0" algn="just" defTabSz="412750" hangingPunct="0">
              <a:buNone/>
              <a:defRPr/>
            </a:pPr>
            <a:r>
              <a:rPr lang="es-ES" sz="1600" kern="0" dirty="0">
                <a:solidFill>
                  <a:srgbClr val="000000"/>
                </a:solidFill>
                <a:latin typeface="Montserrat" panose="00000500000000000000" pitchFamily="2" charset="0"/>
                <a:cs typeface="Calibri" panose="020F0502020204030204" pitchFamily="34" charset="0"/>
                <a:sym typeface="Helvetica Neue"/>
              </a:rPr>
              <a:t>Generar valor sumando a VISA como socio comercial, colaborando con una dinámica aspiracional para ganar dos viajes dobles al mundial para incentivar la asistencia en el post verano.</a:t>
            </a:r>
          </a:p>
          <a:p>
            <a:pPr marL="0" indent="0" algn="just" defTabSz="412750" hangingPunct="0">
              <a:buNone/>
              <a:defRPr/>
            </a:pPr>
            <a:endParaRPr lang="es-ES" sz="1600" b="1" u="sng" kern="0" dirty="0">
              <a:solidFill>
                <a:srgbClr val="000000"/>
              </a:solidFill>
              <a:latin typeface="Montserrat" panose="00000500000000000000" pitchFamily="2" charset="0"/>
              <a:cs typeface="Calibri" panose="020F0502020204030204" pitchFamily="34" charset="0"/>
              <a:sym typeface="Helvetica Neu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latin typeface="TT Norms" panose="02000503030000020003" pitchFamily="2" charset="0"/>
              </a:rPr>
              <a:t>Mecánica:</a:t>
            </a:r>
          </a:p>
          <a:p>
            <a:pPr marL="0" indent="0" algn="just" defTabSz="412750" hangingPunct="0">
              <a:buNone/>
              <a:defRPr/>
            </a:pPr>
            <a:r>
              <a:rPr lang="es-ES" sz="1600" kern="0" dirty="0">
                <a:solidFill>
                  <a:srgbClr val="000000"/>
                </a:solidFill>
                <a:latin typeface="Montserrat" panose="00000500000000000000" pitchFamily="2" charset="0"/>
                <a:cs typeface="Calibri" panose="020F0502020204030204" pitchFamily="34" charset="0"/>
                <a:sym typeface="Wingdings" panose="05000000000000000000" pitchFamily="2" charset="2"/>
              </a:rPr>
              <a:t>Compra con tu tarjeta VISA entradas al cine en Cinépolis o Cinépolis VIP,  y participa en cinepolis.com/</a:t>
            </a:r>
            <a:r>
              <a:rPr lang="es-ES" sz="1600" kern="0" dirty="0" err="1">
                <a:solidFill>
                  <a:srgbClr val="000000"/>
                </a:solidFill>
                <a:latin typeface="Montserrat" panose="00000500000000000000" pitchFamily="2" charset="0"/>
                <a:cs typeface="Calibri" panose="020F0502020204030204" pitchFamily="34" charset="0"/>
                <a:sym typeface="Wingdings" panose="05000000000000000000" pitchFamily="2" charset="2"/>
              </a:rPr>
              <a:t>promocionvisa</a:t>
            </a:r>
            <a:r>
              <a:rPr lang="es-ES" sz="1600" kern="0" dirty="0">
                <a:solidFill>
                  <a:srgbClr val="000000"/>
                </a:solidFill>
                <a:latin typeface="Montserrat" panose="00000500000000000000" pitchFamily="2" charset="0"/>
                <a:cs typeface="Calibri" panose="020F0502020204030204" pitchFamily="34" charset="0"/>
                <a:sym typeface="Wingdings" panose="05000000000000000000" pitchFamily="2" charset="2"/>
              </a:rPr>
              <a:t>, responde la trivia de futbol o películas en general y acumula la mayor cantidad de puntos, entre más participes, más oportunidades tienes de ganar.</a:t>
            </a:r>
          </a:p>
          <a:p>
            <a:pPr marL="0" indent="0" algn="just" defTabSz="412750" hangingPunct="0">
              <a:buNone/>
              <a:defRPr/>
            </a:pPr>
            <a:endParaRPr lang="es-ES" sz="1600" b="1" u="sng" kern="0" dirty="0">
              <a:solidFill>
                <a:srgbClr val="000000"/>
              </a:solidFill>
              <a:latin typeface="Montserrat" panose="00000500000000000000" pitchFamily="2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latin typeface="TT Norms" panose="02000503030000020003" pitchFamily="2" charset="0"/>
              </a:rPr>
              <a:t>Vigencia</a:t>
            </a:r>
          </a:p>
          <a:p>
            <a:pPr algn="just"/>
            <a:r>
              <a:rPr lang="es-MX" sz="1600" dirty="0">
                <a:latin typeface="TT Norms" panose="02000503030000020003" pitchFamily="2" charset="0"/>
              </a:rPr>
              <a:t>El Material POP deberá colocarse el jueves </a:t>
            </a:r>
            <a:r>
              <a:rPr lang="es-MX" sz="1600" b="1" dirty="0">
                <a:latin typeface="TT Norms" panose="02000503030000020003" pitchFamily="2" charset="0"/>
              </a:rPr>
              <a:t>11 de agosto de 2022 </a:t>
            </a:r>
            <a:r>
              <a:rPr lang="es-MX" sz="1600" dirty="0">
                <a:latin typeface="TT Norms" panose="02000503030000020003" pitchFamily="2" charset="0"/>
              </a:rPr>
              <a:t>por la mañana y retirarse miércoles  </a:t>
            </a:r>
            <a:r>
              <a:rPr lang="es-MX" sz="1600" b="1" dirty="0">
                <a:latin typeface="TT Norms" panose="02000503030000020003" pitchFamily="2" charset="0"/>
              </a:rPr>
              <a:t>28 de septiembre de 2022</a:t>
            </a:r>
            <a:r>
              <a:rPr lang="es-MX" sz="1600" dirty="0">
                <a:latin typeface="TT Norms" panose="02000503030000020003" pitchFamily="2" charset="0"/>
              </a:rPr>
              <a:t> por la noche.  </a:t>
            </a:r>
          </a:p>
          <a:p>
            <a:pPr algn="just"/>
            <a:endParaRPr lang="es-MX" sz="1600" b="1" dirty="0">
              <a:latin typeface="TT Norms" panose="02000503030000020003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latin typeface="TT Norms" panose="02000503030000020003" pitchFamily="2" charset="0"/>
              </a:rPr>
              <a:t>Conjuntos participantes</a:t>
            </a:r>
            <a:endParaRPr lang="es-MX" sz="1600" dirty="0">
              <a:latin typeface="TT Norms" panose="02000503030000020003" pitchFamily="2" charset="0"/>
            </a:endParaRPr>
          </a:p>
          <a:p>
            <a:pPr algn="just"/>
            <a:r>
              <a:rPr lang="es-MX" sz="1600" dirty="0">
                <a:latin typeface="TT Norms" panose="02000503030000020003" pitchFamily="2" charset="0"/>
              </a:rPr>
              <a:t>-Cinépolis Tradicional, Mi Cine y Vip</a:t>
            </a:r>
          </a:p>
          <a:p>
            <a:pPr algn="just"/>
            <a:endParaRPr lang="es-MX" sz="1600" b="1" dirty="0">
              <a:latin typeface="TT Norms" panose="02000503030000020003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b="1" dirty="0">
                <a:latin typeface="TT Norms" panose="02000503030000020003" pitchFamily="2" charset="0"/>
              </a:rPr>
              <a:t>Material POP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TT Norms" panose="02000503030000020003" pitchFamily="2" charset="0"/>
              </a:rPr>
              <a:t>Póster Cartelera</a:t>
            </a:r>
          </a:p>
          <a:p>
            <a:pPr marL="285750" indent="-285750" algn="just">
              <a:buFontTx/>
              <a:buChar char="-"/>
            </a:pPr>
            <a:r>
              <a:rPr lang="es-MX" sz="1600" dirty="0" err="1">
                <a:latin typeface="TT Norms" panose="02000503030000020003" pitchFamily="2" charset="0"/>
              </a:rPr>
              <a:t>Tent</a:t>
            </a:r>
            <a:r>
              <a:rPr lang="es-MX" sz="1600" dirty="0">
                <a:latin typeface="TT Norms" panose="02000503030000020003" pitchFamily="2" charset="0"/>
              </a:rPr>
              <a:t> </a:t>
            </a:r>
            <a:r>
              <a:rPr lang="es-MX" sz="1600" dirty="0" err="1">
                <a:latin typeface="TT Norms" panose="02000503030000020003" pitchFamily="2" charset="0"/>
              </a:rPr>
              <a:t>Card</a:t>
            </a:r>
            <a:r>
              <a:rPr lang="es-MX" sz="1600" dirty="0">
                <a:latin typeface="TT Norms" panose="02000503030000020003" pitchFamily="2" charset="0"/>
              </a:rPr>
              <a:t> </a:t>
            </a:r>
            <a:endParaRPr lang="es-MX" sz="1600" b="1" dirty="0">
              <a:latin typeface="TT Norms" panose="02000503030000020003" pitchFamily="2" charset="0"/>
            </a:endParaRPr>
          </a:p>
          <a:p>
            <a:pPr marL="285750" indent="-285750" algn="just">
              <a:buFontTx/>
              <a:buChar char="-"/>
            </a:pPr>
            <a:endParaRPr lang="es-MX" dirty="0">
              <a:latin typeface="TT Norms" panose="02000503030000020003" pitchFamily="2" charset="0"/>
            </a:endParaRPr>
          </a:p>
          <a:p>
            <a:pPr marL="285750" indent="-285750" algn="just">
              <a:buFontTx/>
              <a:buChar char="-"/>
            </a:pPr>
            <a:endParaRPr lang="es-MX" dirty="0">
              <a:latin typeface="TT Norms" panose="02000503030000020003" pitchFamily="2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2B9A26E-0A5D-4A8A-A360-A34FB2B432A4}"/>
              </a:ext>
            </a:extLst>
          </p:cNvPr>
          <p:cNvCxnSpPr>
            <a:cxnSpLocks/>
          </p:cNvCxnSpPr>
          <p:nvPr/>
        </p:nvCxnSpPr>
        <p:spPr>
          <a:xfrm flipV="1">
            <a:off x="1083339" y="1214324"/>
            <a:ext cx="0" cy="5148726"/>
          </a:xfrm>
          <a:prstGeom prst="lin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16200000" sx="101000" sy="101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47051059-2A19-48CE-87C2-9CB67E3B6628}"/>
              </a:ext>
            </a:extLst>
          </p:cNvPr>
          <p:cNvSpPr/>
          <p:nvPr/>
        </p:nvSpPr>
        <p:spPr>
          <a:xfrm>
            <a:off x="-1" y="679979"/>
            <a:ext cx="6547757" cy="16196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16200000" sx="101000" sy="101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525153A-7147-43D2-9026-4201D3A4824B}"/>
              </a:ext>
            </a:extLst>
          </p:cNvPr>
          <p:cNvSpPr/>
          <p:nvPr/>
        </p:nvSpPr>
        <p:spPr>
          <a:xfrm>
            <a:off x="223167" y="149444"/>
            <a:ext cx="2589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T Norms" panose="02000503030000020003" pitchFamily="2" charset="0"/>
              </a:rPr>
              <a:t>Especificaciones</a:t>
            </a:r>
          </a:p>
        </p:txBody>
      </p:sp>
      <p:pic>
        <p:nvPicPr>
          <p:cNvPr id="10" name="Imagen 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1238F20B-0EBF-1989-A215-D14B89AA2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829" y="6271244"/>
            <a:ext cx="1118959" cy="24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46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48651EAE-28EC-4618-BA6B-2B023E0F386D}"/>
              </a:ext>
            </a:extLst>
          </p:cNvPr>
          <p:cNvSpPr/>
          <p:nvPr/>
        </p:nvSpPr>
        <p:spPr>
          <a:xfrm>
            <a:off x="223167" y="137253"/>
            <a:ext cx="4285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latin typeface="TT Norms" panose="02000503030000020003" pitchFamily="2" charset="0"/>
              </a:rPr>
              <a:t>Colocación de material POP </a:t>
            </a:r>
            <a:endParaRPr lang="es-ES" sz="2400" b="1" dirty="0">
              <a:latin typeface="TT Norms" panose="02000503030000020003" pitchFamily="2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7D88229C-939E-1813-652F-F5837D092E11}"/>
              </a:ext>
            </a:extLst>
          </p:cNvPr>
          <p:cNvGrpSpPr/>
          <p:nvPr/>
        </p:nvGrpSpPr>
        <p:grpSpPr>
          <a:xfrm>
            <a:off x="607024" y="1944121"/>
            <a:ext cx="4744994" cy="4035469"/>
            <a:chOff x="6144940" y="1622149"/>
            <a:chExt cx="4744994" cy="3512447"/>
          </a:xfrm>
          <a:noFill/>
        </p:grpSpPr>
        <p:sp>
          <p:nvSpPr>
            <p:cNvPr id="8" name="Marcador de texto 2">
              <a:extLst>
                <a:ext uri="{FF2B5EF4-FFF2-40B4-BE49-F238E27FC236}">
                  <a16:creationId xmlns:a16="http://schemas.microsoft.com/office/drawing/2014/main" id="{E000DA80-082D-49C3-9E90-5A0EB31A2839}"/>
                </a:ext>
              </a:extLst>
            </p:cNvPr>
            <p:cNvSpPr txBox="1">
              <a:spLocks/>
            </p:cNvSpPr>
            <p:nvPr/>
          </p:nvSpPr>
          <p:spPr>
            <a:xfrm>
              <a:off x="6296492" y="2202552"/>
              <a:ext cx="4428574" cy="29320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10000"/>
                </a:lnSpc>
              </a:pPr>
              <a:r>
                <a:rPr lang="es-MX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T Norms" panose="02000503030000020003" pitchFamily="2" charset="0"/>
                </a:rPr>
                <a:t>Deberá ir colocado en  el muro de cartelera, tal y como se muestra en la imagen, en caso de no tener espacio, buscar un espacio visible y disponible (tríptico o pasillo), en tal caso se debe pedir autorización para realizar esta colocación en alguno de los puntos señalados. </a:t>
              </a:r>
              <a:r>
                <a:rPr lang="es-MX" sz="16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T Norms" panose="02000503030000020003" pitchFamily="2" charset="0"/>
                </a:rPr>
                <a:t>Se envió 1 por conjunto y viajan los materiales de la marca Tradicional.</a:t>
              </a:r>
              <a:endParaRPr lang="es-MX" altLang="es-MX" sz="2000" b="1" dirty="0">
                <a:latin typeface="TT Norms" panose="02000503030000020003" pitchFamily="2" charset="0"/>
              </a:endParaRPr>
            </a:p>
            <a:p>
              <a:pPr algn="just">
                <a:lnSpc>
                  <a:spcPct val="110000"/>
                </a:lnSpc>
              </a:pPr>
              <a:endParaRPr lang="es-MX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T Norms" panose="02000503030000020003" pitchFamily="2" charset="0"/>
              </a:endParaRPr>
            </a:p>
            <a:p>
              <a:pPr algn="just">
                <a:lnSpc>
                  <a:spcPct val="110000"/>
                </a:lnSpc>
              </a:pPr>
              <a:endParaRPr lang="es-MX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T Norms" panose="02000503030000020003" pitchFamily="2" charset="0"/>
              </a:endParaRPr>
            </a:p>
            <a:p>
              <a:pPr algn="just"/>
              <a:endParaRPr lang="es-MX" dirty="0"/>
            </a:p>
          </p:txBody>
        </p:sp>
        <p:sp>
          <p:nvSpPr>
            <p:cNvPr id="14" name="Marcador de texto 2">
              <a:extLst>
                <a:ext uri="{FF2B5EF4-FFF2-40B4-BE49-F238E27FC236}">
                  <a16:creationId xmlns:a16="http://schemas.microsoft.com/office/drawing/2014/main" id="{36681E1B-128B-44FF-A247-6EBF11185A29}"/>
                </a:ext>
              </a:extLst>
            </p:cNvPr>
            <p:cNvSpPr txBox="1">
              <a:spLocks/>
            </p:cNvSpPr>
            <p:nvPr/>
          </p:nvSpPr>
          <p:spPr>
            <a:xfrm>
              <a:off x="6296492" y="1735140"/>
              <a:ext cx="3932237" cy="6012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sz="2000" b="1" dirty="0">
                  <a:latin typeface="TT Norms" panose="02000503030000020003" pitchFamily="2" charset="0"/>
                </a:rPr>
                <a:t>Póster Cartelera   </a:t>
              </a:r>
            </a:p>
            <a:p>
              <a:endParaRPr lang="es-MX" sz="2000" b="1" dirty="0">
                <a:latin typeface="TT Norms" panose="02000503030000020003" pitchFamily="2" charset="0"/>
              </a:endParaRPr>
            </a:p>
          </p:txBody>
        </p:sp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0C73A0FB-7A7F-B522-C153-4A57CEDFB466}"/>
                </a:ext>
              </a:extLst>
            </p:cNvPr>
            <p:cNvSpPr/>
            <p:nvPr/>
          </p:nvSpPr>
          <p:spPr>
            <a:xfrm>
              <a:off x="6144940" y="1622149"/>
              <a:ext cx="4744994" cy="2969755"/>
            </a:xfrm>
            <a:prstGeom prst="roundRect">
              <a:avLst/>
            </a:prstGeom>
            <a:gradFill>
              <a:gsLst>
                <a:gs pos="6000">
                  <a:srgbClr val="002060">
                    <a:alpha val="0"/>
                  </a:srgbClr>
                </a:gs>
                <a:gs pos="0">
                  <a:srgbClr val="002060"/>
                </a:gs>
              </a:gsLst>
              <a:lin ang="18900000" scaled="1"/>
            </a:gra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5F621EB-FC2B-F238-D4F4-6939AC97A738}"/>
              </a:ext>
            </a:extLst>
          </p:cNvPr>
          <p:cNvSpPr/>
          <p:nvPr/>
        </p:nvSpPr>
        <p:spPr>
          <a:xfrm>
            <a:off x="-1" y="679979"/>
            <a:ext cx="6547757" cy="16196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16200000" sx="101000" sy="101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" name="Imagen 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FDB3E8E-0A95-522F-C82E-60353AA89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829" y="6271244"/>
            <a:ext cx="1118959" cy="242441"/>
          </a:xfrm>
          <a:prstGeom prst="rect">
            <a:avLst/>
          </a:prstGeom>
        </p:spPr>
      </p:pic>
      <p:pic>
        <p:nvPicPr>
          <p:cNvPr id="12" name="Imagen 11" descr="Una pantalla de televisión encendida con la imagen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F939CA34-6584-571E-D8CB-3B6466F1D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222" y="1411265"/>
            <a:ext cx="5301332" cy="4035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612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A055B41-4FD4-4E91-81AB-8B9D033AB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829" y="6271244"/>
            <a:ext cx="1118959" cy="242441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97E083A6-E762-4A6E-8962-E364D4054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418" y="2060575"/>
            <a:ext cx="4642660" cy="4666774"/>
          </a:xfrm>
        </p:spPr>
        <p:txBody>
          <a:bodyPr wrap="square" anchor="t">
            <a:normAutofit/>
          </a:bodyPr>
          <a:lstStyle/>
          <a:p>
            <a:pPr marL="0" indent="0" algn="just">
              <a:buNone/>
            </a:pPr>
            <a:endParaRPr lang="es-MX" altLang="es-MX" sz="2000" b="1" dirty="0"/>
          </a:p>
          <a:p>
            <a:pPr marL="0" indent="0" algn="just">
              <a:buNone/>
            </a:pPr>
            <a:r>
              <a:rPr lang="es-MX" altLang="es-MX" sz="2000" b="1" dirty="0" err="1">
                <a:latin typeface="TT Norms" panose="02000503030000020003" pitchFamily="2" charset="0"/>
              </a:rPr>
              <a:t>Tent</a:t>
            </a:r>
            <a:r>
              <a:rPr lang="es-MX" altLang="es-MX" sz="2000" b="1" dirty="0">
                <a:latin typeface="TT Norms" panose="02000503030000020003" pitchFamily="2" charset="0"/>
              </a:rPr>
              <a:t> </a:t>
            </a:r>
            <a:r>
              <a:rPr lang="es-MX" altLang="es-MX" sz="2000" b="1" dirty="0" err="1">
                <a:latin typeface="TT Norms" panose="02000503030000020003" pitchFamily="2" charset="0"/>
              </a:rPr>
              <a:t>Card</a:t>
            </a:r>
            <a:endParaRPr lang="es-MX" altLang="es-MX" sz="2000" b="1" dirty="0">
              <a:latin typeface="TT Norms" panose="02000503030000020003" pitchFamily="2" charset="0"/>
            </a:endParaRPr>
          </a:p>
          <a:p>
            <a:pPr marL="0" indent="0" algn="just">
              <a:buNone/>
            </a:pPr>
            <a:r>
              <a:rPr lang="es-MX" altLang="es-MX" sz="1800" dirty="0">
                <a:latin typeface="TT Norms" panose="02000503030000020003" pitchFamily="2" charset="0"/>
              </a:rPr>
              <a:t>Este material deberá ir colocado en las mesas del lobby, tal y como se muestra en la imagen, únicamente uno por mesa.</a:t>
            </a:r>
            <a:r>
              <a:rPr lang="es-MX" sz="18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T Norms" panose="02000503030000020003" pitchFamily="2" charset="0"/>
              </a:rPr>
              <a:t> </a:t>
            </a:r>
            <a:r>
              <a:rPr lang="es-MX" sz="1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T Norms" panose="02000503030000020003" pitchFamily="2" charset="0"/>
              </a:rPr>
              <a:t>Se enviaron 5 por conjunto y viajan los materiales de la marca Tradicional.</a:t>
            </a:r>
            <a:endParaRPr lang="es-MX" altLang="es-MX" sz="2400" b="1" dirty="0">
              <a:latin typeface="TT Norms" panose="02000503030000020003" pitchFamily="2" charset="0"/>
            </a:endParaRPr>
          </a:p>
          <a:p>
            <a:pPr marL="0" indent="0">
              <a:buNone/>
            </a:pPr>
            <a:endParaRPr lang="es-MX" altLang="es-MX" sz="2600" dirty="0"/>
          </a:p>
          <a:p>
            <a:pPr>
              <a:lnSpc>
                <a:spcPct val="90000"/>
              </a:lnSpc>
            </a:pPr>
            <a:endParaRPr lang="es-MX" altLang="es-MX" sz="2600" b="1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CD112DB-5C87-A90F-D80B-8CF011C94C2C}"/>
              </a:ext>
            </a:extLst>
          </p:cNvPr>
          <p:cNvSpPr/>
          <p:nvPr/>
        </p:nvSpPr>
        <p:spPr>
          <a:xfrm>
            <a:off x="-1" y="679979"/>
            <a:ext cx="6547757" cy="16196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16200000" sx="101000" sy="101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B8E7794-B451-8F4F-906A-1E9415B1EBD2}"/>
              </a:ext>
            </a:extLst>
          </p:cNvPr>
          <p:cNvSpPr/>
          <p:nvPr/>
        </p:nvSpPr>
        <p:spPr>
          <a:xfrm>
            <a:off x="223167" y="137253"/>
            <a:ext cx="4285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latin typeface="TT Norms" panose="02000503030000020003" pitchFamily="2" charset="0"/>
              </a:rPr>
              <a:t>Colocación de material POP </a:t>
            </a:r>
            <a:endParaRPr lang="es-ES" sz="2400" b="1" dirty="0">
              <a:latin typeface="TT Norms" panose="02000503030000020003" pitchFamily="2" charset="0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6281EA0-BA63-9986-68CF-EDE2F69ED5E6}"/>
              </a:ext>
            </a:extLst>
          </p:cNvPr>
          <p:cNvSpPr/>
          <p:nvPr/>
        </p:nvSpPr>
        <p:spPr>
          <a:xfrm>
            <a:off x="374715" y="1944122"/>
            <a:ext cx="5023566" cy="2969755"/>
          </a:xfrm>
          <a:prstGeom prst="roundRect">
            <a:avLst/>
          </a:prstGeom>
          <a:gradFill>
            <a:gsLst>
              <a:gs pos="6000">
                <a:srgbClr val="002060">
                  <a:alpha val="0"/>
                </a:srgbClr>
              </a:gs>
              <a:gs pos="0">
                <a:srgbClr val="002060"/>
              </a:gs>
            </a:gsLst>
            <a:lin ang="18900000" scaled="1"/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D7ED342-9C16-F158-B278-B1B32DBC2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222" y="1411266"/>
            <a:ext cx="5301329" cy="405921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486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ACA8CBD3-189B-4F66-9FE0-F7BCA70D1865}"/>
              </a:ext>
            </a:extLst>
          </p:cNvPr>
          <p:cNvSpPr/>
          <p:nvPr/>
        </p:nvSpPr>
        <p:spPr>
          <a:xfrm>
            <a:off x="0" y="110828"/>
            <a:ext cx="3106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MX" sz="2400" b="1" dirty="0">
                <a:solidFill>
                  <a:prstClr val="black"/>
                </a:solidFill>
                <a:latin typeface="TT Norms" panose="02000503030000020003" pitchFamily="2" charset="0"/>
              </a:rPr>
              <a:t>Módulo POP Center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T Norms" panose="02000503030000020003" pitchFamily="2" charset="0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0600AB6-4C5B-38D1-3A27-40E45F95E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29" y="885227"/>
            <a:ext cx="10948086" cy="5739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A190407-8DF0-972D-D7E7-8B373576176A}"/>
              </a:ext>
            </a:extLst>
          </p:cNvPr>
          <p:cNvSpPr/>
          <p:nvPr/>
        </p:nvSpPr>
        <p:spPr>
          <a:xfrm>
            <a:off x="0" y="647879"/>
            <a:ext cx="6547757" cy="16196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16200000" sx="101000" sy="101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D61AC3E-B6BB-D34D-B981-582B646B5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829" y="6271244"/>
            <a:ext cx="1118959" cy="24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57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ACA8CBD3-189B-4F66-9FE0-F7BCA70D1865}"/>
              </a:ext>
            </a:extLst>
          </p:cNvPr>
          <p:cNvSpPr/>
          <p:nvPr/>
        </p:nvSpPr>
        <p:spPr>
          <a:xfrm>
            <a:off x="0" y="110828"/>
            <a:ext cx="3106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MX" sz="2400" b="1" dirty="0">
                <a:solidFill>
                  <a:prstClr val="black"/>
                </a:solidFill>
                <a:latin typeface="TT Norms" panose="02000503030000020003" pitchFamily="2" charset="0"/>
              </a:rPr>
              <a:t>Módulo POP Center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T Norms" panose="02000503030000020003" pitchFamily="2" charset="0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F4E4406-9461-0D12-FC3F-BB68D71B4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2" y="949427"/>
            <a:ext cx="11022227" cy="5804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E9D2760-B7AB-C0B8-C65E-7D97D15B06D6}"/>
              </a:ext>
            </a:extLst>
          </p:cNvPr>
          <p:cNvSpPr/>
          <p:nvPr/>
        </p:nvSpPr>
        <p:spPr>
          <a:xfrm>
            <a:off x="0" y="647879"/>
            <a:ext cx="6547757" cy="16196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16200000" sx="101000" sy="101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2A2E101-26DE-E4BA-5FB8-5CA908964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829" y="6271244"/>
            <a:ext cx="1118959" cy="24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3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C73B15F8-A737-4FE7-B037-5EB91ED14403}"/>
              </a:ext>
            </a:extLst>
          </p:cNvPr>
          <p:cNvSpPr/>
          <p:nvPr/>
        </p:nvSpPr>
        <p:spPr>
          <a:xfrm>
            <a:off x="0" y="110828"/>
            <a:ext cx="5254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MX" sz="2400" b="1" dirty="0">
                <a:solidFill>
                  <a:prstClr val="black"/>
                </a:solidFill>
                <a:latin typeface="TT Norms" panose="02000503030000020003" pitchFamily="2" charset="0"/>
              </a:rPr>
              <a:t>Guía de rastreo del materiales POP 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T Norms" panose="02000503030000020003" pitchFamily="2" charset="0"/>
              <a:ea typeface="+mn-ea"/>
              <a:cs typeface="+mn-cs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4DB74A6-C98E-4DCB-A50A-D125151F7400}"/>
              </a:ext>
            </a:extLst>
          </p:cNvPr>
          <p:cNvSpPr/>
          <p:nvPr/>
        </p:nvSpPr>
        <p:spPr>
          <a:xfrm>
            <a:off x="223281" y="1277963"/>
            <a:ext cx="8085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altLang="es-MX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T Norms" panose="02000503030000020003" pitchFamily="2" charset="0"/>
              </a:rPr>
              <a:t>2. Una vez que el archivo de Excel este abierto, ubica el nombre de tu conjunto el cual vendrá acompañado de un número de 10 dígitos; este corresponde al número de guía.</a:t>
            </a:r>
          </a:p>
        </p:txBody>
      </p:sp>
      <p:grpSp>
        <p:nvGrpSpPr>
          <p:cNvPr id="21" name="4 Grupo">
            <a:extLst>
              <a:ext uri="{FF2B5EF4-FFF2-40B4-BE49-F238E27FC236}">
                <a16:creationId xmlns:a16="http://schemas.microsoft.com/office/drawing/2014/main" id="{A3F114B2-A78E-4B8D-9729-C0165FAECE05}"/>
              </a:ext>
            </a:extLst>
          </p:cNvPr>
          <p:cNvGrpSpPr/>
          <p:nvPr/>
        </p:nvGrpSpPr>
        <p:grpSpPr>
          <a:xfrm>
            <a:off x="2446285" y="2405973"/>
            <a:ext cx="6371778" cy="3807340"/>
            <a:chOff x="179512" y="1810896"/>
            <a:chExt cx="7188724" cy="4270643"/>
          </a:xfrm>
        </p:grpSpPr>
        <p:grpSp>
          <p:nvGrpSpPr>
            <p:cNvPr id="22" name="5 Grupo">
              <a:extLst>
                <a:ext uri="{FF2B5EF4-FFF2-40B4-BE49-F238E27FC236}">
                  <a16:creationId xmlns:a16="http://schemas.microsoft.com/office/drawing/2014/main" id="{EE38B853-6303-4C66-B055-03B779E702B8}"/>
                </a:ext>
              </a:extLst>
            </p:cNvPr>
            <p:cNvGrpSpPr/>
            <p:nvPr/>
          </p:nvGrpSpPr>
          <p:grpSpPr>
            <a:xfrm>
              <a:off x="179512" y="1810896"/>
              <a:ext cx="7188724" cy="4270643"/>
              <a:chOff x="179512" y="1882904"/>
              <a:chExt cx="7188724" cy="4270643"/>
            </a:xfrm>
          </p:grpSpPr>
          <p:sp>
            <p:nvSpPr>
              <p:cNvPr id="24" name="7 Rectángulo">
                <a:extLst>
                  <a:ext uri="{FF2B5EF4-FFF2-40B4-BE49-F238E27FC236}">
                    <a16:creationId xmlns:a16="http://schemas.microsoft.com/office/drawing/2014/main" id="{5CFB1942-869C-4B84-B342-6BAC84094B8A}"/>
                  </a:ext>
                </a:extLst>
              </p:cNvPr>
              <p:cNvSpPr/>
              <p:nvPr/>
            </p:nvSpPr>
            <p:spPr>
              <a:xfrm>
                <a:off x="5766163" y="2346206"/>
                <a:ext cx="1371111" cy="726852"/>
              </a:xfrm>
              <a:prstGeom prst="rect">
                <a:avLst/>
              </a:prstGeom>
              <a:noFill/>
              <a:ln w="28575">
                <a:solidFill>
                  <a:srgbClr val="35CBC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  <a:latin typeface="Lucida Bright" panose="02040602050505020304" pitchFamily="18" charset="0"/>
                </a:endParaRPr>
              </a:p>
            </p:txBody>
          </p:sp>
          <p:sp>
            <p:nvSpPr>
              <p:cNvPr id="25" name="8 CuadroTexto">
                <a:extLst>
                  <a:ext uri="{FF2B5EF4-FFF2-40B4-BE49-F238E27FC236}">
                    <a16:creationId xmlns:a16="http://schemas.microsoft.com/office/drawing/2014/main" id="{E936FBFA-2EC9-4949-9A2A-83DF07A55DF3}"/>
                  </a:ext>
                </a:extLst>
              </p:cNvPr>
              <p:cNvSpPr txBox="1"/>
              <p:nvPr/>
            </p:nvSpPr>
            <p:spPr>
              <a:xfrm>
                <a:off x="5766162" y="2348880"/>
                <a:ext cx="1371111" cy="6559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dirty="0">
                    <a:solidFill>
                      <a:schemeClr val="accent1">
                        <a:lumMod val="75000"/>
                      </a:schemeClr>
                    </a:solidFill>
                    <a:latin typeface="TT Norms" panose="02000503030000020003" pitchFamily="2" charset="0"/>
                  </a:rPr>
                  <a:t>Número de guía</a:t>
                </a:r>
              </a:p>
            </p:txBody>
          </p:sp>
          <p:pic>
            <p:nvPicPr>
              <p:cNvPr id="26" name="Picture 2">
                <a:extLst>
                  <a:ext uri="{FF2B5EF4-FFF2-40B4-BE49-F238E27FC236}">
                    <a16:creationId xmlns:a16="http://schemas.microsoft.com/office/drawing/2014/main" id="{28E33A86-1032-412F-B8AC-4B24D964D8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1882904"/>
                <a:ext cx="5184576" cy="4270643"/>
              </a:xfrm>
              <a:prstGeom prst="roundRect">
                <a:avLst>
                  <a:gd name="adj" fmla="val 397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" name="10 Elipse">
                <a:extLst>
                  <a:ext uri="{FF2B5EF4-FFF2-40B4-BE49-F238E27FC236}">
                    <a16:creationId xmlns:a16="http://schemas.microsoft.com/office/drawing/2014/main" id="{82FEB83E-923E-48DA-B741-9EABA39CD5D9}"/>
                  </a:ext>
                </a:extLst>
              </p:cNvPr>
              <p:cNvSpPr/>
              <p:nvPr/>
            </p:nvSpPr>
            <p:spPr>
              <a:xfrm>
                <a:off x="1115618" y="5244803"/>
                <a:ext cx="1368153" cy="301544"/>
              </a:xfrm>
              <a:prstGeom prst="ellipse">
                <a:avLst/>
              </a:prstGeom>
              <a:noFill/>
              <a:ln w="28575">
                <a:solidFill>
                  <a:srgbClr val="35CBCC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  <a:latin typeface="Lucida Bright" panose="02040602050505020304" pitchFamily="18" charset="0"/>
                </a:endParaRPr>
              </a:p>
            </p:txBody>
          </p:sp>
          <p:sp>
            <p:nvSpPr>
              <p:cNvPr id="28" name="12 Elipse">
                <a:extLst>
                  <a:ext uri="{FF2B5EF4-FFF2-40B4-BE49-F238E27FC236}">
                    <a16:creationId xmlns:a16="http://schemas.microsoft.com/office/drawing/2014/main" id="{A56929C0-D813-46A1-AC11-0683EE125E91}"/>
                  </a:ext>
                </a:extLst>
              </p:cNvPr>
              <p:cNvSpPr/>
              <p:nvPr/>
            </p:nvSpPr>
            <p:spPr>
              <a:xfrm>
                <a:off x="395536" y="4063560"/>
                <a:ext cx="864096" cy="301544"/>
              </a:xfrm>
              <a:prstGeom prst="ellipse">
                <a:avLst/>
              </a:prstGeom>
              <a:noFill/>
              <a:ln w="28575">
                <a:solidFill>
                  <a:srgbClr val="35CBCC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  <a:latin typeface="Lucida Bright" panose="02040602050505020304" pitchFamily="18" charset="0"/>
                </a:endParaRPr>
              </a:p>
            </p:txBody>
          </p:sp>
          <p:cxnSp>
            <p:nvCxnSpPr>
              <p:cNvPr id="29" name="13 Conector recto de flecha">
                <a:extLst>
                  <a:ext uri="{FF2B5EF4-FFF2-40B4-BE49-F238E27FC236}">
                    <a16:creationId xmlns:a16="http://schemas.microsoft.com/office/drawing/2014/main" id="{DA442509-42F2-49C0-8402-879C047B12D2}"/>
                  </a:ext>
                </a:extLst>
              </p:cNvPr>
              <p:cNvCxnSpPr>
                <a:cxnSpLocks/>
                <a:stCxn id="27" idx="6"/>
              </p:cNvCxnSpPr>
              <p:nvPr/>
            </p:nvCxnSpPr>
            <p:spPr>
              <a:xfrm flipV="1">
                <a:off x="2483770" y="5386558"/>
                <a:ext cx="3248151" cy="9018"/>
              </a:xfrm>
              <a:prstGeom prst="straightConnector1">
                <a:avLst/>
              </a:prstGeom>
              <a:ln w="38100">
                <a:solidFill>
                  <a:srgbClr val="4781FF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14 Rectángulo">
                <a:extLst>
                  <a:ext uri="{FF2B5EF4-FFF2-40B4-BE49-F238E27FC236}">
                    <a16:creationId xmlns:a16="http://schemas.microsoft.com/office/drawing/2014/main" id="{8131C882-F660-4B44-A738-59A8185A5140}"/>
                  </a:ext>
                </a:extLst>
              </p:cNvPr>
              <p:cNvSpPr/>
              <p:nvPr/>
            </p:nvSpPr>
            <p:spPr>
              <a:xfrm>
                <a:off x="5731921" y="4901577"/>
                <a:ext cx="1636315" cy="846391"/>
              </a:xfrm>
              <a:prstGeom prst="rect">
                <a:avLst/>
              </a:prstGeom>
              <a:noFill/>
              <a:ln w="28575">
                <a:solidFill>
                  <a:srgbClr val="35CBC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/>
                  </a:solidFill>
                  <a:latin typeface="Lucida Bright" panose="02040602050505020304" pitchFamily="18" charset="0"/>
                </a:endParaRPr>
              </a:p>
            </p:txBody>
          </p:sp>
          <p:cxnSp>
            <p:nvCxnSpPr>
              <p:cNvPr id="31" name="15 Conector angular">
                <a:extLst>
                  <a:ext uri="{FF2B5EF4-FFF2-40B4-BE49-F238E27FC236}">
                    <a16:creationId xmlns:a16="http://schemas.microsoft.com/office/drawing/2014/main" id="{62C411B3-E824-44DE-B11B-28D4D8B96ABF}"/>
                  </a:ext>
                </a:extLst>
              </p:cNvPr>
              <p:cNvCxnSpPr>
                <a:stCxn id="28" idx="6"/>
                <a:endCxn id="24" idx="1"/>
              </p:cNvCxnSpPr>
              <p:nvPr/>
            </p:nvCxnSpPr>
            <p:spPr>
              <a:xfrm flipV="1">
                <a:off x="1259632" y="2709632"/>
                <a:ext cx="4506532" cy="1504700"/>
              </a:xfrm>
              <a:prstGeom prst="bentConnector3">
                <a:avLst/>
              </a:prstGeom>
              <a:ln w="38100">
                <a:solidFill>
                  <a:srgbClr val="4781FF"/>
                </a:solidFill>
                <a:prstDash val="sysDot"/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6 CuadroTexto">
              <a:extLst>
                <a:ext uri="{FF2B5EF4-FFF2-40B4-BE49-F238E27FC236}">
                  <a16:creationId xmlns:a16="http://schemas.microsoft.com/office/drawing/2014/main" id="{54EA13E7-DACB-4BFB-A824-FC9EB8800958}"/>
                </a:ext>
              </a:extLst>
            </p:cNvPr>
            <p:cNvSpPr txBox="1"/>
            <p:nvPr/>
          </p:nvSpPr>
          <p:spPr>
            <a:xfrm>
              <a:off x="5773402" y="4933129"/>
              <a:ext cx="1594834" cy="655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dirty="0">
                  <a:solidFill>
                    <a:schemeClr val="accent1">
                      <a:lumMod val="75000"/>
                    </a:schemeClr>
                  </a:solidFill>
                  <a:latin typeface="TT Norms" panose="02000503030000020003" pitchFamily="2" charset="0"/>
                </a:rPr>
                <a:t>Nombre del conjunto</a:t>
              </a:r>
            </a:p>
          </p:txBody>
        </p:sp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A03D191-52EA-4EBA-9035-025A5CB7CB4E}"/>
              </a:ext>
            </a:extLst>
          </p:cNvPr>
          <p:cNvSpPr/>
          <p:nvPr/>
        </p:nvSpPr>
        <p:spPr>
          <a:xfrm>
            <a:off x="-1" y="679979"/>
            <a:ext cx="6547757" cy="16196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16200000" sx="101000" sy="101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8" name="Imagen 1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3A79E71-4E6D-F87C-AE08-B42631049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6829" y="6271244"/>
            <a:ext cx="1118959" cy="24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0246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5B7F7A368964EA1FFC689A4B5AD8B" ma:contentTypeVersion="10" ma:contentTypeDescription="Crear nuevo documento." ma:contentTypeScope="" ma:versionID="99fa585bd7530a40377a8877a17ae254">
  <xsd:schema xmlns:xsd="http://www.w3.org/2001/XMLSchema" xmlns:xs="http://www.w3.org/2001/XMLSchema" xmlns:p="http://schemas.microsoft.com/office/2006/metadata/properties" xmlns:ns3="58224d42-2409-4524-87f1-a5545158e0f4" xmlns:ns4="094fb71b-d844-449f-8a62-0dbc237ccf25" targetNamespace="http://schemas.microsoft.com/office/2006/metadata/properties" ma:root="true" ma:fieldsID="048e1a352ab813bc1b98deeadf567204" ns3:_="" ns4:_="">
    <xsd:import namespace="58224d42-2409-4524-87f1-a5545158e0f4"/>
    <xsd:import namespace="094fb71b-d844-449f-8a62-0dbc237ccf2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24d42-2409-4524-87f1-a5545158e0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fb71b-d844-449f-8a62-0dbc237ccf2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A823A5-141E-44B9-8AA0-BFD8D08C16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8BD328-EA2C-4787-B436-BFB77F128136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094fb71b-d844-449f-8a62-0dbc237ccf25"/>
    <ds:schemaRef ds:uri="http://schemas.openxmlformats.org/package/2006/metadata/core-properties"/>
    <ds:schemaRef ds:uri="http://schemas.microsoft.com/office/infopath/2007/PartnerControls"/>
    <ds:schemaRef ds:uri="58224d42-2409-4524-87f1-a5545158e0f4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14F28B0-BB62-4DD1-88CB-A4EF45CCE1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224d42-2409-4524-87f1-a5545158e0f4"/>
    <ds:schemaRef ds:uri="094fb71b-d844-449f-8a62-0dbc237ccf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3925</TotalTime>
  <Words>394</Words>
  <Application>Microsoft Office PowerPoint</Application>
  <PresentationFormat>Panorámica</PresentationFormat>
  <Paragraphs>52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Danae Paulina Haro Pompa</dc:creator>
  <cp:lastModifiedBy>Edgar Geovanni Rodríguez Montero</cp:lastModifiedBy>
  <cp:revision>182</cp:revision>
  <dcterms:created xsi:type="dcterms:W3CDTF">2020-05-29T00:24:23Z</dcterms:created>
  <dcterms:modified xsi:type="dcterms:W3CDTF">2022-08-19T01:17:27Z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0x0101006245B7F7A368964EA1FFC689A4B5AD8B</vt:lpwstr>
  </property>
</Properties>
</file>