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E9DFA-FB72-1598-028A-CF39C4CDF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8EFFA-846A-95B0-EE40-A0CAE76D9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1E1FA2-D0F9-D68D-9CC4-74A29AB4F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4E2BB5-3E83-BFD2-C930-7193BD88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B9ACC-76EE-F242-BF42-A611F905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55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C6E15-3886-F76D-003B-26A740E9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33ED69-6DF5-6C27-3A37-94D81E549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D390B2-3E0F-E695-D681-6358BB141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C39B4F-EA2A-116A-9D53-2387E443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4BC31A-84C5-89F7-8620-F55C73D9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71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3BF2AE-956B-64B2-6DD5-7C83DC5C3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9F9F8E-76C4-C09A-DE2C-335BA3882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A92546-A2A7-7D53-2116-9455D7F49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8C43AD-4C51-12C8-CE46-17471C2D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3F132E-4266-FCBC-0863-BF3D3429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33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DCA1E-C732-8818-9656-0AFCBD2B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B4BF47-341A-5CC4-1AA9-CC2F7C65F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28C4C5-6943-82E0-AF66-CDA26EFF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C122F9-3DEA-2597-0DE4-728FA398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27AC65-9467-DE1D-DA48-32A62FC73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148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9A094-BBE8-FE79-11C0-9E46DA6D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CAF705-7CAB-3803-48EE-974A6D63C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C315F-DE9C-13E8-883D-C9278FB9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B35E30-6601-0585-3B34-6C8A1C32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2B820C-E166-7AE5-40E8-BF806FC8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83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6BC31-DCE1-D874-82FB-123A4FBD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68DE2-B744-BAFD-9757-81327E030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C994C8-FC68-2C7A-E2D4-A02206C7E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C44DF4-1A2B-57E7-6344-FD48DEA9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C34E8D-F39B-05AC-86F1-B109BA8E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5A59BD-D5FF-B1AA-F764-87461317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25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1EF49-FF3D-E4FD-50E1-56172984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0F049B-A45E-FA06-51AD-197E11F44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F08F8C-B73F-1804-25DD-1E2459B74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10208E-F32D-1992-A821-38F9E18CF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C2FE08-F9EB-9755-C32C-D14EADB73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CA9942-805F-51B9-30B5-97BB730E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93FB39-E5B8-62A8-D527-26300E64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7488F2-436F-1CC3-D90A-B552F11D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09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DEEBF-A9DC-30D5-17B9-3FF50D4B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E79779-6E58-7969-E528-AE3D2150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07A8F2-F81E-2FE7-B24D-90B1E8AD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3EEFDE-7C8B-E72B-CF05-FA890FBE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64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F7DAFC9-9081-179A-3DAC-C7364868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CC734E-AD62-7B62-1D50-E0F77A4E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B4EF11-058C-3055-BB03-FA15B78E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8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A0BA5-4759-9248-221C-DBB2EE5C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B162BF-C6EB-F180-6A29-EECC77EA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48FAB3-0B2F-975D-251F-2B246BE5A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CED80-0A2D-522D-08B8-87FCDAFE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073481-BB84-50B8-44E3-1758E13D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FB6E58-F426-56EF-A69E-F5205B53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9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3FFF3-7FD5-4252-50FC-2725C748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718901-392D-C37B-F2AC-C64EEE421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4C2B02-2A36-3DAA-019A-488CB19E9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9405E0-5F01-C027-80F0-F2814730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A23A7B-6AAA-BE18-0DF4-B17E2851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57C6A3-97D2-5A2D-3261-985325D3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14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174E9A-1641-2785-F3E9-6643C9466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597759-50B0-F3C3-CCEC-4CAE7DFFD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141A3D-E007-37F4-6034-5DFD000BA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B1AA-9780-4929-93CC-E4F024DD53B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292FA8-73CD-A898-BEC6-7B878F7A7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984E3-D117-E15C-1ADB-6FD3D56C7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36192-75E1-476D-929E-352730A68F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65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lendario&#10;&#10;Descripción generada automáticamente con confianza media">
            <a:extLst>
              <a:ext uri="{FF2B5EF4-FFF2-40B4-BE49-F238E27FC236}">
                <a16:creationId xmlns:a16="http://schemas.microsoft.com/office/drawing/2014/main" id="{E22E18A4-B13F-E6FF-9348-0399A2A540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52" t="9136" r="11852" b="23333"/>
          <a:stretch/>
        </p:blipFill>
        <p:spPr>
          <a:xfrm>
            <a:off x="899053" y="940328"/>
            <a:ext cx="3857625" cy="4631267"/>
          </a:xfrm>
          <a:prstGeom prst="rect">
            <a:avLst/>
          </a:prstGeom>
        </p:spPr>
      </p:pic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D15643F2-18F6-E0DC-D710-868E61F7E8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38" b="26420"/>
          <a:stretch/>
        </p:blipFill>
        <p:spPr>
          <a:xfrm>
            <a:off x="6351588" y="732894"/>
            <a:ext cx="3520546" cy="504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630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Antea Queretaro</dc:creator>
  <cp:lastModifiedBy>Cinepolis Antea Queretaro</cp:lastModifiedBy>
  <cp:revision>1</cp:revision>
  <dcterms:created xsi:type="dcterms:W3CDTF">2023-07-10T22:16:35Z</dcterms:created>
  <dcterms:modified xsi:type="dcterms:W3CDTF">2023-07-10T22:17:33Z</dcterms:modified>
</cp:coreProperties>
</file>