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3"/>
  </p:notesMasterIdLst>
  <p:sldIdLst>
    <p:sldId id="5653" r:id="rId5"/>
    <p:sldId id="1011" r:id="rId6"/>
    <p:sldId id="1015" r:id="rId7"/>
    <p:sldId id="1016" r:id="rId8"/>
    <p:sldId id="5654" r:id="rId9"/>
    <p:sldId id="955" r:id="rId10"/>
    <p:sldId id="948" r:id="rId11"/>
    <p:sldId id="949" r:id="rId12"/>
    <p:sldId id="950" r:id="rId13"/>
    <p:sldId id="952" r:id="rId14"/>
    <p:sldId id="953" r:id="rId15"/>
    <p:sldId id="954" r:id="rId16"/>
    <p:sldId id="5667" r:id="rId17"/>
    <p:sldId id="5664" r:id="rId18"/>
    <p:sldId id="5666" r:id="rId19"/>
    <p:sldId id="3207" r:id="rId20"/>
    <p:sldId id="5662" r:id="rId21"/>
    <p:sldId id="5668" r:id="rId22"/>
    <p:sldId id="5665" r:id="rId23"/>
    <p:sldId id="5655" r:id="rId24"/>
    <p:sldId id="2914" r:id="rId25"/>
    <p:sldId id="5663" r:id="rId26"/>
    <p:sldId id="5657" r:id="rId27"/>
    <p:sldId id="5661" r:id="rId28"/>
    <p:sldId id="5659" r:id="rId29"/>
    <p:sldId id="5660" r:id="rId30"/>
    <p:sldId id="5627" r:id="rId31"/>
    <p:sldId id="5629" r:id="rId3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56CC80"/>
    <a:srgbClr val="AAAAAA"/>
    <a:srgbClr val="09124F"/>
    <a:srgbClr val="FD7E7B"/>
    <a:srgbClr val="2E75B6"/>
    <a:srgbClr val="9DC3E6"/>
    <a:srgbClr val="A3D8FF"/>
    <a:srgbClr val="FEB6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E34AE4-9D7F-4995-BA81-D6A14EE53A05}" v="6" dt="2023-11-03T23:03:12.2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792" autoAdjust="0"/>
  </p:normalViewPr>
  <p:slideViewPr>
    <p:cSldViewPr snapToGrid="0">
      <p:cViewPr>
        <p:scale>
          <a:sx n="62" d="100"/>
          <a:sy n="62" d="100"/>
        </p:scale>
        <p:origin x="8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anxa  Zepeda Herrera" userId="c7bce529-ffec-4142-a2a9-ceaca1e5a224" providerId="ADAL" clId="{074371A8-27A0-454B-ADE7-778FFF4DC2A7}"/>
    <pc:docChg chg="undo custSel modSld">
      <pc:chgData name="Aranxa  Zepeda Herrera" userId="c7bce529-ffec-4142-a2a9-ceaca1e5a224" providerId="ADAL" clId="{074371A8-27A0-454B-ADE7-778FFF4DC2A7}" dt="2023-08-25T23:32:26.849" v="1347" actId="1038"/>
      <pc:docMkLst>
        <pc:docMk/>
      </pc:docMkLst>
      <pc:sldChg chg="addSp delSp modSp mod">
        <pc:chgData name="Aranxa  Zepeda Herrera" userId="c7bce529-ffec-4142-a2a9-ceaca1e5a224" providerId="ADAL" clId="{074371A8-27A0-454B-ADE7-778FFF4DC2A7}" dt="2023-08-25T23:28:50.983" v="1117" actId="1038"/>
        <pc:sldMkLst>
          <pc:docMk/>
          <pc:sldMk cId="3338080403" sldId="948"/>
        </pc:sldMkLst>
        <pc:spChg chg="mod">
          <ac:chgData name="Aranxa  Zepeda Herrera" userId="c7bce529-ffec-4142-a2a9-ceaca1e5a224" providerId="ADAL" clId="{074371A8-27A0-454B-ADE7-778FFF4DC2A7}" dt="2023-08-25T20:18:37.998" v="335" actId="20577"/>
          <ac:spMkLst>
            <pc:docMk/>
            <pc:sldMk cId="3338080403" sldId="948"/>
            <ac:spMk id="6" creationId="{846B5375-9423-48A6-8014-23D7BA324B66}"/>
          </ac:spMkLst>
        </pc:spChg>
        <pc:spChg chg="mod">
          <ac:chgData name="Aranxa  Zepeda Herrera" userId="c7bce529-ffec-4142-a2a9-ceaca1e5a224" providerId="ADAL" clId="{074371A8-27A0-454B-ADE7-778FFF4DC2A7}" dt="2023-08-25T20:22:23.469" v="368" actId="1038"/>
          <ac:spMkLst>
            <pc:docMk/>
            <pc:sldMk cId="3338080403" sldId="948"/>
            <ac:spMk id="7" creationId="{82AA41E7-BC66-4C53-9819-0037564B9CAE}"/>
          </ac:spMkLst>
        </pc:spChg>
        <pc:spChg chg="mod">
          <ac:chgData name="Aranxa  Zepeda Herrera" userId="c7bce529-ffec-4142-a2a9-ceaca1e5a224" providerId="ADAL" clId="{074371A8-27A0-454B-ADE7-778FFF4DC2A7}" dt="2023-08-25T20:22:26.153" v="370" actId="1037"/>
          <ac:spMkLst>
            <pc:docMk/>
            <pc:sldMk cId="3338080403" sldId="948"/>
            <ac:spMk id="8" creationId="{7A0C504F-7766-4E14-988F-EB1AF2E8BF17}"/>
          </ac:spMkLst>
        </pc:spChg>
        <pc:spChg chg="mod">
          <ac:chgData name="Aranxa  Zepeda Herrera" userId="c7bce529-ffec-4142-a2a9-ceaca1e5a224" providerId="ADAL" clId="{074371A8-27A0-454B-ADE7-778FFF4DC2A7}" dt="2023-08-25T20:25:18.999" v="385" actId="14100"/>
          <ac:spMkLst>
            <pc:docMk/>
            <pc:sldMk cId="3338080403" sldId="948"/>
            <ac:spMk id="9" creationId="{F6286799-6B16-4187-825E-4CDFA6BD2B01}"/>
          </ac:spMkLst>
        </pc:spChg>
        <pc:picChg chg="add mod">
          <ac:chgData name="Aranxa  Zepeda Herrera" userId="c7bce529-ffec-4142-a2a9-ceaca1e5a224" providerId="ADAL" clId="{074371A8-27A0-454B-ADE7-778FFF4DC2A7}" dt="2023-08-25T23:28:48.976" v="1114" actId="1038"/>
          <ac:picMkLst>
            <pc:docMk/>
            <pc:sldMk cId="3338080403" sldId="948"/>
            <ac:picMk id="3" creationId="{10395ACC-222C-5E1F-382F-A78D5E16974F}"/>
          </ac:picMkLst>
        </pc:picChg>
        <pc:picChg chg="del">
          <ac:chgData name="Aranxa  Zepeda Herrera" userId="c7bce529-ffec-4142-a2a9-ceaca1e5a224" providerId="ADAL" clId="{074371A8-27A0-454B-ADE7-778FFF4DC2A7}" dt="2023-08-25T20:19:32.389" v="338" actId="478"/>
          <ac:picMkLst>
            <pc:docMk/>
            <pc:sldMk cId="3338080403" sldId="948"/>
            <ac:picMk id="4" creationId="{C052EF71-14C4-35D9-DCAA-FD78121AFB0F}"/>
          </ac:picMkLst>
        </pc:picChg>
        <pc:picChg chg="add mod">
          <ac:chgData name="Aranxa  Zepeda Herrera" userId="c7bce529-ffec-4142-a2a9-ceaca1e5a224" providerId="ADAL" clId="{074371A8-27A0-454B-ADE7-778FFF4DC2A7}" dt="2023-08-25T23:28:50.983" v="1117" actId="1038"/>
          <ac:picMkLst>
            <pc:docMk/>
            <pc:sldMk cId="3338080403" sldId="948"/>
            <ac:picMk id="11" creationId="{A51C8BB4-DB63-C86B-E58A-9CA072E8A940}"/>
          </ac:picMkLst>
        </pc:picChg>
        <pc:picChg chg="del">
          <ac:chgData name="Aranxa  Zepeda Herrera" userId="c7bce529-ffec-4142-a2a9-ceaca1e5a224" providerId="ADAL" clId="{074371A8-27A0-454B-ADE7-778FFF4DC2A7}" dt="2023-08-25T20:21:29.908" v="351" actId="478"/>
          <ac:picMkLst>
            <pc:docMk/>
            <pc:sldMk cId="3338080403" sldId="948"/>
            <ac:picMk id="12" creationId="{3B6B243D-6E44-5ED5-7D75-C3E6891E1977}"/>
          </ac:picMkLst>
        </pc:picChg>
      </pc:sldChg>
      <pc:sldChg chg="addSp delSp modSp mod">
        <pc:chgData name="Aranxa  Zepeda Herrera" userId="c7bce529-ffec-4142-a2a9-ceaca1e5a224" providerId="ADAL" clId="{074371A8-27A0-454B-ADE7-778FFF4DC2A7}" dt="2023-08-25T23:28:57.013" v="1128" actId="1038"/>
        <pc:sldMkLst>
          <pc:docMk/>
          <pc:sldMk cId="4113949992" sldId="949"/>
        </pc:sldMkLst>
        <pc:spChg chg="mod">
          <ac:chgData name="Aranxa  Zepeda Herrera" userId="c7bce529-ffec-4142-a2a9-ceaca1e5a224" providerId="ADAL" clId="{074371A8-27A0-454B-ADE7-778FFF4DC2A7}" dt="2023-08-25T20:24:57.660" v="379" actId="20577"/>
          <ac:spMkLst>
            <pc:docMk/>
            <pc:sldMk cId="4113949992" sldId="949"/>
            <ac:spMk id="11" creationId="{2A7ED262-8AA6-4BE7-A0E9-20C765C4D3F9}"/>
          </ac:spMkLst>
        </pc:spChg>
        <pc:picChg chg="add mod">
          <ac:chgData name="Aranxa  Zepeda Herrera" userId="c7bce529-ffec-4142-a2a9-ceaca1e5a224" providerId="ADAL" clId="{074371A8-27A0-454B-ADE7-778FFF4DC2A7}" dt="2023-08-25T23:28:57.013" v="1128" actId="1038"/>
          <ac:picMkLst>
            <pc:docMk/>
            <pc:sldMk cId="4113949992" sldId="949"/>
            <ac:picMk id="3" creationId="{DEEC7891-D9E6-F559-53A5-CF303B1826D5}"/>
          </ac:picMkLst>
        </pc:picChg>
        <pc:picChg chg="del">
          <ac:chgData name="Aranxa  Zepeda Herrera" userId="c7bce529-ffec-4142-a2a9-ceaca1e5a224" providerId="ADAL" clId="{074371A8-27A0-454B-ADE7-778FFF4DC2A7}" dt="2023-08-25T20:24:53.004" v="375" actId="478"/>
          <ac:picMkLst>
            <pc:docMk/>
            <pc:sldMk cId="4113949992" sldId="949"/>
            <ac:picMk id="4" creationId="{0D1059A3-07D2-BD82-9AD6-27BF3F67DC29}"/>
          </ac:picMkLst>
        </pc:picChg>
        <pc:picChg chg="ord">
          <ac:chgData name="Aranxa  Zepeda Herrera" userId="c7bce529-ffec-4142-a2a9-ceaca1e5a224" providerId="ADAL" clId="{074371A8-27A0-454B-ADE7-778FFF4DC2A7}" dt="2023-08-25T20:25:05.116" v="383" actId="166"/>
          <ac:picMkLst>
            <pc:docMk/>
            <pc:sldMk cId="4113949992" sldId="949"/>
            <ac:picMk id="5" creationId="{A435D1A2-F499-4451-AC69-D7B94E0A9519}"/>
          </ac:picMkLst>
        </pc:picChg>
      </pc:sldChg>
      <pc:sldChg chg="addSp delSp modSp mod">
        <pc:chgData name="Aranxa  Zepeda Herrera" userId="c7bce529-ffec-4142-a2a9-ceaca1e5a224" providerId="ADAL" clId="{074371A8-27A0-454B-ADE7-778FFF4DC2A7}" dt="2023-08-25T20:27:12.526" v="399" actId="1036"/>
        <pc:sldMkLst>
          <pc:docMk/>
          <pc:sldMk cId="1026016386" sldId="950"/>
        </pc:sldMkLst>
        <pc:spChg chg="mod">
          <ac:chgData name="Aranxa  Zepeda Herrera" userId="c7bce529-ffec-4142-a2a9-ceaca1e5a224" providerId="ADAL" clId="{074371A8-27A0-454B-ADE7-778FFF4DC2A7}" dt="2023-08-25T20:25:25.188" v="387" actId="20577"/>
          <ac:spMkLst>
            <pc:docMk/>
            <pc:sldMk cId="1026016386" sldId="950"/>
            <ac:spMk id="6" creationId="{45F0D67E-6099-4FC2-91EA-A0450E960422}"/>
          </ac:spMkLst>
        </pc:spChg>
        <pc:picChg chg="add mod">
          <ac:chgData name="Aranxa  Zepeda Herrera" userId="c7bce529-ffec-4142-a2a9-ceaca1e5a224" providerId="ADAL" clId="{074371A8-27A0-454B-ADE7-778FFF4DC2A7}" dt="2023-08-25T20:27:12.526" v="399" actId="1036"/>
          <ac:picMkLst>
            <pc:docMk/>
            <pc:sldMk cId="1026016386" sldId="950"/>
            <ac:picMk id="3" creationId="{CDB6D7BE-C4BE-C954-C3AA-B69F265EBDBC}"/>
          </ac:picMkLst>
        </pc:picChg>
        <pc:picChg chg="del">
          <ac:chgData name="Aranxa  Zepeda Herrera" userId="c7bce529-ffec-4142-a2a9-ceaca1e5a224" providerId="ADAL" clId="{074371A8-27A0-454B-ADE7-778FFF4DC2A7}" dt="2023-08-25T20:25:26.605" v="388" actId="478"/>
          <ac:picMkLst>
            <pc:docMk/>
            <pc:sldMk cId="1026016386" sldId="950"/>
            <ac:picMk id="4" creationId="{32E6C3AA-A14C-667C-4A8C-E56C64D3C9D5}"/>
          </ac:picMkLst>
        </pc:picChg>
      </pc:sldChg>
      <pc:sldChg chg="addSp delSp modSp mod">
        <pc:chgData name="Aranxa  Zepeda Herrera" userId="c7bce529-ffec-4142-a2a9-ceaca1e5a224" providerId="ADAL" clId="{074371A8-27A0-454B-ADE7-778FFF4DC2A7}" dt="2023-08-25T23:29:27.251" v="1147" actId="1076"/>
        <pc:sldMkLst>
          <pc:docMk/>
          <pc:sldMk cId="2711336626" sldId="952"/>
        </pc:sldMkLst>
        <pc:spChg chg="mod">
          <ac:chgData name="Aranxa  Zepeda Herrera" userId="c7bce529-ffec-4142-a2a9-ceaca1e5a224" providerId="ADAL" clId="{074371A8-27A0-454B-ADE7-778FFF4DC2A7}" dt="2023-08-25T20:32:47.639" v="458" actId="1076"/>
          <ac:spMkLst>
            <pc:docMk/>
            <pc:sldMk cId="2711336626" sldId="952"/>
            <ac:spMk id="2" creationId="{3B457F4E-E21E-F572-315F-F3B880EC640B}"/>
          </ac:spMkLst>
        </pc:spChg>
        <pc:spChg chg="mod">
          <ac:chgData name="Aranxa  Zepeda Herrera" userId="c7bce529-ffec-4142-a2a9-ceaca1e5a224" providerId="ADAL" clId="{074371A8-27A0-454B-ADE7-778FFF4DC2A7}" dt="2023-08-25T23:29:27.251" v="1147" actId="1076"/>
          <ac:spMkLst>
            <pc:docMk/>
            <pc:sldMk cId="2711336626" sldId="952"/>
            <ac:spMk id="3" creationId="{0BE117D5-C839-8FDF-4910-7F3018D9E088}"/>
          </ac:spMkLst>
        </pc:spChg>
        <pc:spChg chg="mod">
          <ac:chgData name="Aranxa  Zepeda Herrera" userId="c7bce529-ffec-4142-a2a9-ceaca1e5a224" providerId="ADAL" clId="{074371A8-27A0-454B-ADE7-778FFF4DC2A7}" dt="2023-08-25T20:27:56.977" v="401" actId="20577"/>
          <ac:spMkLst>
            <pc:docMk/>
            <pc:sldMk cId="2711336626" sldId="952"/>
            <ac:spMk id="6" creationId="{846B5375-9423-48A6-8014-23D7BA324B66}"/>
          </ac:spMkLst>
        </pc:spChg>
        <pc:spChg chg="add del mod">
          <ac:chgData name="Aranxa  Zepeda Herrera" userId="c7bce529-ffec-4142-a2a9-ceaca1e5a224" providerId="ADAL" clId="{074371A8-27A0-454B-ADE7-778FFF4DC2A7}" dt="2023-08-25T20:31:41.814" v="424" actId="478"/>
          <ac:spMkLst>
            <pc:docMk/>
            <pc:sldMk cId="2711336626" sldId="952"/>
            <ac:spMk id="8" creationId="{F7008BB7-0A64-1C47-2ED9-862C84C24C1B}"/>
          </ac:spMkLst>
        </pc:spChg>
        <pc:spChg chg="add mod">
          <ac:chgData name="Aranxa  Zepeda Herrera" userId="c7bce529-ffec-4142-a2a9-ceaca1e5a224" providerId="ADAL" clId="{074371A8-27A0-454B-ADE7-778FFF4DC2A7}" dt="2023-08-25T20:33:06.983" v="464" actId="20577"/>
          <ac:spMkLst>
            <pc:docMk/>
            <pc:sldMk cId="2711336626" sldId="952"/>
            <ac:spMk id="17" creationId="{2BD5CC9D-4958-85E2-5220-199AF197F9C7}"/>
          </ac:spMkLst>
        </pc:spChg>
        <pc:picChg chg="del">
          <ac:chgData name="Aranxa  Zepeda Herrera" userId="c7bce529-ffec-4142-a2a9-ceaca1e5a224" providerId="ADAL" clId="{074371A8-27A0-454B-ADE7-778FFF4DC2A7}" dt="2023-08-25T20:28:01.169" v="404" actId="478"/>
          <ac:picMkLst>
            <pc:docMk/>
            <pc:sldMk cId="2711336626" sldId="952"/>
            <ac:picMk id="7" creationId="{3BB27CE7-0357-9EDD-8288-9BB750115E26}"/>
          </ac:picMkLst>
        </pc:picChg>
        <pc:picChg chg="add del mod">
          <ac:chgData name="Aranxa  Zepeda Herrera" userId="c7bce529-ffec-4142-a2a9-ceaca1e5a224" providerId="ADAL" clId="{074371A8-27A0-454B-ADE7-778FFF4DC2A7}" dt="2023-08-25T20:31:41.814" v="424" actId="478"/>
          <ac:picMkLst>
            <pc:docMk/>
            <pc:sldMk cId="2711336626" sldId="952"/>
            <ac:picMk id="9" creationId="{A1BD4A21-83EA-710E-3E3E-DE481FC281F5}"/>
          </ac:picMkLst>
        </pc:picChg>
        <pc:picChg chg="del">
          <ac:chgData name="Aranxa  Zepeda Herrera" userId="c7bce529-ffec-4142-a2a9-ceaca1e5a224" providerId="ADAL" clId="{074371A8-27A0-454B-ADE7-778FFF4DC2A7}" dt="2023-08-25T20:29:20.635" v="413" actId="478"/>
          <ac:picMkLst>
            <pc:docMk/>
            <pc:sldMk cId="2711336626" sldId="952"/>
            <ac:picMk id="11" creationId="{EA11DB52-1187-6539-6864-3A54AF8CF890}"/>
          </ac:picMkLst>
        </pc:picChg>
        <pc:picChg chg="add del mod">
          <ac:chgData name="Aranxa  Zepeda Herrera" userId="c7bce529-ffec-4142-a2a9-ceaca1e5a224" providerId="ADAL" clId="{074371A8-27A0-454B-ADE7-778FFF4DC2A7}" dt="2023-08-25T20:31:41.814" v="424" actId="478"/>
          <ac:picMkLst>
            <pc:docMk/>
            <pc:sldMk cId="2711336626" sldId="952"/>
            <ac:picMk id="12" creationId="{861A023E-67D6-F5B8-EA2F-083F20D212E8}"/>
          </ac:picMkLst>
        </pc:picChg>
        <pc:picChg chg="add mod">
          <ac:chgData name="Aranxa  Zepeda Herrera" userId="c7bce529-ffec-4142-a2a9-ceaca1e5a224" providerId="ADAL" clId="{074371A8-27A0-454B-ADE7-778FFF4DC2A7}" dt="2023-08-25T23:29:05.502" v="1133" actId="1038"/>
          <ac:picMkLst>
            <pc:docMk/>
            <pc:sldMk cId="2711336626" sldId="952"/>
            <ac:picMk id="14" creationId="{1136DDF7-7F2A-AE08-00EF-F9AF4022C8ED}"/>
          </ac:picMkLst>
        </pc:picChg>
        <pc:picChg chg="add mod modCrop">
          <ac:chgData name="Aranxa  Zepeda Herrera" userId="c7bce529-ffec-4142-a2a9-ceaca1e5a224" providerId="ADAL" clId="{074371A8-27A0-454B-ADE7-778FFF4DC2A7}" dt="2023-08-25T20:32:44.756" v="457" actId="1037"/>
          <ac:picMkLst>
            <pc:docMk/>
            <pc:sldMk cId="2711336626" sldId="952"/>
            <ac:picMk id="16" creationId="{1F186730-5714-FBF5-5DC0-699C74020DCD}"/>
          </ac:picMkLst>
        </pc:picChg>
      </pc:sldChg>
      <pc:sldChg chg="addSp delSp modSp mod">
        <pc:chgData name="Aranxa  Zepeda Herrera" userId="c7bce529-ffec-4142-a2a9-ceaca1e5a224" providerId="ADAL" clId="{074371A8-27A0-454B-ADE7-778FFF4DC2A7}" dt="2023-08-25T23:29:09.671" v="1146" actId="1038"/>
        <pc:sldMkLst>
          <pc:docMk/>
          <pc:sldMk cId="1166874769" sldId="953"/>
        </pc:sldMkLst>
        <pc:spChg chg="mod">
          <ac:chgData name="Aranxa  Zepeda Herrera" userId="c7bce529-ffec-4142-a2a9-ceaca1e5a224" providerId="ADAL" clId="{074371A8-27A0-454B-ADE7-778FFF4DC2A7}" dt="2023-08-25T20:35:31.531" v="472" actId="20577"/>
          <ac:spMkLst>
            <pc:docMk/>
            <pc:sldMk cId="1166874769" sldId="953"/>
            <ac:spMk id="11" creationId="{2A7ED262-8AA6-4BE7-A0E9-20C765C4D3F9}"/>
          </ac:spMkLst>
        </pc:spChg>
        <pc:picChg chg="del mod">
          <ac:chgData name="Aranxa  Zepeda Herrera" userId="c7bce529-ffec-4142-a2a9-ceaca1e5a224" providerId="ADAL" clId="{074371A8-27A0-454B-ADE7-778FFF4DC2A7}" dt="2023-08-25T20:34:51.649" v="466" actId="478"/>
          <ac:picMkLst>
            <pc:docMk/>
            <pc:sldMk cId="1166874769" sldId="953"/>
            <ac:picMk id="3" creationId="{FF5203A8-CDD5-CCBC-A129-6BD3761CD3F7}"/>
          </ac:picMkLst>
        </pc:picChg>
        <pc:picChg chg="add mod modCrop">
          <ac:chgData name="Aranxa  Zepeda Herrera" userId="c7bce529-ffec-4142-a2a9-ceaca1e5a224" providerId="ADAL" clId="{074371A8-27A0-454B-ADE7-778FFF4DC2A7}" dt="2023-08-25T23:29:09.671" v="1146" actId="1038"/>
          <ac:picMkLst>
            <pc:docMk/>
            <pc:sldMk cId="1166874769" sldId="953"/>
            <ac:picMk id="4" creationId="{DF039C50-8A2F-E995-222D-436DEA3BE019}"/>
          </ac:picMkLst>
        </pc:picChg>
        <pc:picChg chg="mod ord">
          <ac:chgData name="Aranxa  Zepeda Herrera" userId="c7bce529-ffec-4142-a2a9-ceaca1e5a224" providerId="ADAL" clId="{074371A8-27A0-454B-ADE7-778FFF4DC2A7}" dt="2023-08-25T20:35:43.847" v="481" actId="166"/>
          <ac:picMkLst>
            <pc:docMk/>
            <pc:sldMk cId="1166874769" sldId="953"/>
            <ac:picMk id="5" creationId="{A435D1A2-F499-4451-AC69-D7B94E0A9519}"/>
          </ac:picMkLst>
        </pc:picChg>
      </pc:sldChg>
      <pc:sldChg chg="addSp delSp modSp mod">
        <pc:chgData name="Aranxa  Zepeda Herrera" userId="c7bce529-ffec-4142-a2a9-ceaca1e5a224" providerId="ADAL" clId="{074371A8-27A0-454B-ADE7-778FFF4DC2A7}" dt="2023-08-25T20:36:40.213" v="491" actId="1035"/>
        <pc:sldMkLst>
          <pc:docMk/>
          <pc:sldMk cId="2604749361" sldId="954"/>
        </pc:sldMkLst>
        <pc:spChg chg="mod">
          <ac:chgData name="Aranxa  Zepeda Herrera" userId="c7bce529-ffec-4142-a2a9-ceaca1e5a224" providerId="ADAL" clId="{074371A8-27A0-454B-ADE7-778FFF4DC2A7}" dt="2023-08-25T20:35:59.575" v="485" actId="20577"/>
          <ac:spMkLst>
            <pc:docMk/>
            <pc:sldMk cId="2604749361" sldId="954"/>
            <ac:spMk id="6" creationId="{45F0D67E-6099-4FC2-91EA-A0450E960422}"/>
          </ac:spMkLst>
        </pc:spChg>
        <pc:picChg chg="del">
          <ac:chgData name="Aranxa  Zepeda Herrera" userId="c7bce529-ffec-4142-a2a9-ceaca1e5a224" providerId="ADAL" clId="{074371A8-27A0-454B-ADE7-778FFF4DC2A7}" dt="2023-08-25T20:35:58.003" v="483" actId="478"/>
          <ac:picMkLst>
            <pc:docMk/>
            <pc:sldMk cId="2604749361" sldId="954"/>
            <ac:picMk id="3" creationId="{004D8E51-993C-8149-B903-52C19A766257}"/>
          </ac:picMkLst>
        </pc:picChg>
        <pc:picChg chg="add mod">
          <ac:chgData name="Aranxa  Zepeda Herrera" userId="c7bce529-ffec-4142-a2a9-ceaca1e5a224" providerId="ADAL" clId="{074371A8-27A0-454B-ADE7-778FFF4DC2A7}" dt="2023-08-25T20:36:40.213" v="491" actId="1035"/>
          <ac:picMkLst>
            <pc:docMk/>
            <pc:sldMk cId="2604749361" sldId="954"/>
            <ac:picMk id="4" creationId="{37C90BEE-624F-4BB0-327E-AE911AF6B7DA}"/>
          </ac:picMkLst>
        </pc:picChg>
      </pc:sldChg>
      <pc:sldChg chg="addSp delSp modSp mod">
        <pc:chgData name="Aranxa  Zepeda Herrera" userId="c7bce529-ffec-4142-a2a9-ceaca1e5a224" providerId="ADAL" clId="{074371A8-27A0-454B-ADE7-778FFF4DC2A7}" dt="2023-08-25T23:27:59.331" v="1101" actId="14100"/>
        <pc:sldMkLst>
          <pc:docMk/>
          <pc:sldMk cId="1622742577" sldId="1011"/>
        </pc:sldMkLst>
        <pc:spChg chg="mod">
          <ac:chgData name="Aranxa  Zepeda Herrera" userId="c7bce529-ffec-4142-a2a9-ceaca1e5a224" providerId="ADAL" clId="{074371A8-27A0-454B-ADE7-778FFF4DC2A7}" dt="2023-08-25T20:06:44.446" v="244" actId="1036"/>
          <ac:spMkLst>
            <pc:docMk/>
            <pc:sldMk cId="1622742577" sldId="1011"/>
            <ac:spMk id="10" creationId="{6855F4FB-C0ED-994D-CE8C-8D8C119AFA50}"/>
          </ac:spMkLst>
        </pc:spChg>
        <pc:spChg chg="mod ord">
          <ac:chgData name="Aranxa  Zepeda Herrera" userId="c7bce529-ffec-4142-a2a9-ceaca1e5a224" providerId="ADAL" clId="{074371A8-27A0-454B-ADE7-778FFF4DC2A7}" dt="2023-08-25T19:52:52.146" v="105" actId="14100"/>
          <ac:spMkLst>
            <pc:docMk/>
            <pc:sldMk cId="1622742577" sldId="1011"/>
            <ac:spMk id="19" creationId="{520392BB-404A-D046-DC38-1540C42A9EF9}"/>
          </ac:spMkLst>
        </pc:spChg>
        <pc:spChg chg="mod">
          <ac:chgData name="Aranxa  Zepeda Herrera" userId="c7bce529-ffec-4142-a2a9-ceaca1e5a224" providerId="ADAL" clId="{074371A8-27A0-454B-ADE7-778FFF4DC2A7}" dt="2023-08-25T19:46:43.068" v="56" actId="20577"/>
          <ac:spMkLst>
            <pc:docMk/>
            <pc:sldMk cId="1622742577" sldId="1011"/>
            <ac:spMk id="32" creationId="{367EF0EE-D00D-4131-97C7-CF5F7D03701C}"/>
          </ac:spMkLst>
        </pc:spChg>
        <pc:picChg chg="add del mod ord modCrop">
          <ac:chgData name="Aranxa  Zepeda Herrera" userId="c7bce529-ffec-4142-a2a9-ceaca1e5a224" providerId="ADAL" clId="{074371A8-27A0-454B-ADE7-778FFF4DC2A7}" dt="2023-08-25T19:46:47.745" v="57" actId="478"/>
          <ac:picMkLst>
            <pc:docMk/>
            <pc:sldMk cId="1622742577" sldId="1011"/>
            <ac:picMk id="3" creationId="{63AE4378-C94F-3A0B-2405-046839CA6560}"/>
          </ac:picMkLst>
        </pc:picChg>
        <pc:picChg chg="del">
          <ac:chgData name="Aranxa  Zepeda Herrera" userId="c7bce529-ffec-4142-a2a9-ceaca1e5a224" providerId="ADAL" clId="{074371A8-27A0-454B-ADE7-778FFF4DC2A7}" dt="2023-08-25T18:47:46.543" v="2" actId="478"/>
          <ac:picMkLst>
            <pc:docMk/>
            <pc:sldMk cId="1622742577" sldId="1011"/>
            <ac:picMk id="4" creationId="{E3990DDC-5A27-72D0-D635-3EC92B78A091}"/>
          </ac:picMkLst>
        </pc:picChg>
        <pc:picChg chg="add del mod">
          <ac:chgData name="Aranxa  Zepeda Herrera" userId="c7bce529-ffec-4142-a2a9-ceaca1e5a224" providerId="ADAL" clId="{074371A8-27A0-454B-ADE7-778FFF4DC2A7}" dt="2023-08-25T19:51:35.663" v="82" actId="478"/>
          <ac:picMkLst>
            <pc:docMk/>
            <pc:sldMk cId="1622742577" sldId="1011"/>
            <ac:picMk id="6" creationId="{36AD478A-1C1D-6F29-E4A3-50E9FA9CB651}"/>
          </ac:picMkLst>
        </pc:picChg>
        <pc:picChg chg="add del mod">
          <ac:chgData name="Aranxa  Zepeda Herrera" userId="c7bce529-ffec-4142-a2a9-ceaca1e5a224" providerId="ADAL" clId="{074371A8-27A0-454B-ADE7-778FFF4DC2A7}" dt="2023-08-25T19:46:51.701" v="58" actId="478"/>
          <ac:picMkLst>
            <pc:docMk/>
            <pc:sldMk cId="1622742577" sldId="1011"/>
            <ac:picMk id="8" creationId="{B75C692F-4217-8AB6-C44D-609D31079710}"/>
          </ac:picMkLst>
        </pc:picChg>
        <pc:picChg chg="del">
          <ac:chgData name="Aranxa  Zepeda Herrera" userId="c7bce529-ffec-4142-a2a9-ceaca1e5a224" providerId="ADAL" clId="{074371A8-27A0-454B-ADE7-778FFF4DC2A7}" dt="2023-08-25T18:49:46.247" v="19" actId="478"/>
          <ac:picMkLst>
            <pc:docMk/>
            <pc:sldMk cId="1622742577" sldId="1011"/>
            <ac:picMk id="11" creationId="{7FBD4132-9810-9B53-D2D0-8730D687B0A6}"/>
          </ac:picMkLst>
        </pc:picChg>
        <pc:picChg chg="mod ord">
          <ac:chgData name="Aranxa  Zepeda Herrera" userId="c7bce529-ffec-4142-a2a9-ceaca1e5a224" providerId="ADAL" clId="{074371A8-27A0-454B-ADE7-778FFF4DC2A7}" dt="2023-08-25T19:58:59.715" v="159" actId="1038"/>
          <ac:picMkLst>
            <pc:docMk/>
            <pc:sldMk cId="1622742577" sldId="1011"/>
            <ac:picMk id="13" creationId="{286151D4-C4FF-43F8-B9DE-6CE6DF648D1B}"/>
          </ac:picMkLst>
        </pc:picChg>
        <pc:picChg chg="add mod ord">
          <ac:chgData name="Aranxa  Zepeda Herrera" userId="c7bce529-ffec-4142-a2a9-ceaca1e5a224" providerId="ADAL" clId="{074371A8-27A0-454B-ADE7-778FFF4DC2A7}" dt="2023-08-25T23:27:55.691" v="1100" actId="1038"/>
          <ac:picMkLst>
            <pc:docMk/>
            <pc:sldMk cId="1622742577" sldId="1011"/>
            <ac:picMk id="14" creationId="{2FF1F279-C2E8-6F08-CBDC-001B0D60D5B2}"/>
          </ac:picMkLst>
        </pc:picChg>
        <pc:picChg chg="del mod">
          <ac:chgData name="Aranxa  Zepeda Herrera" userId="c7bce529-ffec-4142-a2a9-ceaca1e5a224" providerId="ADAL" clId="{074371A8-27A0-454B-ADE7-778FFF4DC2A7}" dt="2023-08-25T18:51:08.966" v="27" actId="478"/>
          <ac:picMkLst>
            <pc:docMk/>
            <pc:sldMk cId="1622742577" sldId="1011"/>
            <ac:picMk id="16" creationId="{CD1309E4-28DC-E7F2-A51E-88C80B28FA90}"/>
          </ac:picMkLst>
        </pc:picChg>
        <pc:picChg chg="add mod">
          <ac:chgData name="Aranxa  Zepeda Herrera" userId="c7bce529-ffec-4142-a2a9-ceaca1e5a224" providerId="ADAL" clId="{074371A8-27A0-454B-ADE7-778FFF4DC2A7}" dt="2023-08-25T23:27:59.331" v="1101" actId="14100"/>
          <ac:picMkLst>
            <pc:docMk/>
            <pc:sldMk cId="1622742577" sldId="1011"/>
            <ac:picMk id="17" creationId="{B3290943-ABD4-EEF8-9AE6-5FDEB66ED765}"/>
          </ac:picMkLst>
        </pc:picChg>
        <pc:picChg chg="add del mod">
          <ac:chgData name="Aranxa  Zepeda Herrera" userId="c7bce529-ffec-4142-a2a9-ceaca1e5a224" providerId="ADAL" clId="{074371A8-27A0-454B-ADE7-778FFF4DC2A7}" dt="2023-08-25T19:58:23.306" v="146" actId="478"/>
          <ac:picMkLst>
            <pc:docMk/>
            <pc:sldMk cId="1622742577" sldId="1011"/>
            <ac:picMk id="20" creationId="{3D1516AC-B4C6-AF0D-0242-9412308D660E}"/>
          </ac:picMkLst>
        </pc:picChg>
        <pc:picChg chg="add mod">
          <ac:chgData name="Aranxa  Zepeda Herrera" userId="c7bce529-ffec-4142-a2a9-ceaca1e5a224" providerId="ADAL" clId="{074371A8-27A0-454B-ADE7-778FFF4DC2A7}" dt="2023-08-25T19:58:56.670" v="156" actId="14100"/>
          <ac:picMkLst>
            <pc:docMk/>
            <pc:sldMk cId="1622742577" sldId="1011"/>
            <ac:picMk id="22" creationId="{A6D68E0E-3F2D-B1CE-1253-8B23F7160491}"/>
          </ac:picMkLst>
        </pc:picChg>
      </pc:sldChg>
      <pc:sldChg chg="addSp delSp modSp mod">
        <pc:chgData name="Aranxa  Zepeda Herrera" userId="c7bce529-ffec-4142-a2a9-ceaca1e5a224" providerId="ADAL" clId="{074371A8-27A0-454B-ADE7-778FFF4DC2A7}" dt="2023-08-25T20:14:56.930" v="333" actId="14100"/>
        <pc:sldMkLst>
          <pc:docMk/>
          <pc:sldMk cId="1306232964" sldId="1015"/>
        </pc:sldMkLst>
        <pc:spChg chg="mod">
          <ac:chgData name="Aranxa  Zepeda Herrera" userId="c7bce529-ffec-4142-a2a9-ceaca1e5a224" providerId="ADAL" clId="{074371A8-27A0-454B-ADE7-778FFF4DC2A7}" dt="2023-08-25T20:14:56.930" v="333" actId="14100"/>
          <ac:spMkLst>
            <pc:docMk/>
            <pc:sldMk cId="1306232964" sldId="1015"/>
            <ac:spMk id="4" creationId="{9C78C6F6-349E-2E2E-8A8D-0995BDB346BF}"/>
          </ac:spMkLst>
        </pc:spChg>
        <pc:spChg chg="mod ord">
          <ac:chgData name="Aranxa  Zepeda Herrera" userId="c7bce529-ffec-4142-a2a9-ceaca1e5a224" providerId="ADAL" clId="{074371A8-27A0-454B-ADE7-778FFF4DC2A7}" dt="2023-08-25T20:13:47.019" v="332" actId="20577"/>
          <ac:spMkLst>
            <pc:docMk/>
            <pc:sldMk cId="1306232964" sldId="1015"/>
            <ac:spMk id="5" creationId="{A613A7F5-A2E5-BE1E-D674-D2C65A70130E}"/>
          </ac:spMkLst>
        </pc:spChg>
        <pc:spChg chg="mod">
          <ac:chgData name="Aranxa  Zepeda Herrera" userId="c7bce529-ffec-4142-a2a9-ceaca1e5a224" providerId="ADAL" clId="{074371A8-27A0-454B-ADE7-778FFF4DC2A7}" dt="2023-08-25T19:59:41.135" v="165" actId="20577"/>
          <ac:spMkLst>
            <pc:docMk/>
            <pc:sldMk cId="1306232964" sldId="1015"/>
            <ac:spMk id="32" creationId="{367EF0EE-D00D-4131-97C7-CF5F7D03701C}"/>
          </ac:spMkLst>
        </pc:spChg>
        <pc:picChg chg="add mod ord">
          <ac:chgData name="Aranxa  Zepeda Herrera" userId="c7bce529-ffec-4142-a2a9-ceaca1e5a224" providerId="ADAL" clId="{074371A8-27A0-454B-ADE7-778FFF4DC2A7}" dt="2023-08-25T20:00:57.533" v="174" actId="171"/>
          <ac:picMkLst>
            <pc:docMk/>
            <pc:sldMk cId="1306232964" sldId="1015"/>
            <ac:picMk id="3" creationId="{2C71627A-FFC0-1694-B4C6-D2FD23182243}"/>
          </ac:picMkLst>
        </pc:picChg>
        <pc:picChg chg="del">
          <ac:chgData name="Aranxa  Zepeda Herrera" userId="c7bce529-ffec-4142-a2a9-ceaca1e5a224" providerId="ADAL" clId="{074371A8-27A0-454B-ADE7-778FFF4DC2A7}" dt="2023-08-25T19:59:42.570" v="166" actId="478"/>
          <ac:picMkLst>
            <pc:docMk/>
            <pc:sldMk cId="1306232964" sldId="1015"/>
            <ac:picMk id="6" creationId="{F2B24714-8260-41AA-79DF-642B1B835873}"/>
          </ac:picMkLst>
        </pc:picChg>
        <pc:picChg chg="add mod ord">
          <ac:chgData name="Aranxa  Zepeda Herrera" userId="c7bce529-ffec-4142-a2a9-ceaca1e5a224" providerId="ADAL" clId="{074371A8-27A0-454B-ADE7-778FFF4DC2A7}" dt="2023-08-25T20:03:09.359" v="210" actId="14100"/>
          <ac:picMkLst>
            <pc:docMk/>
            <pc:sldMk cId="1306232964" sldId="1015"/>
            <ac:picMk id="8" creationId="{12DE4DC9-606E-75CE-38F3-7E5529360179}"/>
          </ac:picMkLst>
        </pc:picChg>
        <pc:picChg chg="add mod">
          <ac:chgData name="Aranxa  Zepeda Herrera" userId="c7bce529-ffec-4142-a2a9-ceaca1e5a224" providerId="ADAL" clId="{074371A8-27A0-454B-ADE7-778FFF4DC2A7}" dt="2023-08-25T20:03:59.594" v="220" actId="14100"/>
          <ac:picMkLst>
            <pc:docMk/>
            <pc:sldMk cId="1306232964" sldId="1015"/>
            <ac:picMk id="10" creationId="{B522AD0D-FDA3-4339-5B72-8AB8BB371A75}"/>
          </ac:picMkLst>
        </pc:picChg>
        <pc:picChg chg="del">
          <ac:chgData name="Aranxa  Zepeda Herrera" userId="c7bce529-ffec-4142-a2a9-ceaca1e5a224" providerId="ADAL" clId="{074371A8-27A0-454B-ADE7-778FFF4DC2A7}" dt="2023-08-25T20:02:52.564" v="198" actId="478"/>
          <ac:picMkLst>
            <pc:docMk/>
            <pc:sldMk cId="1306232964" sldId="1015"/>
            <ac:picMk id="11" creationId="{FCDE6623-69C9-B47F-F455-BDBAB23EC6D6}"/>
          </ac:picMkLst>
        </pc:picChg>
        <pc:picChg chg="del">
          <ac:chgData name="Aranxa  Zepeda Herrera" userId="c7bce529-ffec-4142-a2a9-ceaca1e5a224" providerId="ADAL" clId="{074371A8-27A0-454B-ADE7-778FFF4DC2A7}" dt="2023-08-25T20:02:03.863" v="176" actId="478"/>
          <ac:picMkLst>
            <pc:docMk/>
            <pc:sldMk cId="1306232964" sldId="1015"/>
            <ac:picMk id="12" creationId="{CF4F78D5-F87C-9EA0-280A-FDA9471D5BEA}"/>
          </ac:picMkLst>
        </pc:picChg>
        <pc:picChg chg="mod ord">
          <ac:chgData name="Aranxa  Zepeda Herrera" userId="c7bce529-ffec-4142-a2a9-ceaca1e5a224" providerId="ADAL" clId="{074371A8-27A0-454B-ADE7-778FFF4DC2A7}" dt="2023-08-25T20:04:06.608" v="223" actId="1038"/>
          <ac:picMkLst>
            <pc:docMk/>
            <pc:sldMk cId="1306232964" sldId="1015"/>
            <ac:picMk id="16" creationId="{3A2A2D5F-2FF2-4044-A02E-4C265B418FF3}"/>
          </ac:picMkLst>
        </pc:picChg>
      </pc:sldChg>
      <pc:sldChg chg="addSp delSp modSp mod">
        <pc:chgData name="Aranxa  Zepeda Herrera" userId="c7bce529-ffec-4142-a2a9-ceaca1e5a224" providerId="ADAL" clId="{074371A8-27A0-454B-ADE7-778FFF4DC2A7}" dt="2023-08-25T23:28:29.498" v="1111" actId="1037"/>
        <pc:sldMkLst>
          <pc:docMk/>
          <pc:sldMk cId="1686683552" sldId="1016"/>
        </pc:sldMkLst>
        <pc:spChg chg="mod ord">
          <ac:chgData name="Aranxa  Zepeda Herrera" userId="c7bce529-ffec-4142-a2a9-ceaca1e5a224" providerId="ADAL" clId="{074371A8-27A0-454B-ADE7-778FFF4DC2A7}" dt="2023-08-25T20:10:54.330" v="270" actId="14100"/>
          <ac:spMkLst>
            <pc:docMk/>
            <pc:sldMk cId="1686683552" sldId="1016"/>
            <ac:spMk id="4" creationId="{84AD0877-CA04-077D-4A4A-A9E1394A151F}"/>
          </ac:spMkLst>
        </pc:spChg>
        <pc:spChg chg="mod">
          <ac:chgData name="Aranxa  Zepeda Herrera" userId="c7bce529-ffec-4142-a2a9-ceaca1e5a224" providerId="ADAL" clId="{074371A8-27A0-454B-ADE7-778FFF4DC2A7}" dt="2023-08-25T20:11:59.273" v="317" actId="1036"/>
          <ac:spMkLst>
            <pc:docMk/>
            <pc:sldMk cId="1686683552" sldId="1016"/>
            <ac:spMk id="9" creationId="{63331F76-A73A-EEB7-37AC-CF2AF7DEB69A}"/>
          </ac:spMkLst>
        </pc:spChg>
        <pc:spChg chg="mod">
          <ac:chgData name="Aranxa  Zepeda Herrera" userId="c7bce529-ffec-4142-a2a9-ceaca1e5a224" providerId="ADAL" clId="{074371A8-27A0-454B-ADE7-778FFF4DC2A7}" dt="2023-08-25T20:10:00.139" v="259" actId="20577"/>
          <ac:spMkLst>
            <pc:docMk/>
            <pc:sldMk cId="1686683552" sldId="1016"/>
            <ac:spMk id="32" creationId="{367EF0EE-D00D-4131-97C7-CF5F7D03701C}"/>
          </ac:spMkLst>
        </pc:spChg>
        <pc:picChg chg="add mod ord">
          <ac:chgData name="Aranxa  Zepeda Herrera" userId="c7bce529-ffec-4142-a2a9-ceaca1e5a224" providerId="ADAL" clId="{074371A8-27A0-454B-ADE7-778FFF4DC2A7}" dt="2023-08-25T23:28:29.498" v="1111" actId="1037"/>
          <ac:picMkLst>
            <pc:docMk/>
            <pc:sldMk cId="1686683552" sldId="1016"/>
            <ac:picMk id="3" creationId="{EF27843C-FD0B-96A5-A212-C04E2F085EAF}"/>
          </ac:picMkLst>
        </pc:picChg>
        <pc:picChg chg="add mod">
          <ac:chgData name="Aranxa  Zepeda Herrera" userId="c7bce529-ffec-4142-a2a9-ceaca1e5a224" providerId="ADAL" clId="{074371A8-27A0-454B-ADE7-778FFF4DC2A7}" dt="2023-08-25T20:10:47.821" v="263" actId="1076"/>
          <ac:picMkLst>
            <pc:docMk/>
            <pc:sldMk cId="1686683552" sldId="1016"/>
            <ac:picMk id="5" creationId="{5B6A977B-AD20-64F1-3398-ECEF0DD91AF3}"/>
          </ac:picMkLst>
        </pc:picChg>
        <pc:picChg chg="del mod">
          <ac:chgData name="Aranxa  Zepeda Herrera" userId="c7bce529-ffec-4142-a2a9-ceaca1e5a224" providerId="ADAL" clId="{074371A8-27A0-454B-ADE7-778FFF4DC2A7}" dt="2023-08-25T20:07:19.202" v="246" actId="478"/>
          <ac:picMkLst>
            <pc:docMk/>
            <pc:sldMk cId="1686683552" sldId="1016"/>
            <ac:picMk id="7" creationId="{80A56EDD-2895-8B4B-C13C-0E0776932D15}"/>
          </ac:picMkLst>
        </pc:picChg>
        <pc:picChg chg="add mod ord">
          <ac:chgData name="Aranxa  Zepeda Herrera" userId="c7bce529-ffec-4142-a2a9-ceaca1e5a224" providerId="ADAL" clId="{074371A8-27A0-454B-ADE7-778FFF4DC2A7}" dt="2023-08-25T20:12:58.812" v="330" actId="1036"/>
          <ac:picMkLst>
            <pc:docMk/>
            <pc:sldMk cId="1686683552" sldId="1016"/>
            <ac:picMk id="8" creationId="{68B59F7E-390B-EA7E-EADD-7D9E01590E95}"/>
          </ac:picMkLst>
        </pc:picChg>
        <pc:picChg chg="del">
          <ac:chgData name="Aranxa  Zepeda Herrera" userId="c7bce529-ffec-4142-a2a9-ceaca1e5a224" providerId="ADAL" clId="{074371A8-27A0-454B-ADE7-778FFF4DC2A7}" dt="2023-08-25T20:09:55.757" v="256" actId="478"/>
          <ac:picMkLst>
            <pc:docMk/>
            <pc:sldMk cId="1686683552" sldId="1016"/>
            <ac:picMk id="12" creationId="{18C142A2-F13F-E325-D207-AEC176C57B60}"/>
          </ac:picMkLst>
        </pc:picChg>
        <pc:picChg chg="del">
          <ac:chgData name="Aranxa  Zepeda Herrera" userId="c7bce529-ffec-4142-a2a9-ceaca1e5a224" providerId="ADAL" clId="{074371A8-27A0-454B-ADE7-778FFF4DC2A7}" dt="2023-08-25T20:12:03.720" v="318" actId="478"/>
          <ac:picMkLst>
            <pc:docMk/>
            <pc:sldMk cId="1686683552" sldId="1016"/>
            <ac:picMk id="14" creationId="{94ED4290-0A04-72D0-7D9F-AF9758C7ACDB}"/>
          </ac:picMkLst>
        </pc:picChg>
      </pc:sldChg>
      <pc:sldChg chg="addSp delSp modSp mod">
        <pc:chgData name="Aranxa  Zepeda Herrera" userId="c7bce529-ffec-4142-a2a9-ceaca1e5a224" providerId="ADAL" clId="{074371A8-27A0-454B-ADE7-778FFF4DC2A7}" dt="2023-08-25T23:20:43.778" v="1094" actId="1038"/>
        <pc:sldMkLst>
          <pc:docMk/>
          <pc:sldMk cId="3354801092" sldId="2914"/>
        </pc:sldMkLst>
        <pc:spChg chg="mod">
          <ac:chgData name="Aranxa  Zepeda Herrera" userId="c7bce529-ffec-4142-a2a9-ceaca1e5a224" providerId="ADAL" clId="{074371A8-27A0-454B-ADE7-778FFF4DC2A7}" dt="2023-08-25T22:53:36.517" v="920" actId="20577"/>
          <ac:spMkLst>
            <pc:docMk/>
            <pc:sldMk cId="3354801092" sldId="2914"/>
            <ac:spMk id="18" creationId="{F7F5D534-81AF-4784-A10D-CB3EECA19EA8}"/>
          </ac:spMkLst>
        </pc:spChg>
        <pc:spChg chg="mod ord">
          <ac:chgData name="Aranxa  Zepeda Herrera" userId="c7bce529-ffec-4142-a2a9-ceaca1e5a224" providerId="ADAL" clId="{074371A8-27A0-454B-ADE7-778FFF4DC2A7}" dt="2023-08-25T23:00:51.207" v="974" actId="1036"/>
          <ac:spMkLst>
            <pc:docMk/>
            <pc:sldMk cId="3354801092" sldId="2914"/>
            <ac:spMk id="23" creationId="{5DBC34F8-5D18-25DF-F5DC-75B24BE6E60D}"/>
          </ac:spMkLst>
        </pc:spChg>
        <pc:grpChg chg="del">
          <ac:chgData name="Aranxa  Zepeda Herrera" userId="c7bce529-ffec-4142-a2a9-ceaca1e5a224" providerId="ADAL" clId="{074371A8-27A0-454B-ADE7-778FFF4DC2A7}" dt="2023-08-25T22:49:10.299" v="875" actId="478"/>
          <ac:grpSpMkLst>
            <pc:docMk/>
            <pc:sldMk cId="3354801092" sldId="2914"/>
            <ac:grpSpMk id="16" creationId="{167317B2-6AD2-B8B4-E87A-2E70AFA2F4DE}"/>
          </ac:grpSpMkLst>
        </pc:grpChg>
        <pc:grpChg chg="add mod">
          <ac:chgData name="Aranxa  Zepeda Herrera" userId="c7bce529-ffec-4142-a2a9-ceaca1e5a224" providerId="ADAL" clId="{074371A8-27A0-454B-ADE7-778FFF4DC2A7}" dt="2023-08-25T22:53:06.985" v="917" actId="14100"/>
          <ac:grpSpMkLst>
            <pc:docMk/>
            <pc:sldMk cId="3354801092" sldId="2914"/>
            <ac:grpSpMk id="19" creationId="{28F98485-7951-0422-38FF-23D4DCEAA3F6}"/>
          </ac:grpSpMkLst>
        </pc:grpChg>
        <pc:grpChg chg="add mod">
          <ac:chgData name="Aranxa  Zepeda Herrera" userId="c7bce529-ffec-4142-a2a9-ceaca1e5a224" providerId="ADAL" clId="{074371A8-27A0-454B-ADE7-778FFF4DC2A7}" dt="2023-08-25T23:00:46.100" v="972" actId="14100"/>
          <ac:grpSpMkLst>
            <pc:docMk/>
            <pc:sldMk cId="3354801092" sldId="2914"/>
            <ac:grpSpMk id="33" creationId="{322C2378-3B37-866F-A78B-BCBED87B1C59}"/>
          </ac:grpSpMkLst>
        </pc:grpChg>
        <pc:grpChg chg="del mod">
          <ac:chgData name="Aranxa  Zepeda Herrera" userId="c7bce529-ffec-4142-a2a9-ceaca1e5a224" providerId="ADAL" clId="{074371A8-27A0-454B-ADE7-778FFF4DC2A7}" dt="2023-08-25T22:50:43.721" v="886" actId="478"/>
          <ac:grpSpMkLst>
            <pc:docMk/>
            <pc:sldMk cId="3354801092" sldId="2914"/>
            <ac:grpSpMk id="38" creationId="{FDC2918C-C76D-49F2-6736-578DECD1EFCE}"/>
          </ac:grpSpMkLst>
        </pc:grpChg>
        <pc:grpChg chg="del mod">
          <ac:chgData name="Aranxa  Zepeda Herrera" userId="c7bce529-ffec-4142-a2a9-ceaca1e5a224" providerId="ADAL" clId="{074371A8-27A0-454B-ADE7-778FFF4DC2A7}" dt="2023-08-25T22:59:04.054" v="938" actId="478"/>
          <ac:grpSpMkLst>
            <pc:docMk/>
            <pc:sldMk cId="3354801092" sldId="2914"/>
            <ac:grpSpMk id="47" creationId="{A12AE41B-C6CA-8742-4DEB-CE01AAD7405F}"/>
          </ac:grpSpMkLst>
        </pc:grpChg>
        <pc:picChg chg="add mod">
          <ac:chgData name="Aranxa  Zepeda Herrera" userId="c7bce529-ffec-4142-a2a9-ceaca1e5a224" providerId="ADAL" clId="{074371A8-27A0-454B-ADE7-778FFF4DC2A7}" dt="2023-08-25T23:01:27.644" v="976" actId="14100"/>
          <ac:picMkLst>
            <pc:docMk/>
            <pc:sldMk cId="3354801092" sldId="2914"/>
            <ac:picMk id="6" creationId="{F40EAEC5-20CF-5192-688B-76E7C0E6BC64}"/>
          </ac:picMkLst>
        </pc:picChg>
        <pc:picChg chg="add mod">
          <ac:chgData name="Aranxa  Zepeda Herrera" userId="c7bce529-ffec-4142-a2a9-ceaca1e5a224" providerId="ADAL" clId="{074371A8-27A0-454B-ADE7-778FFF4DC2A7}" dt="2023-08-25T22:52:59.969" v="916" actId="164"/>
          <ac:picMkLst>
            <pc:docMk/>
            <pc:sldMk cId="3354801092" sldId="2914"/>
            <ac:picMk id="14" creationId="{D5086209-609D-6162-2E18-D04E528B47FA}"/>
          </ac:picMkLst>
        </pc:picChg>
        <pc:picChg chg="add mod modCrop">
          <ac:chgData name="Aranxa  Zepeda Herrera" userId="c7bce529-ffec-4142-a2a9-ceaca1e5a224" providerId="ADAL" clId="{074371A8-27A0-454B-ADE7-778FFF4DC2A7}" dt="2023-08-25T22:52:59.969" v="916" actId="164"/>
          <ac:picMkLst>
            <pc:docMk/>
            <pc:sldMk cId="3354801092" sldId="2914"/>
            <ac:picMk id="17" creationId="{D94228FD-CB9E-8A04-9FE5-69356FA86154}"/>
          </ac:picMkLst>
        </pc:picChg>
        <pc:picChg chg="del">
          <ac:chgData name="Aranxa  Zepeda Herrera" userId="c7bce529-ffec-4142-a2a9-ceaca1e5a224" providerId="ADAL" clId="{074371A8-27A0-454B-ADE7-778FFF4DC2A7}" dt="2023-08-25T22:53:41.526" v="923" actId="478"/>
          <ac:picMkLst>
            <pc:docMk/>
            <pc:sldMk cId="3354801092" sldId="2914"/>
            <ac:picMk id="22" creationId="{93937A24-B927-5D7F-2812-54D38B666C36}"/>
          </ac:picMkLst>
        </pc:picChg>
        <pc:picChg chg="add mod">
          <ac:chgData name="Aranxa  Zepeda Herrera" userId="c7bce529-ffec-4142-a2a9-ceaca1e5a224" providerId="ADAL" clId="{074371A8-27A0-454B-ADE7-778FFF4DC2A7}" dt="2023-08-25T22:53:48.648" v="927" actId="1035"/>
          <ac:picMkLst>
            <pc:docMk/>
            <pc:sldMk cId="3354801092" sldId="2914"/>
            <ac:picMk id="24" creationId="{ABF6DE0B-6F9A-89D0-3600-5C089AC931FB}"/>
          </ac:picMkLst>
        </pc:picChg>
        <pc:picChg chg="add mod">
          <ac:chgData name="Aranxa  Zepeda Herrera" userId="c7bce529-ffec-4142-a2a9-ceaca1e5a224" providerId="ADAL" clId="{074371A8-27A0-454B-ADE7-778FFF4DC2A7}" dt="2023-08-25T23:20:43.778" v="1094" actId="1038"/>
          <ac:picMkLst>
            <pc:docMk/>
            <pc:sldMk cId="3354801092" sldId="2914"/>
            <ac:picMk id="26" creationId="{D8DC5659-18E7-1619-98F0-D9A95DB1A2A9}"/>
          </ac:picMkLst>
        </pc:picChg>
        <pc:picChg chg="add mod ord modCrop">
          <ac:chgData name="Aranxa  Zepeda Herrera" userId="c7bce529-ffec-4142-a2a9-ceaca1e5a224" providerId="ADAL" clId="{074371A8-27A0-454B-ADE7-778FFF4DC2A7}" dt="2023-08-25T23:00:01.670" v="963" actId="732"/>
          <ac:picMkLst>
            <pc:docMk/>
            <pc:sldMk cId="3354801092" sldId="2914"/>
            <ac:picMk id="28" creationId="{2AA20553-1F47-BA4F-CF81-0E32901834DA}"/>
          </ac:picMkLst>
        </pc:picChg>
        <pc:picChg chg="add mod">
          <ac:chgData name="Aranxa  Zepeda Herrera" userId="c7bce529-ffec-4142-a2a9-ceaca1e5a224" providerId="ADAL" clId="{074371A8-27A0-454B-ADE7-778FFF4DC2A7}" dt="2023-08-25T23:00:17.389" v="967" actId="208"/>
          <ac:picMkLst>
            <pc:docMk/>
            <pc:sldMk cId="3354801092" sldId="2914"/>
            <ac:picMk id="32" creationId="{E9782588-E9DB-E4D5-C88E-D031FA313704}"/>
          </ac:picMkLst>
        </pc:picChg>
        <pc:picChg chg="del">
          <ac:chgData name="Aranxa  Zepeda Herrera" userId="c7bce529-ffec-4142-a2a9-ceaca1e5a224" providerId="ADAL" clId="{074371A8-27A0-454B-ADE7-778FFF4DC2A7}" dt="2023-08-25T22:55:19.582" v="928" actId="478"/>
          <ac:picMkLst>
            <pc:docMk/>
            <pc:sldMk cId="3354801092" sldId="2914"/>
            <ac:picMk id="40" creationId="{05FBC786-1692-266B-E582-220405490DCA}"/>
          </ac:picMkLst>
        </pc:picChg>
      </pc:sldChg>
      <pc:sldChg chg="addSp delSp modSp mod">
        <pc:chgData name="Aranxa  Zepeda Herrera" userId="c7bce529-ffec-4142-a2a9-ceaca1e5a224" providerId="ADAL" clId="{074371A8-27A0-454B-ADE7-778FFF4DC2A7}" dt="2023-08-25T23:32:26.849" v="1347" actId="1038"/>
        <pc:sldMkLst>
          <pc:docMk/>
          <pc:sldMk cId="1676502829" sldId="3207"/>
        </pc:sldMkLst>
        <pc:spChg chg="mod">
          <ac:chgData name="Aranxa  Zepeda Herrera" userId="c7bce529-ffec-4142-a2a9-ceaca1e5a224" providerId="ADAL" clId="{074371A8-27A0-454B-ADE7-778FFF4DC2A7}" dt="2023-08-25T23:31:41.228" v="1317" actId="1076"/>
          <ac:spMkLst>
            <pc:docMk/>
            <pc:sldMk cId="1676502829" sldId="3207"/>
            <ac:spMk id="9" creationId="{1986E902-6F64-360B-9F2C-9B1BDDC70B42}"/>
          </ac:spMkLst>
        </pc:spChg>
        <pc:picChg chg="add mod">
          <ac:chgData name="Aranxa  Zepeda Herrera" userId="c7bce529-ffec-4142-a2a9-ceaca1e5a224" providerId="ADAL" clId="{074371A8-27A0-454B-ADE7-778FFF4DC2A7}" dt="2023-08-25T23:32:21.874" v="1337" actId="1038"/>
          <ac:picMkLst>
            <pc:docMk/>
            <pc:sldMk cId="1676502829" sldId="3207"/>
            <ac:picMk id="4" creationId="{A2FCE1B0-2F5D-8325-3095-716DD53CA396}"/>
          </ac:picMkLst>
        </pc:picChg>
        <pc:picChg chg="add mod">
          <ac:chgData name="Aranxa  Zepeda Herrera" userId="c7bce529-ffec-4142-a2a9-ceaca1e5a224" providerId="ADAL" clId="{074371A8-27A0-454B-ADE7-778FFF4DC2A7}" dt="2023-08-25T23:32:26.849" v="1347" actId="1038"/>
          <ac:picMkLst>
            <pc:docMk/>
            <pc:sldMk cId="1676502829" sldId="3207"/>
            <ac:picMk id="6" creationId="{50ECFDB8-4103-9953-BDA3-B5D4F39E8CC4}"/>
          </ac:picMkLst>
        </pc:picChg>
        <pc:picChg chg="del">
          <ac:chgData name="Aranxa  Zepeda Herrera" userId="c7bce529-ffec-4142-a2a9-ceaca1e5a224" providerId="ADAL" clId="{074371A8-27A0-454B-ADE7-778FFF4DC2A7}" dt="2023-08-25T22:06:39.533" v="778" actId="478"/>
          <ac:picMkLst>
            <pc:docMk/>
            <pc:sldMk cId="1676502829" sldId="3207"/>
            <ac:picMk id="11" creationId="{0E0359D7-369B-B3A7-D2E7-35599893A466}"/>
          </ac:picMkLst>
        </pc:picChg>
        <pc:picChg chg="del">
          <ac:chgData name="Aranxa  Zepeda Herrera" userId="c7bce529-ffec-4142-a2a9-ceaca1e5a224" providerId="ADAL" clId="{074371A8-27A0-454B-ADE7-778FFF4DC2A7}" dt="2023-08-25T22:06:59.717" v="803" actId="478"/>
          <ac:picMkLst>
            <pc:docMk/>
            <pc:sldMk cId="1676502829" sldId="3207"/>
            <ac:picMk id="12" creationId="{B9532EAA-F75A-C9FE-4C59-FCD520A4A93C}"/>
          </ac:picMkLst>
        </pc:picChg>
        <pc:picChg chg="mod">
          <ac:chgData name="Aranxa  Zepeda Herrera" userId="c7bce529-ffec-4142-a2a9-ceaca1e5a224" providerId="ADAL" clId="{074371A8-27A0-454B-ADE7-778FFF4DC2A7}" dt="2023-08-25T23:32:17.550" v="1327" actId="1037"/>
          <ac:picMkLst>
            <pc:docMk/>
            <pc:sldMk cId="1676502829" sldId="3207"/>
            <ac:picMk id="19" creationId="{0477BEF0-01A3-CB6A-5067-0FF78C0F9DA3}"/>
          </ac:picMkLst>
        </pc:picChg>
      </pc:sldChg>
      <pc:sldChg chg="addSp delSp modSp mod">
        <pc:chgData name="Aranxa  Zepeda Herrera" userId="c7bce529-ffec-4142-a2a9-ceaca1e5a224" providerId="ADAL" clId="{074371A8-27A0-454B-ADE7-778FFF4DC2A7}" dt="2023-08-25T23:10:04.485" v="1091" actId="1036"/>
        <pc:sldMkLst>
          <pc:docMk/>
          <pc:sldMk cId="2445092174" sldId="5657"/>
        </pc:sldMkLst>
        <pc:picChg chg="del">
          <ac:chgData name="Aranxa  Zepeda Herrera" userId="c7bce529-ffec-4142-a2a9-ceaca1e5a224" providerId="ADAL" clId="{074371A8-27A0-454B-ADE7-778FFF4DC2A7}" dt="2023-08-25T23:05:44.946" v="1059" actId="478"/>
          <ac:picMkLst>
            <pc:docMk/>
            <pc:sldMk cId="2445092174" sldId="5657"/>
            <ac:picMk id="3" creationId="{F0161C83-2B16-D733-2092-5BF87BDA48AD}"/>
          </ac:picMkLst>
        </pc:picChg>
        <pc:picChg chg="add mod modCrop">
          <ac:chgData name="Aranxa  Zepeda Herrera" userId="c7bce529-ffec-4142-a2a9-ceaca1e5a224" providerId="ADAL" clId="{074371A8-27A0-454B-ADE7-778FFF4DC2A7}" dt="2023-08-25T23:07:35.454" v="1083" actId="14100"/>
          <ac:picMkLst>
            <pc:docMk/>
            <pc:sldMk cId="2445092174" sldId="5657"/>
            <ac:picMk id="4" creationId="{56CF9F3D-04F8-F4B9-E9B8-BDB738799D29}"/>
          </ac:picMkLst>
        </pc:picChg>
        <pc:picChg chg="del">
          <ac:chgData name="Aranxa  Zepeda Herrera" userId="c7bce529-ffec-4142-a2a9-ceaca1e5a224" providerId="ADAL" clId="{074371A8-27A0-454B-ADE7-778FFF4DC2A7}" dt="2023-08-25T23:05:46.293" v="1060" actId="478"/>
          <ac:picMkLst>
            <pc:docMk/>
            <pc:sldMk cId="2445092174" sldId="5657"/>
            <ac:picMk id="6" creationId="{8B2B2ECD-7D68-A17A-3E57-2ECBDD2A6E78}"/>
          </ac:picMkLst>
        </pc:picChg>
        <pc:picChg chg="ord">
          <ac:chgData name="Aranxa  Zepeda Herrera" userId="c7bce529-ffec-4142-a2a9-ceaca1e5a224" providerId="ADAL" clId="{074371A8-27A0-454B-ADE7-778FFF4DC2A7}" dt="2023-08-25T23:10:02.659" v="1090" actId="166"/>
          <ac:picMkLst>
            <pc:docMk/>
            <pc:sldMk cId="2445092174" sldId="5657"/>
            <ac:picMk id="7" creationId="{1A518824-034C-47E0-AC08-615A1EB4CCBF}"/>
          </ac:picMkLst>
        </pc:picChg>
        <pc:picChg chg="add mod modCrop">
          <ac:chgData name="Aranxa  Zepeda Herrera" userId="c7bce529-ffec-4142-a2a9-ceaca1e5a224" providerId="ADAL" clId="{074371A8-27A0-454B-ADE7-778FFF4DC2A7}" dt="2023-08-25T23:10:04.485" v="1091" actId="1036"/>
          <ac:picMkLst>
            <pc:docMk/>
            <pc:sldMk cId="2445092174" sldId="5657"/>
            <ac:picMk id="8" creationId="{BED18955-7245-1DF2-8D51-2B6257101D71}"/>
          </ac:picMkLst>
        </pc:picChg>
      </pc:sldChg>
      <pc:sldChg chg="addSp delSp modSp mod">
        <pc:chgData name="Aranxa  Zepeda Herrera" userId="c7bce529-ffec-4142-a2a9-ceaca1e5a224" providerId="ADAL" clId="{074371A8-27A0-454B-ADE7-778FFF4DC2A7}" dt="2023-08-25T22:03:23.504" v="777" actId="732"/>
        <pc:sldMkLst>
          <pc:docMk/>
          <pc:sldMk cId="1132277641" sldId="5662"/>
        </pc:sldMkLst>
        <pc:spChg chg="mod">
          <ac:chgData name="Aranxa  Zepeda Herrera" userId="c7bce529-ffec-4142-a2a9-ceaca1e5a224" providerId="ADAL" clId="{074371A8-27A0-454B-ADE7-778FFF4DC2A7}" dt="2023-08-25T22:02:14.366" v="708" actId="1076"/>
          <ac:spMkLst>
            <pc:docMk/>
            <pc:sldMk cId="1132277641" sldId="5662"/>
            <ac:spMk id="9" creationId="{1986E902-6F64-360B-9F2C-9B1BDDC70B42}"/>
          </ac:spMkLst>
        </pc:spChg>
        <pc:picChg chg="del">
          <ac:chgData name="Aranxa  Zepeda Herrera" userId="c7bce529-ffec-4142-a2a9-ceaca1e5a224" providerId="ADAL" clId="{074371A8-27A0-454B-ADE7-778FFF4DC2A7}" dt="2023-08-25T21:07:55.647" v="667" actId="478"/>
          <ac:picMkLst>
            <pc:docMk/>
            <pc:sldMk cId="1132277641" sldId="5662"/>
            <ac:picMk id="4" creationId="{75D4F44C-EF2D-73CB-E59F-59196201666A}"/>
          </ac:picMkLst>
        </pc:picChg>
        <pc:picChg chg="del">
          <ac:chgData name="Aranxa  Zepeda Herrera" userId="c7bce529-ffec-4142-a2a9-ceaca1e5a224" providerId="ADAL" clId="{074371A8-27A0-454B-ADE7-778FFF4DC2A7}" dt="2023-08-25T22:00:12.386" v="674" actId="478"/>
          <ac:picMkLst>
            <pc:docMk/>
            <pc:sldMk cId="1132277641" sldId="5662"/>
            <ac:picMk id="5" creationId="{5761ADCE-24B6-F8FA-06CB-89605557EF18}"/>
          </ac:picMkLst>
        </pc:picChg>
        <pc:picChg chg="del mod">
          <ac:chgData name="Aranxa  Zepeda Herrera" userId="c7bce529-ffec-4142-a2a9-ceaca1e5a224" providerId="ADAL" clId="{074371A8-27A0-454B-ADE7-778FFF4DC2A7}" dt="2023-08-25T21:09:07.518" v="673" actId="478"/>
          <ac:picMkLst>
            <pc:docMk/>
            <pc:sldMk cId="1132277641" sldId="5662"/>
            <ac:picMk id="6" creationId="{1D7CC460-0692-C4D1-3A3F-6BEA03592862}"/>
          </ac:picMkLst>
        </pc:picChg>
        <pc:picChg chg="add mod modCrop">
          <ac:chgData name="Aranxa  Zepeda Herrera" userId="c7bce529-ffec-4142-a2a9-ceaca1e5a224" providerId="ADAL" clId="{074371A8-27A0-454B-ADE7-778FFF4DC2A7}" dt="2023-08-25T22:03:23.504" v="777" actId="732"/>
          <ac:picMkLst>
            <pc:docMk/>
            <pc:sldMk cId="1132277641" sldId="5662"/>
            <ac:picMk id="7" creationId="{83BCDFB7-A6AE-0562-C714-17B4052A5C9F}"/>
          </ac:picMkLst>
        </pc:picChg>
        <pc:picChg chg="add mod modCrop">
          <ac:chgData name="Aranxa  Zepeda Herrera" userId="c7bce529-ffec-4142-a2a9-ceaca1e5a224" providerId="ADAL" clId="{074371A8-27A0-454B-ADE7-778FFF4DC2A7}" dt="2023-08-25T22:03:14.347" v="776" actId="732"/>
          <ac:picMkLst>
            <pc:docMk/>
            <pc:sldMk cId="1132277641" sldId="5662"/>
            <ac:picMk id="10" creationId="{08D15A9F-C62E-8F1E-7C04-91B9CB7B14B4}"/>
          </ac:picMkLst>
        </pc:picChg>
      </pc:sldChg>
      <pc:sldChg chg="addSp delSp modSp mod">
        <pc:chgData name="Aranxa  Zepeda Herrera" userId="c7bce529-ffec-4142-a2a9-ceaca1e5a224" providerId="ADAL" clId="{074371A8-27A0-454B-ADE7-778FFF4DC2A7}" dt="2023-08-25T23:05:19.487" v="1058" actId="1036"/>
        <pc:sldMkLst>
          <pc:docMk/>
          <pc:sldMk cId="1983986166" sldId="5663"/>
        </pc:sldMkLst>
        <pc:spChg chg="mod">
          <ac:chgData name="Aranxa  Zepeda Herrera" userId="c7bce529-ffec-4142-a2a9-ceaca1e5a224" providerId="ADAL" clId="{074371A8-27A0-454B-ADE7-778FFF4DC2A7}" dt="2023-08-25T23:01:59.627" v="978" actId="20577"/>
          <ac:spMkLst>
            <pc:docMk/>
            <pc:sldMk cId="1983986166" sldId="5663"/>
            <ac:spMk id="6" creationId="{4224EA0F-32AA-CCBB-4A39-B3EBCEBACC8B}"/>
          </ac:spMkLst>
        </pc:spChg>
        <pc:picChg chg="del">
          <ac:chgData name="Aranxa  Zepeda Herrera" userId="c7bce529-ffec-4142-a2a9-ceaca1e5a224" providerId="ADAL" clId="{074371A8-27A0-454B-ADE7-778FFF4DC2A7}" dt="2023-08-25T23:02:19.679" v="979" actId="478"/>
          <ac:picMkLst>
            <pc:docMk/>
            <pc:sldMk cId="1983986166" sldId="5663"/>
            <ac:picMk id="3" creationId="{9532E435-7DBA-E4C1-9DC9-D340DF68E694}"/>
          </ac:picMkLst>
        </pc:picChg>
        <pc:picChg chg="mod">
          <ac:chgData name="Aranxa  Zepeda Herrera" userId="c7bce529-ffec-4142-a2a9-ceaca1e5a224" providerId="ADAL" clId="{074371A8-27A0-454B-ADE7-778FFF4DC2A7}" dt="2023-08-25T23:02:41.784" v="997" actId="1037"/>
          <ac:picMkLst>
            <pc:docMk/>
            <pc:sldMk cId="1983986166" sldId="5663"/>
            <ac:picMk id="4" creationId="{F5C06969-F0C5-5918-3305-5A958E3B69C8}"/>
          </ac:picMkLst>
        </pc:picChg>
        <pc:picChg chg="add mod">
          <ac:chgData name="Aranxa  Zepeda Herrera" userId="c7bce529-ffec-4142-a2a9-ceaca1e5a224" providerId="ADAL" clId="{074371A8-27A0-454B-ADE7-778FFF4DC2A7}" dt="2023-08-25T23:05:07.395" v="1054" actId="1035"/>
          <ac:picMkLst>
            <pc:docMk/>
            <pc:sldMk cId="1983986166" sldId="5663"/>
            <ac:picMk id="5" creationId="{1422D883-D4B2-8254-10BB-7BFA125ACA86}"/>
          </ac:picMkLst>
        </pc:picChg>
        <pc:cxnChg chg="add mod">
          <ac:chgData name="Aranxa  Zepeda Herrera" userId="c7bce529-ffec-4142-a2a9-ceaca1e5a224" providerId="ADAL" clId="{074371A8-27A0-454B-ADE7-778FFF4DC2A7}" dt="2023-08-25T23:05:19.487" v="1058" actId="1036"/>
          <ac:cxnSpMkLst>
            <pc:docMk/>
            <pc:sldMk cId="1983986166" sldId="5663"/>
            <ac:cxnSpMk id="8" creationId="{5F3A5E62-0FC2-6A9F-023C-C9C13068A1F0}"/>
          </ac:cxnSpMkLst>
        </pc:cxnChg>
      </pc:sldChg>
      <pc:sldChg chg="addSp delSp modSp mod">
        <pc:chgData name="Aranxa  Zepeda Herrera" userId="c7bce529-ffec-4142-a2a9-ceaca1e5a224" providerId="ADAL" clId="{074371A8-27A0-454B-ADE7-778FFF4DC2A7}" dt="2023-08-25T23:29:51.634" v="1172" actId="1076"/>
        <pc:sldMkLst>
          <pc:docMk/>
          <pc:sldMk cId="2912228658" sldId="5664"/>
        </pc:sldMkLst>
        <pc:spChg chg="mod">
          <ac:chgData name="Aranxa  Zepeda Herrera" userId="c7bce529-ffec-4142-a2a9-ceaca1e5a224" providerId="ADAL" clId="{074371A8-27A0-454B-ADE7-778FFF4DC2A7}" dt="2023-08-25T23:29:51.634" v="1172" actId="1076"/>
          <ac:spMkLst>
            <pc:docMk/>
            <pc:sldMk cId="2912228658" sldId="5664"/>
            <ac:spMk id="2" creationId="{0B78D742-CBD7-693F-81D1-CBB55521A48F}"/>
          </ac:spMkLst>
        </pc:spChg>
        <pc:spChg chg="mod">
          <ac:chgData name="Aranxa  Zepeda Herrera" userId="c7bce529-ffec-4142-a2a9-ceaca1e5a224" providerId="ADAL" clId="{074371A8-27A0-454B-ADE7-778FFF4DC2A7}" dt="2023-08-25T23:29:48.271" v="1171" actId="1076"/>
          <ac:spMkLst>
            <pc:docMk/>
            <pc:sldMk cId="2912228658" sldId="5664"/>
            <ac:spMk id="9" creationId="{1986E902-6F64-360B-9F2C-9B1BDDC70B42}"/>
          </ac:spMkLst>
        </pc:spChg>
        <pc:spChg chg="mod">
          <ac:chgData name="Aranxa  Zepeda Herrera" userId="c7bce529-ffec-4142-a2a9-ceaca1e5a224" providerId="ADAL" clId="{074371A8-27A0-454B-ADE7-778FFF4DC2A7}" dt="2023-08-25T23:29:43.838" v="1170" actId="1038"/>
          <ac:spMkLst>
            <pc:docMk/>
            <pc:sldMk cId="2912228658" sldId="5664"/>
            <ac:spMk id="16" creationId="{D0C018F3-5DFF-C406-41B4-9747A1827AAE}"/>
          </ac:spMkLst>
        </pc:spChg>
        <pc:spChg chg="mod">
          <ac:chgData name="Aranxa  Zepeda Herrera" userId="c7bce529-ffec-4142-a2a9-ceaca1e5a224" providerId="ADAL" clId="{074371A8-27A0-454B-ADE7-778FFF4DC2A7}" dt="2023-08-25T23:29:43.838" v="1170" actId="1038"/>
          <ac:spMkLst>
            <pc:docMk/>
            <pc:sldMk cId="2912228658" sldId="5664"/>
            <ac:spMk id="17" creationId="{C5D78EE9-70B2-0D60-D583-DAA56D5E77BC}"/>
          </ac:spMkLst>
        </pc:spChg>
        <pc:spChg chg="mod">
          <ac:chgData name="Aranxa  Zepeda Herrera" userId="c7bce529-ffec-4142-a2a9-ceaca1e5a224" providerId="ADAL" clId="{074371A8-27A0-454B-ADE7-778FFF4DC2A7}" dt="2023-08-25T23:29:43.838" v="1170" actId="1038"/>
          <ac:spMkLst>
            <pc:docMk/>
            <pc:sldMk cId="2912228658" sldId="5664"/>
            <ac:spMk id="18" creationId="{13D622CC-5248-3B05-BEB5-D1FE7D5740EC}"/>
          </ac:spMkLst>
        </pc:spChg>
        <pc:spChg chg="mod">
          <ac:chgData name="Aranxa  Zepeda Herrera" userId="c7bce529-ffec-4142-a2a9-ceaca1e5a224" providerId="ADAL" clId="{074371A8-27A0-454B-ADE7-778FFF4DC2A7}" dt="2023-08-25T23:29:43.838" v="1170" actId="1038"/>
          <ac:spMkLst>
            <pc:docMk/>
            <pc:sldMk cId="2912228658" sldId="5664"/>
            <ac:spMk id="23" creationId="{1E214668-6BF4-494C-440D-D6585CAB0E64}"/>
          </ac:spMkLst>
        </pc:spChg>
        <pc:spChg chg="mod">
          <ac:chgData name="Aranxa  Zepeda Herrera" userId="c7bce529-ffec-4142-a2a9-ceaca1e5a224" providerId="ADAL" clId="{074371A8-27A0-454B-ADE7-778FFF4DC2A7}" dt="2023-08-25T23:29:43.838" v="1170" actId="1038"/>
          <ac:spMkLst>
            <pc:docMk/>
            <pc:sldMk cId="2912228658" sldId="5664"/>
            <ac:spMk id="24" creationId="{2AAD61E9-A79A-3435-3CB1-38B61166133E}"/>
          </ac:spMkLst>
        </pc:spChg>
        <pc:spChg chg="mod">
          <ac:chgData name="Aranxa  Zepeda Herrera" userId="c7bce529-ffec-4142-a2a9-ceaca1e5a224" providerId="ADAL" clId="{074371A8-27A0-454B-ADE7-778FFF4DC2A7}" dt="2023-08-25T23:29:43.838" v="1170" actId="1038"/>
          <ac:spMkLst>
            <pc:docMk/>
            <pc:sldMk cId="2912228658" sldId="5664"/>
            <ac:spMk id="25" creationId="{FA4CD413-A6FA-31F5-F3E3-6226CE463E0F}"/>
          </ac:spMkLst>
        </pc:spChg>
        <pc:spChg chg="mod">
          <ac:chgData name="Aranxa  Zepeda Herrera" userId="c7bce529-ffec-4142-a2a9-ceaca1e5a224" providerId="ADAL" clId="{074371A8-27A0-454B-ADE7-778FFF4DC2A7}" dt="2023-08-25T23:29:43.838" v="1170" actId="1038"/>
          <ac:spMkLst>
            <pc:docMk/>
            <pc:sldMk cId="2912228658" sldId="5664"/>
            <ac:spMk id="26" creationId="{390F6431-74ED-3FB5-8177-2BE23B10FA82}"/>
          </ac:spMkLst>
        </pc:spChg>
        <pc:spChg chg="mod">
          <ac:chgData name="Aranxa  Zepeda Herrera" userId="c7bce529-ffec-4142-a2a9-ceaca1e5a224" providerId="ADAL" clId="{074371A8-27A0-454B-ADE7-778FFF4DC2A7}" dt="2023-08-25T23:29:43.838" v="1170" actId="1038"/>
          <ac:spMkLst>
            <pc:docMk/>
            <pc:sldMk cId="2912228658" sldId="5664"/>
            <ac:spMk id="27" creationId="{6C646D95-4C71-4197-1510-AAD1CCA618C5}"/>
          </ac:spMkLst>
        </pc:spChg>
        <pc:grpChg chg="mod">
          <ac:chgData name="Aranxa  Zepeda Herrera" userId="c7bce529-ffec-4142-a2a9-ceaca1e5a224" providerId="ADAL" clId="{074371A8-27A0-454B-ADE7-778FFF4DC2A7}" dt="2023-08-25T23:29:43.838" v="1170" actId="1038"/>
          <ac:grpSpMkLst>
            <pc:docMk/>
            <pc:sldMk cId="2912228658" sldId="5664"/>
            <ac:grpSpMk id="15" creationId="{A4D55766-57D3-4565-8493-59ABE183C37C}"/>
          </ac:grpSpMkLst>
        </pc:grpChg>
        <pc:picChg chg="add mod ord modCrop">
          <ac:chgData name="Aranxa  Zepeda Herrera" userId="c7bce529-ffec-4142-a2a9-ceaca1e5a224" providerId="ADAL" clId="{074371A8-27A0-454B-ADE7-778FFF4DC2A7}" dt="2023-08-25T23:29:43.838" v="1170" actId="1038"/>
          <ac:picMkLst>
            <pc:docMk/>
            <pc:sldMk cId="2912228658" sldId="5664"/>
            <ac:picMk id="4" creationId="{D85E6572-DDB1-1E85-DDE1-A36B30DCDD10}"/>
          </ac:picMkLst>
        </pc:picChg>
        <pc:picChg chg="add mod ord">
          <ac:chgData name="Aranxa  Zepeda Herrera" userId="c7bce529-ffec-4142-a2a9-ceaca1e5a224" providerId="ADAL" clId="{074371A8-27A0-454B-ADE7-778FFF4DC2A7}" dt="2023-08-25T23:29:43.838" v="1170" actId="1038"/>
          <ac:picMkLst>
            <pc:docMk/>
            <pc:sldMk cId="2912228658" sldId="5664"/>
            <ac:picMk id="7" creationId="{3E0318C5-006E-8128-4072-D71387EAD053}"/>
          </ac:picMkLst>
        </pc:picChg>
        <pc:picChg chg="add mod ord">
          <ac:chgData name="Aranxa  Zepeda Herrera" userId="c7bce529-ffec-4142-a2a9-ceaca1e5a224" providerId="ADAL" clId="{074371A8-27A0-454B-ADE7-778FFF4DC2A7}" dt="2023-08-25T23:29:43.838" v="1170" actId="1038"/>
          <ac:picMkLst>
            <pc:docMk/>
            <pc:sldMk cId="2912228658" sldId="5664"/>
            <ac:picMk id="11" creationId="{F520408C-5B15-D14A-2D81-5D92962E2329}"/>
          </ac:picMkLst>
        </pc:picChg>
        <pc:picChg chg="del mod">
          <ac:chgData name="Aranxa  Zepeda Herrera" userId="c7bce529-ffec-4142-a2a9-ceaca1e5a224" providerId="ADAL" clId="{074371A8-27A0-454B-ADE7-778FFF4DC2A7}" dt="2023-08-25T20:49:23.830" v="532" actId="478"/>
          <ac:picMkLst>
            <pc:docMk/>
            <pc:sldMk cId="2912228658" sldId="5664"/>
            <ac:picMk id="14" creationId="{96C7F332-542F-5311-C01F-CD695BFB458C}"/>
          </ac:picMkLst>
        </pc:picChg>
        <pc:picChg chg="del mod">
          <ac:chgData name="Aranxa  Zepeda Herrera" userId="c7bce529-ffec-4142-a2a9-ceaca1e5a224" providerId="ADAL" clId="{074371A8-27A0-454B-ADE7-778FFF4DC2A7}" dt="2023-08-25T20:51:23.837" v="551" actId="478"/>
          <ac:picMkLst>
            <pc:docMk/>
            <pc:sldMk cId="2912228658" sldId="5664"/>
            <ac:picMk id="20" creationId="{50524F9A-95E7-56E6-A9F6-520D3A7ADBB1}"/>
          </ac:picMkLst>
        </pc:picChg>
        <pc:picChg chg="del mod">
          <ac:chgData name="Aranxa  Zepeda Herrera" userId="c7bce529-ffec-4142-a2a9-ceaca1e5a224" providerId="ADAL" clId="{074371A8-27A0-454B-ADE7-778FFF4DC2A7}" dt="2023-08-25T20:52:18.667" v="568" actId="478"/>
          <ac:picMkLst>
            <pc:docMk/>
            <pc:sldMk cId="2912228658" sldId="5664"/>
            <ac:picMk id="22" creationId="{1BF5BB85-C048-7C9B-EB04-BA7991D0E9C1}"/>
          </ac:picMkLst>
        </pc:picChg>
      </pc:sldChg>
      <pc:sldChg chg="addSp delSp modSp mod">
        <pc:chgData name="Aranxa  Zepeda Herrera" userId="c7bce529-ffec-4142-a2a9-ceaca1e5a224" providerId="ADAL" clId="{074371A8-27A0-454B-ADE7-778FFF4DC2A7}" dt="2023-08-25T23:30:44.773" v="1256" actId="1037"/>
        <pc:sldMkLst>
          <pc:docMk/>
          <pc:sldMk cId="2442333922" sldId="5666"/>
        </pc:sldMkLst>
        <pc:spChg chg="mod">
          <ac:chgData name="Aranxa  Zepeda Herrera" userId="c7bce529-ffec-4142-a2a9-ceaca1e5a224" providerId="ADAL" clId="{074371A8-27A0-454B-ADE7-778FFF4DC2A7}" dt="2023-08-25T23:30:29.395" v="1221" actId="368"/>
          <ac:spMkLst>
            <pc:docMk/>
            <pc:sldMk cId="2442333922" sldId="5666"/>
            <ac:spMk id="2" creationId="{0B78D742-CBD7-693F-81D1-CBB55521A48F}"/>
          </ac:spMkLst>
        </pc:spChg>
        <pc:spChg chg="mod">
          <ac:chgData name="Aranxa  Zepeda Herrera" userId="c7bce529-ffec-4142-a2a9-ceaca1e5a224" providerId="ADAL" clId="{074371A8-27A0-454B-ADE7-778FFF4DC2A7}" dt="2023-08-25T23:30:33.200" v="1230" actId="1038"/>
          <ac:spMkLst>
            <pc:docMk/>
            <pc:sldMk cId="2442333922" sldId="5666"/>
            <ac:spMk id="9" creationId="{1986E902-6F64-360B-9F2C-9B1BDDC70B42}"/>
          </ac:spMkLst>
        </pc:spChg>
        <pc:spChg chg="mod">
          <ac:chgData name="Aranxa  Zepeda Herrera" userId="c7bce529-ffec-4142-a2a9-ceaca1e5a224" providerId="ADAL" clId="{074371A8-27A0-454B-ADE7-778FFF4DC2A7}" dt="2023-08-25T23:30:36.853" v="1233" actId="1038"/>
          <ac:spMkLst>
            <pc:docMk/>
            <pc:sldMk cId="2442333922" sldId="5666"/>
            <ac:spMk id="16" creationId="{D0C018F3-5DFF-C406-41B4-9747A1827AAE}"/>
          </ac:spMkLst>
        </pc:spChg>
        <pc:spChg chg="mod">
          <ac:chgData name="Aranxa  Zepeda Herrera" userId="c7bce529-ffec-4142-a2a9-ceaca1e5a224" providerId="ADAL" clId="{074371A8-27A0-454B-ADE7-778FFF4DC2A7}" dt="2023-08-25T23:25:14.775" v="1096" actId="20577"/>
          <ac:spMkLst>
            <pc:docMk/>
            <pc:sldMk cId="2442333922" sldId="5666"/>
            <ac:spMk id="17" creationId="{C5D78EE9-70B2-0D60-D583-DAA56D5E77BC}"/>
          </ac:spMkLst>
        </pc:spChg>
        <pc:spChg chg="mod">
          <ac:chgData name="Aranxa  Zepeda Herrera" userId="c7bce529-ffec-4142-a2a9-ceaca1e5a224" providerId="ADAL" clId="{074371A8-27A0-454B-ADE7-778FFF4DC2A7}" dt="2023-08-25T23:30:44.773" v="1256" actId="1037"/>
          <ac:spMkLst>
            <pc:docMk/>
            <pc:sldMk cId="2442333922" sldId="5666"/>
            <ac:spMk id="18" creationId="{13D622CC-5248-3B05-BEB5-D1FE7D5740EC}"/>
          </ac:spMkLst>
        </pc:spChg>
        <pc:spChg chg="mod">
          <ac:chgData name="Aranxa  Zepeda Herrera" userId="c7bce529-ffec-4142-a2a9-ceaca1e5a224" providerId="ADAL" clId="{074371A8-27A0-454B-ADE7-778FFF4DC2A7}" dt="2023-08-25T23:30:12.191" v="1201" actId="1038"/>
          <ac:spMkLst>
            <pc:docMk/>
            <pc:sldMk cId="2442333922" sldId="5666"/>
            <ac:spMk id="23" creationId="{1E214668-6BF4-494C-440D-D6585CAB0E64}"/>
          </ac:spMkLst>
        </pc:spChg>
        <pc:spChg chg="mod">
          <ac:chgData name="Aranxa  Zepeda Herrera" userId="c7bce529-ffec-4142-a2a9-ceaca1e5a224" providerId="ADAL" clId="{074371A8-27A0-454B-ADE7-778FFF4DC2A7}" dt="2023-08-25T23:30:18.687" v="1207" actId="1038"/>
          <ac:spMkLst>
            <pc:docMk/>
            <pc:sldMk cId="2442333922" sldId="5666"/>
            <ac:spMk id="24" creationId="{2AAD61E9-A79A-3435-3CB1-38B61166133E}"/>
          </ac:spMkLst>
        </pc:spChg>
        <pc:spChg chg="mod">
          <ac:chgData name="Aranxa  Zepeda Herrera" userId="c7bce529-ffec-4142-a2a9-ceaca1e5a224" providerId="ADAL" clId="{074371A8-27A0-454B-ADE7-778FFF4DC2A7}" dt="2023-08-25T23:30:13.737" v="1202" actId="1038"/>
          <ac:spMkLst>
            <pc:docMk/>
            <pc:sldMk cId="2442333922" sldId="5666"/>
            <ac:spMk id="25" creationId="{FA4CD413-A6FA-31F5-F3E3-6226CE463E0F}"/>
          </ac:spMkLst>
        </pc:spChg>
        <pc:spChg chg="mod">
          <ac:chgData name="Aranxa  Zepeda Herrera" userId="c7bce529-ffec-4142-a2a9-ceaca1e5a224" providerId="ADAL" clId="{074371A8-27A0-454B-ADE7-778FFF4DC2A7}" dt="2023-08-25T23:30:20.785" v="1212" actId="1038"/>
          <ac:spMkLst>
            <pc:docMk/>
            <pc:sldMk cId="2442333922" sldId="5666"/>
            <ac:spMk id="26" creationId="{390F6431-74ED-3FB5-8177-2BE23B10FA82}"/>
          </ac:spMkLst>
        </pc:spChg>
        <pc:spChg chg="mod">
          <ac:chgData name="Aranxa  Zepeda Herrera" userId="c7bce529-ffec-4142-a2a9-ceaca1e5a224" providerId="ADAL" clId="{074371A8-27A0-454B-ADE7-778FFF4DC2A7}" dt="2023-08-25T23:30:23.691" v="1217" actId="1038"/>
          <ac:spMkLst>
            <pc:docMk/>
            <pc:sldMk cId="2442333922" sldId="5666"/>
            <ac:spMk id="27" creationId="{6C646D95-4C71-4197-1510-AAD1CCA618C5}"/>
          </ac:spMkLst>
        </pc:spChg>
        <pc:grpChg chg="mod">
          <ac:chgData name="Aranxa  Zepeda Herrera" userId="c7bce529-ffec-4142-a2a9-ceaca1e5a224" providerId="ADAL" clId="{074371A8-27A0-454B-ADE7-778FFF4DC2A7}" dt="2023-08-25T23:30:00.387" v="1175" actId="1038"/>
          <ac:grpSpMkLst>
            <pc:docMk/>
            <pc:sldMk cId="2442333922" sldId="5666"/>
            <ac:grpSpMk id="13" creationId="{324998F6-20BC-49B7-D17B-E08D44CAA98E}"/>
          </ac:grpSpMkLst>
        </pc:grpChg>
        <pc:picChg chg="del">
          <ac:chgData name="Aranxa  Zepeda Herrera" userId="c7bce529-ffec-4142-a2a9-ceaca1e5a224" providerId="ADAL" clId="{074371A8-27A0-454B-ADE7-778FFF4DC2A7}" dt="2023-08-25T20:54:29.335" v="589" actId="478"/>
          <ac:picMkLst>
            <pc:docMk/>
            <pc:sldMk cId="2442333922" sldId="5666"/>
            <ac:picMk id="4" creationId="{62D6C1A2-15D0-2762-5A5C-A910BBA9D971}"/>
          </ac:picMkLst>
        </pc:picChg>
        <pc:picChg chg="add mod ord">
          <ac:chgData name="Aranxa  Zepeda Herrera" userId="c7bce529-ffec-4142-a2a9-ceaca1e5a224" providerId="ADAL" clId="{074371A8-27A0-454B-ADE7-778FFF4DC2A7}" dt="2023-08-25T23:30:02.411" v="1181" actId="1038"/>
          <ac:picMkLst>
            <pc:docMk/>
            <pc:sldMk cId="2442333922" sldId="5666"/>
            <ac:picMk id="5" creationId="{CDA6F03B-8B94-8DBE-E6A7-6B0631D8F83C}"/>
          </ac:picMkLst>
        </pc:picChg>
        <pc:picChg chg="del">
          <ac:chgData name="Aranxa  Zepeda Herrera" userId="c7bce529-ffec-4142-a2a9-ceaca1e5a224" providerId="ADAL" clId="{074371A8-27A0-454B-ADE7-778FFF4DC2A7}" dt="2023-08-25T20:54:30.916" v="590" actId="478"/>
          <ac:picMkLst>
            <pc:docMk/>
            <pc:sldMk cId="2442333922" sldId="5666"/>
            <ac:picMk id="8" creationId="{8755A656-0433-BCA5-1889-AECEE626AA81}"/>
          </ac:picMkLst>
        </pc:picChg>
        <pc:picChg chg="add del mod ord">
          <ac:chgData name="Aranxa  Zepeda Herrera" userId="c7bce529-ffec-4142-a2a9-ceaca1e5a224" providerId="ADAL" clId="{074371A8-27A0-454B-ADE7-778FFF4DC2A7}" dt="2023-08-25T21:05:12.105" v="619" actId="478"/>
          <ac:picMkLst>
            <pc:docMk/>
            <pc:sldMk cId="2442333922" sldId="5666"/>
            <ac:picMk id="10" creationId="{4590BD15-C3D1-C2A6-0097-E3E9F6B49E35}"/>
          </ac:picMkLst>
        </pc:picChg>
        <pc:picChg chg="add mod ord">
          <ac:chgData name="Aranxa  Zepeda Herrera" userId="c7bce529-ffec-4142-a2a9-ceaca1e5a224" providerId="ADAL" clId="{074371A8-27A0-454B-ADE7-778FFF4DC2A7}" dt="2023-08-25T23:30:07.164" v="1192" actId="1038"/>
          <ac:picMkLst>
            <pc:docMk/>
            <pc:sldMk cId="2442333922" sldId="5666"/>
            <ac:picMk id="14" creationId="{E2AE9F81-C4AB-8520-2FE6-F93C8807C6CD}"/>
          </ac:picMkLst>
        </pc:picChg>
        <pc:picChg chg="del">
          <ac:chgData name="Aranxa  Zepeda Herrera" userId="c7bce529-ffec-4142-a2a9-ceaca1e5a224" providerId="ADAL" clId="{074371A8-27A0-454B-ADE7-778FFF4DC2A7}" dt="2023-08-25T20:54:32.949" v="591" actId="478"/>
          <ac:picMkLst>
            <pc:docMk/>
            <pc:sldMk cId="2442333922" sldId="5666"/>
            <ac:picMk id="15" creationId="{11D84541-8F49-1E27-751F-5D282C28BED9}"/>
          </ac:picMkLst>
        </pc:picChg>
        <pc:picChg chg="add mod ord">
          <ac:chgData name="Aranxa  Zepeda Herrera" userId="c7bce529-ffec-4142-a2a9-ceaca1e5a224" providerId="ADAL" clId="{074371A8-27A0-454B-ADE7-778FFF4DC2A7}" dt="2023-08-25T23:30:25.511" v="1218" actId="1037"/>
          <ac:picMkLst>
            <pc:docMk/>
            <pc:sldMk cId="2442333922" sldId="5666"/>
            <ac:picMk id="20" creationId="{3B845C2C-B12A-CD24-C711-1F830C2F3ACA}"/>
          </ac:picMkLst>
        </pc:picChg>
      </pc:sldChg>
      <pc:sldChg chg="addSp delSp modSp mod">
        <pc:chgData name="Aranxa  Zepeda Herrera" userId="c7bce529-ffec-4142-a2a9-ceaca1e5a224" providerId="ADAL" clId="{074371A8-27A0-454B-ADE7-778FFF4DC2A7}" dt="2023-08-25T22:10:26.811" v="874" actId="14100"/>
        <pc:sldMkLst>
          <pc:docMk/>
          <pc:sldMk cId="1806807409" sldId="5667"/>
        </pc:sldMkLst>
        <pc:spChg chg="mod">
          <ac:chgData name="Aranxa  Zepeda Herrera" userId="c7bce529-ffec-4142-a2a9-ceaca1e5a224" providerId="ADAL" clId="{074371A8-27A0-454B-ADE7-778FFF4DC2A7}" dt="2023-08-25T20:53:41.933" v="587" actId="20577"/>
          <ac:spMkLst>
            <pc:docMk/>
            <pc:sldMk cId="1806807409" sldId="5667"/>
            <ac:spMk id="6" creationId="{672A246B-6495-5683-E29F-F77008207351}"/>
          </ac:spMkLst>
        </pc:spChg>
        <pc:spChg chg="mod">
          <ac:chgData name="Aranxa  Zepeda Herrera" userId="c7bce529-ffec-4142-a2a9-ceaca1e5a224" providerId="ADAL" clId="{074371A8-27A0-454B-ADE7-778FFF4DC2A7}" dt="2023-08-25T22:10:18.054" v="867" actId="1076"/>
          <ac:spMkLst>
            <pc:docMk/>
            <pc:sldMk cId="1806807409" sldId="5667"/>
            <ac:spMk id="9" creationId="{5E06290A-F686-E095-EFA3-45F40845A3AE}"/>
          </ac:spMkLst>
        </pc:spChg>
        <pc:picChg chg="del">
          <ac:chgData name="Aranxa  Zepeda Herrera" userId="c7bce529-ffec-4142-a2a9-ceaca1e5a224" providerId="ADAL" clId="{074371A8-27A0-454B-ADE7-778FFF4DC2A7}" dt="2023-08-25T20:43:21.221" v="511" actId="478"/>
          <ac:picMkLst>
            <pc:docMk/>
            <pc:sldMk cId="1806807409" sldId="5667"/>
            <ac:picMk id="3" creationId="{0FB85AE4-8EEA-5AB1-033B-56E5B46DF180}"/>
          </ac:picMkLst>
        </pc:picChg>
        <pc:picChg chg="add mod ord">
          <ac:chgData name="Aranxa  Zepeda Herrera" userId="c7bce529-ffec-4142-a2a9-ceaca1e5a224" providerId="ADAL" clId="{074371A8-27A0-454B-ADE7-778FFF4DC2A7}" dt="2023-08-25T20:44:36.417" v="520" actId="1076"/>
          <ac:picMkLst>
            <pc:docMk/>
            <pc:sldMk cId="1806807409" sldId="5667"/>
            <ac:picMk id="4" creationId="{42B8038A-2EAB-FC5F-40F6-6073FC4AFF9D}"/>
          </ac:picMkLst>
        </pc:picChg>
        <pc:picChg chg="del">
          <ac:chgData name="Aranxa  Zepeda Herrera" userId="c7bce529-ffec-4142-a2a9-ceaca1e5a224" providerId="ADAL" clId="{074371A8-27A0-454B-ADE7-778FFF4DC2A7}" dt="2023-08-25T20:42:20.769" v="492" actId="478"/>
          <ac:picMkLst>
            <pc:docMk/>
            <pc:sldMk cId="1806807409" sldId="5667"/>
            <ac:picMk id="7" creationId="{2D833374-0A3B-BDDD-7BEF-5EF576074E40}"/>
          </ac:picMkLst>
        </pc:picChg>
        <pc:picChg chg="add del mod modCrop">
          <ac:chgData name="Aranxa  Zepeda Herrera" userId="c7bce529-ffec-4142-a2a9-ceaca1e5a224" providerId="ADAL" clId="{074371A8-27A0-454B-ADE7-778FFF4DC2A7}" dt="2023-08-25T20:43:10.402" v="503" actId="478"/>
          <ac:picMkLst>
            <pc:docMk/>
            <pc:sldMk cId="1806807409" sldId="5667"/>
            <ac:picMk id="8" creationId="{49E8D6E0-0C11-424D-874C-EE3E1E7B2DAE}"/>
          </ac:picMkLst>
        </pc:picChg>
        <pc:picChg chg="add del mod">
          <ac:chgData name="Aranxa  Zepeda Herrera" userId="c7bce529-ffec-4142-a2a9-ceaca1e5a224" providerId="ADAL" clId="{074371A8-27A0-454B-ADE7-778FFF4DC2A7}" dt="2023-08-25T20:43:56.021" v="514" actId="478"/>
          <ac:picMkLst>
            <pc:docMk/>
            <pc:sldMk cId="1806807409" sldId="5667"/>
            <ac:picMk id="11" creationId="{778D303E-46C1-8C27-1984-63874A22122F}"/>
          </ac:picMkLst>
        </pc:picChg>
        <pc:picChg chg="add mod modCrop">
          <ac:chgData name="Aranxa  Zepeda Herrera" userId="c7bce529-ffec-4142-a2a9-ceaca1e5a224" providerId="ADAL" clId="{074371A8-27A0-454B-ADE7-778FFF4DC2A7}" dt="2023-08-25T22:10:26.811" v="874" actId="14100"/>
          <ac:picMkLst>
            <pc:docMk/>
            <pc:sldMk cId="1806807409" sldId="5667"/>
            <ac:picMk id="13" creationId="{C07D6CC9-8696-53F8-D909-97EB75DDFA05}"/>
          </ac:picMkLst>
        </pc:picChg>
      </pc:sldChg>
    </pc:docChg>
  </pc:docChgLst>
  <pc:docChgLst>
    <pc:chgData name="Aranxa Zepeda Herrera" userId="c7bce529-ffec-4142-a2a9-ceaca1e5a224" providerId="ADAL" clId="{908E14C7-F8FD-4629-AE84-8CE510308DD1}"/>
    <pc:docChg chg="undo redo custSel modSld">
      <pc:chgData name="Aranxa Zepeda Herrera" userId="c7bce529-ffec-4142-a2a9-ceaca1e5a224" providerId="ADAL" clId="{908E14C7-F8FD-4629-AE84-8CE510308DD1}" dt="2023-10-14T15:29:16.659" v="1274" actId="1076"/>
      <pc:docMkLst>
        <pc:docMk/>
      </pc:docMkLst>
      <pc:sldChg chg="addSp delSp modSp mod">
        <pc:chgData name="Aranxa Zepeda Herrera" userId="c7bce529-ffec-4142-a2a9-ceaca1e5a224" providerId="ADAL" clId="{908E14C7-F8FD-4629-AE84-8CE510308DD1}" dt="2023-10-14T15:23:26.807" v="1171" actId="14100"/>
        <pc:sldMkLst>
          <pc:docMk/>
          <pc:sldMk cId="3338080403" sldId="948"/>
        </pc:sldMkLst>
        <pc:spChg chg="mod">
          <ac:chgData name="Aranxa Zepeda Herrera" userId="c7bce529-ffec-4142-a2a9-ceaca1e5a224" providerId="ADAL" clId="{908E14C7-F8FD-4629-AE84-8CE510308DD1}" dt="2023-10-13T20:59:38.461" v="125" actId="20577"/>
          <ac:spMkLst>
            <pc:docMk/>
            <pc:sldMk cId="3338080403" sldId="948"/>
            <ac:spMk id="6" creationId="{846B5375-9423-48A6-8014-23D7BA324B66}"/>
          </ac:spMkLst>
        </pc:spChg>
        <pc:spChg chg="mod">
          <ac:chgData name="Aranxa Zepeda Herrera" userId="c7bce529-ffec-4142-a2a9-ceaca1e5a224" providerId="ADAL" clId="{908E14C7-F8FD-4629-AE84-8CE510308DD1}" dt="2023-10-13T21:00:48.712" v="161" actId="20577"/>
          <ac:spMkLst>
            <pc:docMk/>
            <pc:sldMk cId="3338080403" sldId="948"/>
            <ac:spMk id="7" creationId="{82AA41E7-BC66-4C53-9819-0037564B9CAE}"/>
          </ac:spMkLst>
        </pc:spChg>
        <pc:spChg chg="mod">
          <ac:chgData name="Aranxa Zepeda Herrera" userId="c7bce529-ffec-4142-a2a9-ceaca1e5a224" providerId="ADAL" clId="{908E14C7-F8FD-4629-AE84-8CE510308DD1}" dt="2023-10-13T21:00:58.772" v="165" actId="20577"/>
          <ac:spMkLst>
            <pc:docMk/>
            <pc:sldMk cId="3338080403" sldId="948"/>
            <ac:spMk id="9" creationId="{F6286799-6B16-4187-825E-4CDFA6BD2B01}"/>
          </ac:spMkLst>
        </pc:spChg>
        <pc:picChg chg="del">
          <ac:chgData name="Aranxa Zepeda Herrera" userId="c7bce529-ffec-4142-a2a9-ceaca1e5a224" providerId="ADAL" clId="{908E14C7-F8FD-4629-AE84-8CE510308DD1}" dt="2023-10-13T21:00:02.520" v="128" actId="478"/>
          <ac:picMkLst>
            <pc:docMk/>
            <pc:sldMk cId="3338080403" sldId="948"/>
            <ac:picMk id="3" creationId="{19E0D8EE-9EAE-0D2F-E91E-10F381361F5E}"/>
          </ac:picMkLst>
        </pc:picChg>
        <pc:picChg chg="add mod">
          <ac:chgData name="Aranxa Zepeda Herrera" userId="c7bce529-ffec-4142-a2a9-ceaca1e5a224" providerId="ADAL" clId="{908E14C7-F8FD-4629-AE84-8CE510308DD1}" dt="2023-10-13T21:00:14.341" v="145" actId="1038"/>
          <ac:picMkLst>
            <pc:docMk/>
            <pc:sldMk cId="3338080403" sldId="948"/>
            <ac:picMk id="4" creationId="{D3281011-1E18-4142-1A46-D44F3EE1674A}"/>
          </ac:picMkLst>
        </pc:picChg>
        <pc:picChg chg="del">
          <ac:chgData name="Aranxa Zepeda Herrera" userId="c7bce529-ffec-4142-a2a9-ceaca1e5a224" providerId="ADAL" clId="{908E14C7-F8FD-4629-AE84-8CE510308DD1}" dt="2023-10-13T21:00:30.444" v="147" actId="478"/>
          <ac:picMkLst>
            <pc:docMk/>
            <pc:sldMk cId="3338080403" sldId="948"/>
            <ac:picMk id="11" creationId="{B54BF3E9-B874-419C-06F4-3CC441CF52D8}"/>
          </ac:picMkLst>
        </pc:picChg>
        <pc:picChg chg="add mod modCrop">
          <ac:chgData name="Aranxa Zepeda Herrera" userId="c7bce529-ffec-4142-a2a9-ceaca1e5a224" providerId="ADAL" clId="{908E14C7-F8FD-4629-AE84-8CE510308DD1}" dt="2023-10-14T15:23:26.807" v="1171" actId="14100"/>
          <ac:picMkLst>
            <pc:docMk/>
            <pc:sldMk cId="3338080403" sldId="948"/>
            <ac:picMk id="12" creationId="{D8590488-FDCF-F74D-68E9-53DCA74B0678}"/>
          </ac:picMkLst>
        </pc:picChg>
      </pc:sldChg>
      <pc:sldChg chg="addSp delSp modSp mod">
        <pc:chgData name="Aranxa Zepeda Herrera" userId="c7bce529-ffec-4142-a2a9-ceaca1e5a224" providerId="ADAL" clId="{908E14C7-F8FD-4629-AE84-8CE510308DD1}" dt="2023-10-13T23:49:03.538" v="180" actId="1035"/>
        <pc:sldMkLst>
          <pc:docMk/>
          <pc:sldMk cId="4113949992" sldId="949"/>
        </pc:sldMkLst>
        <pc:spChg chg="mod">
          <ac:chgData name="Aranxa Zepeda Herrera" userId="c7bce529-ffec-4142-a2a9-ceaca1e5a224" providerId="ADAL" clId="{908E14C7-F8FD-4629-AE84-8CE510308DD1}" dt="2023-10-13T23:48:08.062" v="171" actId="20577"/>
          <ac:spMkLst>
            <pc:docMk/>
            <pc:sldMk cId="4113949992" sldId="949"/>
            <ac:spMk id="11" creationId="{2A7ED262-8AA6-4BE7-A0E9-20C765C4D3F9}"/>
          </ac:spMkLst>
        </pc:spChg>
        <pc:picChg chg="del mod">
          <ac:chgData name="Aranxa Zepeda Herrera" userId="c7bce529-ffec-4142-a2a9-ceaca1e5a224" providerId="ADAL" clId="{908E14C7-F8FD-4629-AE84-8CE510308DD1}" dt="2023-10-13T23:48:22.086" v="174" actId="478"/>
          <ac:picMkLst>
            <pc:docMk/>
            <pc:sldMk cId="4113949992" sldId="949"/>
            <ac:picMk id="3" creationId="{BB33FABB-B55D-F69B-9DC4-B5B9559ADD8C}"/>
          </ac:picMkLst>
        </pc:picChg>
        <pc:picChg chg="add mod">
          <ac:chgData name="Aranxa Zepeda Herrera" userId="c7bce529-ffec-4142-a2a9-ceaca1e5a224" providerId="ADAL" clId="{908E14C7-F8FD-4629-AE84-8CE510308DD1}" dt="2023-10-13T23:49:03.538" v="180" actId="1035"/>
          <ac:picMkLst>
            <pc:docMk/>
            <pc:sldMk cId="4113949992" sldId="949"/>
            <ac:picMk id="4" creationId="{C027D1C7-0228-8D39-DFE4-89B2B03311A5}"/>
          </ac:picMkLst>
        </pc:picChg>
      </pc:sldChg>
      <pc:sldChg chg="addSp delSp modSp mod">
        <pc:chgData name="Aranxa Zepeda Herrera" userId="c7bce529-ffec-4142-a2a9-ceaca1e5a224" providerId="ADAL" clId="{908E14C7-F8FD-4629-AE84-8CE510308DD1}" dt="2023-10-14T00:00:14.431" v="276" actId="1038"/>
        <pc:sldMkLst>
          <pc:docMk/>
          <pc:sldMk cId="1026016386" sldId="950"/>
        </pc:sldMkLst>
        <pc:spChg chg="mod">
          <ac:chgData name="Aranxa Zepeda Herrera" userId="c7bce529-ffec-4142-a2a9-ceaca1e5a224" providerId="ADAL" clId="{908E14C7-F8FD-4629-AE84-8CE510308DD1}" dt="2023-10-13T23:49:08.910" v="182" actId="20577"/>
          <ac:spMkLst>
            <pc:docMk/>
            <pc:sldMk cId="1026016386" sldId="950"/>
            <ac:spMk id="6" creationId="{45F0D67E-6099-4FC2-91EA-A0450E960422}"/>
          </ac:spMkLst>
        </pc:spChg>
        <pc:picChg chg="del">
          <ac:chgData name="Aranxa Zepeda Herrera" userId="c7bce529-ffec-4142-a2a9-ceaca1e5a224" providerId="ADAL" clId="{908E14C7-F8FD-4629-AE84-8CE510308DD1}" dt="2023-10-13T23:49:10.150" v="183" actId="478"/>
          <ac:picMkLst>
            <pc:docMk/>
            <pc:sldMk cId="1026016386" sldId="950"/>
            <ac:picMk id="3" creationId="{45B96FDF-DC4B-1F5F-221D-672A66374382}"/>
          </ac:picMkLst>
        </pc:picChg>
        <pc:picChg chg="add mod modCrop">
          <ac:chgData name="Aranxa Zepeda Herrera" userId="c7bce529-ffec-4142-a2a9-ceaca1e5a224" providerId="ADAL" clId="{908E14C7-F8FD-4629-AE84-8CE510308DD1}" dt="2023-10-14T00:00:14.431" v="276" actId="1038"/>
          <ac:picMkLst>
            <pc:docMk/>
            <pc:sldMk cId="1026016386" sldId="950"/>
            <ac:picMk id="4" creationId="{4BD88483-1A99-BAF2-8902-0259B058815C}"/>
          </ac:picMkLst>
        </pc:picChg>
      </pc:sldChg>
      <pc:sldChg chg="addSp delSp modSp mod">
        <pc:chgData name="Aranxa Zepeda Herrera" userId="c7bce529-ffec-4142-a2a9-ceaca1e5a224" providerId="ADAL" clId="{908E14C7-F8FD-4629-AE84-8CE510308DD1}" dt="2023-10-13T23:55:56.789" v="252" actId="1035"/>
        <pc:sldMkLst>
          <pc:docMk/>
          <pc:sldMk cId="2711336626" sldId="952"/>
        </pc:sldMkLst>
        <pc:spChg chg="mod">
          <ac:chgData name="Aranxa Zepeda Herrera" userId="c7bce529-ffec-4142-a2a9-ceaca1e5a224" providerId="ADAL" clId="{908E14C7-F8FD-4629-AE84-8CE510308DD1}" dt="2023-10-13T23:55:56.789" v="252" actId="1035"/>
          <ac:spMkLst>
            <pc:docMk/>
            <pc:sldMk cId="2711336626" sldId="952"/>
            <ac:spMk id="3" creationId="{0BE117D5-C839-8FDF-4910-7F3018D9E088}"/>
          </ac:spMkLst>
        </pc:spChg>
        <pc:spChg chg="mod">
          <ac:chgData name="Aranxa Zepeda Herrera" userId="c7bce529-ffec-4142-a2a9-ceaca1e5a224" providerId="ADAL" clId="{908E14C7-F8FD-4629-AE84-8CE510308DD1}" dt="2023-10-13T23:53:24.600" v="202" actId="20577"/>
          <ac:spMkLst>
            <pc:docMk/>
            <pc:sldMk cId="2711336626" sldId="952"/>
            <ac:spMk id="6" creationId="{846B5375-9423-48A6-8014-23D7BA324B66}"/>
          </ac:spMkLst>
        </pc:spChg>
        <pc:spChg chg="mod">
          <ac:chgData name="Aranxa Zepeda Herrera" userId="c7bce529-ffec-4142-a2a9-ceaca1e5a224" providerId="ADAL" clId="{908E14C7-F8FD-4629-AE84-8CE510308DD1}" dt="2023-10-13T23:55:52.988" v="246" actId="20577"/>
          <ac:spMkLst>
            <pc:docMk/>
            <pc:sldMk cId="2711336626" sldId="952"/>
            <ac:spMk id="17" creationId="{2BD5CC9D-4958-85E2-5220-199AF197F9C7}"/>
          </ac:spMkLst>
        </pc:spChg>
        <pc:picChg chg="add mod">
          <ac:chgData name="Aranxa Zepeda Herrera" userId="c7bce529-ffec-4142-a2a9-ceaca1e5a224" providerId="ADAL" clId="{908E14C7-F8FD-4629-AE84-8CE510308DD1}" dt="2023-10-13T23:55:08.384" v="227" actId="14100"/>
          <ac:picMkLst>
            <pc:docMk/>
            <pc:sldMk cId="2711336626" sldId="952"/>
            <ac:picMk id="7" creationId="{7E2AC924-B048-A87E-EF23-67B9B680FB08}"/>
          </ac:picMkLst>
        </pc:picChg>
        <pc:picChg chg="add del mod">
          <ac:chgData name="Aranxa Zepeda Herrera" userId="c7bce529-ffec-4142-a2a9-ceaca1e5a224" providerId="ADAL" clId="{908E14C7-F8FD-4629-AE84-8CE510308DD1}" dt="2023-10-13T23:54:56.928" v="221" actId="478"/>
          <ac:picMkLst>
            <pc:docMk/>
            <pc:sldMk cId="2711336626" sldId="952"/>
            <ac:picMk id="8" creationId="{33C1426B-C95B-EECC-7132-8FD92F140D86}"/>
          </ac:picMkLst>
        </pc:picChg>
        <pc:picChg chg="add mod">
          <ac:chgData name="Aranxa Zepeda Herrera" userId="c7bce529-ffec-4142-a2a9-ceaca1e5a224" providerId="ADAL" clId="{908E14C7-F8FD-4629-AE84-8CE510308DD1}" dt="2023-10-13T23:55:39.488" v="239" actId="14100"/>
          <ac:picMkLst>
            <pc:docMk/>
            <pc:sldMk cId="2711336626" sldId="952"/>
            <ac:picMk id="10" creationId="{7D159798-009D-5CB0-B9C0-F7B85C0A4331}"/>
          </ac:picMkLst>
        </pc:picChg>
        <pc:picChg chg="del">
          <ac:chgData name="Aranxa Zepeda Herrera" userId="c7bce529-ffec-4142-a2a9-ceaca1e5a224" providerId="ADAL" clId="{908E14C7-F8FD-4629-AE84-8CE510308DD1}" dt="2023-10-13T23:55:31.136" v="231" actId="478"/>
          <ac:picMkLst>
            <pc:docMk/>
            <pc:sldMk cId="2711336626" sldId="952"/>
            <ac:picMk id="11" creationId="{ABCCDA56-274A-E60E-90F4-32679E69E1BE}"/>
          </ac:picMkLst>
        </pc:picChg>
      </pc:sldChg>
      <pc:sldChg chg="addSp delSp modSp mod">
        <pc:chgData name="Aranxa Zepeda Herrera" userId="c7bce529-ffec-4142-a2a9-ceaca1e5a224" providerId="ADAL" clId="{908E14C7-F8FD-4629-AE84-8CE510308DD1}" dt="2023-10-14T15:24:29.026" v="1182" actId="1037"/>
        <pc:sldMkLst>
          <pc:docMk/>
          <pc:sldMk cId="1166874769" sldId="953"/>
        </pc:sldMkLst>
        <pc:spChg chg="mod">
          <ac:chgData name="Aranxa Zepeda Herrera" userId="c7bce529-ffec-4142-a2a9-ceaca1e5a224" providerId="ADAL" clId="{908E14C7-F8FD-4629-AE84-8CE510308DD1}" dt="2023-10-13T23:54:13.578" v="214" actId="20577"/>
          <ac:spMkLst>
            <pc:docMk/>
            <pc:sldMk cId="1166874769" sldId="953"/>
            <ac:spMk id="11" creationId="{2A7ED262-8AA6-4BE7-A0E9-20C765C4D3F9}"/>
          </ac:spMkLst>
        </pc:spChg>
        <pc:picChg chg="add mod">
          <ac:chgData name="Aranxa Zepeda Herrera" userId="c7bce529-ffec-4142-a2a9-ceaca1e5a224" providerId="ADAL" clId="{908E14C7-F8FD-4629-AE84-8CE510308DD1}" dt="2023-10-14T15:24:29.026" v="1182" actId="1037"/>
          <ac:picMkLst>
            <pc:docMk/>
            <pc:sldMk cId="1166874769" sldId="953"/>
            <ac:picMk id="3" creationId="{E5DB541C-CEBA-2800-63B1-255C0A4760A3}"/>
          </ac:picMkLst>
        </pc:picChg>
        <pc:picChg chg="del">
          <ac:chgData name="Aranxa Zepeda Herrera" userId="c7bce529-ffec-4142-a2a9-ceaca1e5a224" providerId="ADAL" clId="{908E14C7-F8FD-4629-AE84-8CE510308DD1}" dt="2023-10-13T23:54:04.372" v="207" actId="478"/>
          <ac:picMkLst>
            <pc:docMk/>
            <pc:sldMk cId="1166874769" sldId="953"/>
            <ac:picMk id="4" creationId="{71F3E641-E17D-CD21-2E6E-B6619A61AF7D}"/>
          </ac:picMkLst>
        </pc:picChg>
        <pc:picChg chg="ord">
          <ac:chgData name="Aranxa Zepeda Herrera" userId="c7bce529-ffec-4142-a2a9-ceaca1e5a224" providerId="ADAL" clId="{908E14C7-F8FD-4629-AE84-8CE510308DD1}" dt="2023-10-13T23:54:10.496" v="211" actId="166"/>
          <ac:picMkLst>
            <pc:docMk/>
            <pc:sldMk cId="1166874769" sldId="953"/>
            <ac:picMk id="5" creationId="{A435D1A2-F499-4451-AC69-D7B94E0A9519}"/>
          </ac:picMkLst>
        </pc:picChg>
      </pc:sldChg>
      <pc:sldChg chg="addSp delSp modSp mod">
        <pc:chgData name="Aranxa Zepeda Herrera" userId="c7bce529-ffec-4142-a2a9-ceaca1e5a224" providerId="ADAL" clId="{908E14C7-F8FD-4629-AE84-8CE510308DD1}" dt="2023-10-13T23:57:48.069" v="263" actId="1038"/>
        <pc:sldMkLst>
          <pc:docMk/>
          <pc:sldMk cId="2604749361" sldId="954"/>
        </pc:sldMkLst>
        <pc:spChg chg="mod">
          <ac:chgData name="Aranxa Zepeda Herrera" userId="c7bce529-ffec-4142-a2a9-ceaca1e5a224" providerId="ADAL" clId="{908E14C7-F8FD-4629-AE84-8CE510308DD1}" dt="2023-10-13T23:56:05.741" v="254" actId="20577"/>
          <ac:spMkLst>
            <pc:docMk/>
            <pc:sldMk cId="2604749361" sldId="954"/>
            <ac:spMk id="6" creationId="{45F0D67E-6099-4FC2-91EA-A0450E960422}"/>
          </ac:spMkLst>
        </pc:spChg>
        <pc:picChg chg="add mod">
          <ac:chgData name="Aranxa Zepeda Herrera" userId="c7bce529-ffec-4142-a2a9-ceaca1e5a224" providerId="ADAL" clId="{908E14C7-F8FD-4629-AE84-8CE510308DD1}" dt="2023-10-13T23:57:48.069" v="263" actId="1038"/>
          <ac:picMkLst>
            <pc:docMk/>
            <pc:sldMk cId="2604749361" sldId="954"/>
            <ac:picMk id="3" creationId="{C0F4320B-876C-6336-2E12-CBD5713E494F}"/>
          </ac:picMkLst>
        </pc:picChg>
        <pc:picChg chg="del">
          <ac:chgData name="Aranxa Zepeda Herrera" userId="c7bce529-ffec-4142-a2a9-ceaca1e5a224" providerId="ADAL" clId="{908E14C7-F8FD-4629-AE84-8CE510308DD1}" dt="2023-10-13T23:56:07.090" v="255" actId="478"/>
          <ac:picMkLst>
            <pc:docMk/>
            <pc:sldMk cId="2604749361" sldId="954"/>
            <ac:picMk id="4" creationId="{99960D17-E20B-2938-5B9F-92F6F3BE5009}"/>
          </ac:picMkLst>
        </pc:picChg>
      </pc:sldChg>
      <pc:sldChg chg="addSp delSp modSp mod">
        <pc:chgData name="Aranxa Zepeda Herrera" userId="c7bce529-ffec-4142-a2a9-ceaca1e5a224" providerId="ADAL" clId="{908E14C7-F8FD-4629-AE84-8CE510308DD1}" dt="2023-10-13T20:58:26.429" v="117" actId="1038"/>
        <pc:sldMkLst>
          <pc:docMk/>
          <pc:sldMk cId="1622742577" sldId="1011"/>
        </pc:sldMkLst>
        <pc:spChg chg="mod ord">
          <ac:chgData name="Aranxa Zepeda Herrera" userId="c7bce529-ffec-4142-a2a9-ceaca1e5a224" providerId="ADAL" clId="{908E14C7-F8FD-4629-AE84-8CE510308DD1}" dt="2023-10-13T20:42:03.495" v="74" actId="1076"/>
          <ac:spMkLst>
            <pc:docMk/>
            <pc:sldMk cId="1622742577" sldId="1011"/>
            <ac:spMk id="10" creationId="{6855F4FB-C0ED-994D-CE8C-8D8C119AFA50}"/>
          </ac:spMkLst>
        </pc:spChg>
        <pc:spChg chg="mod ord">
          <ac:chgData name="Aranxa Zepeda Herrera" userId="c7bce529-ffec-4142-a2a9-ceaca1e5a224" providerId="ADAL" clId="{908E14C7-F8FD-4629-AE84-8CE510308DD1}" dt="2023-10-13T20:58:26.429" v="117" actId="1038"/>
          <ac:spMkLst>
            <pc:docMk/>
            <pc:sldMk cId="1622742577" sldId="1011"/>
            <ac:spMk id="19" creationId="{520392BB-404A-D046-DC38-1540C42A9EF9}"/>
          </ac:spMkLst>
        </pc:spChg>
        <pc:spChg chg="mod">
          <ac:chgData name="Aranxa Zepeda Herrera" userId="c7bce529-ffec-4142-a2a9-ceaca1e5a224" providerId="ADAL" clId="{908E14C7-F8FD-4629-AE84-8CE510308DD1}" dt="2023-10-13T20:18:49.301" v="1" actId="20577"/>
          <ac:spMkLst>
            <pc:docMk/>
            <pc:sldMk cId="1622742577" sldId="1011"/>
            <ac:spMk id="32" creationId="{367EF0EE-D00D-4131-97C7-CF5F7D03701C}"/>
          </ac:spMkLst>
        </pc:spChg>
        <pc:picChg chg="del">
          <ac:chgData name="Aranxa Zepeda Herrera" userId="c7bce529-ffec-4142-a2a9-ceaca1e5a224" providerId="ADAL" clId="{908E14C7-F8FD-4629-AE84-8CE510308DD1}" dt="2023-10-13T20:29:37.372" v="4" actId="478"/>
          <ac:picMkLst>
            <pc:docMk/>
            <pc:sldMk cId="1622742577" sldId="1011"/>
            <ac:picMk id="3" creationId="{30BE671D-2979-5D6A-CAD7-B09B684C9D72}"/>
          </ac:picMkLst>
        </pc:picChg>
        <pc:picChg chg="add del mod ord">
          <ac:chgData name="Aranxa Zepeda Herrera" userId="c7bce529-ffec-4142-a2a9-ceaca1e5a224" providerId="ADAL" clId="{908E14C7-F8FD-4629-AE84-8CE510308DD1}" dt="2023-10-13T20:33:34.326" v="14" actId="478"/>
          <ac:picMkLst>
            <pc:docMk/>
            <pc:sldMk cId="1622742577" sldId="1011"/>
            <ac:picMk id="4" creationId="{BA02B009-A876-A298-AEF9-4D5ED81AEED5}"/>
          </ac:picMkLst>
        </pc:picChg>
        <pc:picChg chg="del">
          <ac:chgData name="Aranxa Zepeda Herrera" userId="c7bce529-ffec-4142-a2a9-ceaca1e5a224" providerId="ADAL" clId="{908E14C7-F8FD-4629-AE84-8CE510308DD1}" dt="2023-10-13T20:35:09.214" v="19" actId="478"/>
          <ac:picMkLst>
            <pc:docMk/>
            <pc:sldMk cId="1622742577" sldId="1011"/>
            <ac:picMk id="5" creationId="{8F8027C4-E63E-B87E-5C75-67B00E153D15}"/>
          </ac:picMkLst>
        </pc:picChg>
        <pc:picChg chg="add mod">
          <ac:chgData name="Aranxa Zepeda Herrera" userId="c7bce529-ffec-4142-a2a9-ceaca1e5a224" providerId="ADAL" clId="{908E14C7-F8FD-4629-AE84-8CE510308DD1}" dt="2023-10-13T20:58:19.557" v="114" actId="14100"/>
          <ac:picMkLst>
            <pc:docMk/>
            <pc:sldMk cId="1622742577" sldId="1011"/>
            <ac:picMk id="7" creationId="{E86CA504-EDC1-0B31-D8CC-DB53B79D9585}"/>
          </ac:picMkLst>
        </pc:picChg>
        <pc:picChg chg="del">
          <ac:chgData name="Aranxa Zepeda Herrera" userId="c7bce529-ffec-4142-a2a9-ceaca1e5a224" providerId="ADAL" clId="{908E14C7-F8FD-4629-AE84-8CE510308DD1}" dt="2023-10-13T20:40:44.913" v="59" actId="478"/>
          <ac:picMkLst>
            <pc:docMk/>
            <pc:sldMk cId="1622742577" sldId="1011"/>
            <ac:picMk id="8" creationId="{0A7A56C7-E135-9461-49A2-C1A5DBB48B76}"/>
          </ac:picMkLst>
        </pc:picChg>
        <pc:picChg chg="add mod">
          <ac:chgData name="Aranxa Zepeda Herrera" userId="c7bce529-ffec-4142-a2a9-ceaca1e5a224" providerId="ADAL" clId="{908E14C7-F8FD-4629-AE84-8CE510308DD1}" dt="2023-10-13T20:43:20.705" v="96" actId="14100"/>
          <ac:picMkLst>
            <pc:docMk/>
            <pc:sldMk cId="1622742577" sldId="1011"/>
            <ac:picMk id="11" creationId="{4FD4A88A-E18A-A9B3-52AD-81D78BDB0B29}"/>
          </ac:picMkLst>
        </pc:picChg>
        <pc:picChg chg="ord">
          <ac:chgData name="Aranxa Zepeda Herrera" userId="c7bce529-ffec-4142-a2a9-ceaca1e5a224" providerId="ADAL" clId="{908E14C7-F8FD-4629-AE84-8CE510308DD1}" dt="2023-10-13T20:40:56.710" v="63" actId="166"/>
          <ac:picMkLst>
            <pc:docMk/>
            <pc:sldMk cId="1622742577" sldId="1011"/>
            <ac:picMk id="13" creationId="{286151D4-C4FF-43F8-B9DE-6CE6DF648D1B}"/>
          </ac:picMkLst>
        </pc:picChg>
        <pc:picChg chg="add mod">
          <ac:chgData name="Aranxa Zepeda Herrera" userId="c7bce529-ffec-4142-a2a9-ceaca1e5a224" providerId="ADAL" clId="{908E14C7-F8FD-4629-AE84-8CE510308DD1}" dt="2023-10-13T20:41:03.293" v="66" actId="14100"/>
          <ac:picMkLst>
            <pc:docMk/>
            <pc:sldMk cId="1622742577" sldId="1011"/>
            <ac:picMk id="15" creationId="{C1F7EA57-C036-A9D8-782B-B8135F639B9B}"/>
          </ac:picMkLst>
        </pc:picChg>
      </pc:sldChg>
      <pc:sldChg chg="addSp delSp modSp mod">
        <pc:chgData name="Aranxa Zepeda Herrera" userId="c7bce529-ffec-4142-a2a9-ceaca1e5a224" providerId="ADAL" clId="{908E14C7-F8FD-4629-AE84-8CE510308DD1}" dt="2023-10-13T23:59:26.065" v="267" actId="732"/>
        <pc:sldMkLst>
          <pc:docMk/>
          <pc:sldMk cId="1306232964" sldId="1015"/>
        </pc:sldMkLst>
        <pc:spChg chg="mod ord">
          <ac:chgData name="Aranxa Zepeda Herrera" userId="c7bce529-ffec-4142-a2a9-ceaca1e5a224" providerId="ADAL" clId="{908E14C7-F8FD-4629-AE84-8CE510308DD1}" dt="2023-10-13T20:58:34.713" v="120" actId="1036"/>
          <ac:spMkLst>
            <pc:docMk/>
            <pc:sldMk cId="1306232964" sldId="1015"/>
            <ac:spMk id="4" creationId="{9C78C6F6-349E-2E2E-8A8D-0995BDB346BF}"/>
          </ac:spMkLst>
        </pc:spChg>
        <pc:spChg chg="mod ord">
          <ac:chgData name="Aranxa Zepeda Herrera" userId="c7bce529-ffec-4142-a2a9-ceaca1e5a224" providerId="ADAL" clId="{908E14C7-F8FD-4629-AE84-8CE510308DD1}" dt="2023-10-13T20:59:28.217" v="123" actId="1076"/>
          <ac:spMkLst>
            <pc:docMk/>
            <pc:sldMk cId="1306232964" sldId="1015"/>
            <ac:spMk id="5" creationId="{A613A7F5-A2E5-BE1E-D674-D2C65A70130E}"/>
          </ac:spMkLst>
        </pc:spChg>
        <pc:spChg chg="mod">
          <ac:chgData name="Aranxa Zepeda Herrera" userId="c7bce529-ffec-4142-a2a9-ceaca1e5a224" providerId="ADAL" clId="{908E14C7-F8FD-4629-AE84-8CE510308DD1}" dt="2023-10-13T20:42:29.912" v="82" actId="20577"/>
          <ac:spMkLst>
            <pc:docMk/>
            <pc:sldMk cId="1306232964" sldId="1015"/>
            <ac:spMk id="32" creationId="{367EF0EE-D00D-4131-97C7-CF5F7D03701C}"/>
          </ac:spMkLst>
        </pc:spChg>
        <pc:picChg chg="del">
          <ac:chgData name="Aranxa Zepeda Herrera" userId="c7bce529-ffec-4142-a2a9-ceaca1e5a224" providerId="ADAL" clId="{908E14C7-F8FD-4629-AE84-8CE510308DD1}" dt="2023-10-13T20:36:46.481" v="25" actId="478"/>
          <ac:picMkLst>
            <pc:docMk/>
            <pc:sldMk cId="1306232964" sldId="1015"/>
            <ac:picMk id="2" creationId="{9E4D5A44-8361-EB25-6BD3-4F93A88D14FA}"/>
          </ac:picMkLst>
        </pc:picChg>
        <pc:picChg chg="add mod modCrop">
          <ac:chgData name="Aranxa Zepeda Herrera" userId="c7bce529-ffec-4142-a2a9-ceaca1e5a224" providerId="ADAL" clId="{908E14C7-F8FD-4629-AE84-8CE510308DD1}" dt="2023-10-13T23:59:26.065" v="267" actId="732"/>
          <ac:picMkLst>
            <pc:docMk/>
            <pc:sldMk cId="1306232964" sldId="1015"/>
            <ac:picMk id="6" creationId="{7012052F-5106-9759-BC9A-CE752B99B1E0}"/>
          </ac:picMkLst>
        </pc:picChg>
        <pc:picChg chg="del">
          <ac:chgData name="Aranxa Zepeda Herrera" userId="c7bce529-ffec-4142-a2a9-ceaca1e5a224" providerId="ADAL" clId="{908E14C7-F8FD-4629-AE84-8CE510308DD1}" dt="2023-10-13T20:37:04.953" v="28" actId="478"/>
          <ac:picMkLst>
            <pc:docMk/>
            <pc:sldMk cId="1306232964" sldId="1015"/>
            <ac:picMk id="7" creationId="{9D1EA421-B12E-CB8B-FECB-B295AB4AA883}"/>
          </ac:picMkLst>
        </pc:picChg>
        <pc:picChg chg="add mod ord">
          <ac:chgData name="Aranxa Zepeda Herrera" userId="c7bce529-ffec-4142-a2a9-ceaca1e5a224" providerId="ADAL" clId="{908E14C7-F8FD-4629-AE84-8CE510308DD1}" dt="2023-10-13T20:43:08.490" v="90" actId="14100"/>
          <ac:picMkLst>
            <pc:docMk/>
            <pc:sldMk cId="1306232964" sldId="1015"/>
            <ac:picMk id="8" creationId="{A5BA2A47-4909-FB45-C171-D6DA2E9FB71C}"/>
          </ac:picMkLst>
        </pc:picChg>
        <pc:picChg chg="del">
          <ac:chgData name="Aranxa Zepeda Herrera" userId="c7bce529-ffec-4142-a2a9-ceaca1e5a224" providerId="ADAL" clId="{908E14C7-F8FD-4629-AE84-8CE510308DD1}" dt="2023-10-13T20:41:44.399" v="73" actId="478"/>
          <ac:picMkLst>
            <pc:docMk/>
            <pc:sldMk cId="1306232964" sldId="1015"/>
            <ac:picMk id="9" creationId="{7DF33F87-F03D-11B4-01DC-6328C086B5BC}"/>
          </ac:picMkLst>
        </pc:picChg>
        <pc:picChg chg="add mod">
          <ac:chgData name="Aranxa Zepeda Herrera" userId="c7bce529-ffec-4142-a2a9-ceaca1e5a224" providerId="ADAL" clId="{908E14C7-F8FD-4629-AE84-8CE510308DD1}" dt="2023-10-13T20:43:05.695" v="89" actId="14100"/>
          <ac:picMkLst>
            <pc:docMk/>
            <pc:sldMk cId="1306232964" sldId="1015"/>
            <ac:picMk id="11" creationId="{814F6D10-C4F6-5C65-55A2-6F93353D10AB}"/>
          </ac:picMkLst>
        </pc:picChg>
        <pc:picChg chg="ord">
          <ac:chgData name="Aranxa Zepeda Herrera" userId="c7bce529-ffec-4142-a2a9-ceaca1e5a224" providerId="ADAL" clId="{908E14C7-F8FD-4629-AE84-8CE510308DD1}" dt="2023-10-13T20:43:03.419" v="88" actId="166"/>
          <ac:picMkLst>
            <pc:docMk/>
            <pc:sldMk cId="1306232964" sldId="1015"/>
            <ac:picMk id="16" creationId="{3A2A2D5F-2FF2-4044-A02E-4C265B418FF3}"/>
          </ac:picMkLst>
        </pc:picChg>
      </pc:sldChg>
      <pc:sldChg chg="addSp delSp modSp mod">
        <pc:chgData name="Aranxa Zepeda Herrera" userId="c7bce529-ffec-4142-a2a9-ceaca1e5a224" providerId="ADAL" clId="{908E14C7-F8FD-4629-AE84-8CE510308DD1}" dt="2023-10-13T23:59:50.828" v="270" actId="1076"/>
        <pc:sldMkLst>
          <pc:docMk/>
          <pc:sldMk cId="1686683552" sldId="1016"/>
        </pc:sldMkLst>
        <pc:spChg chg="mod ord">
          <ac:chgData name="Aranxa Zepeda Herrera" userId="c7bce529-ffec-4142-a2a9-ceaca1e5a224" providerId="ADAL" clId="{908E14C7-F8FD-4629-AE84-8CE510308DD1}" dt="2023-10-13T20:59:07.280" v="122" actId="14100"/>
          <ac:spMkLst>
            <pc:docMk/>
            <pc:sldMk cId="1686683552" sldId="1016"/>
            <ac:spMk id="4" creationId="{84AD0877-CA04-077D-4A4A-A9E1394A151F}"/>
          </ac:spMkLst>
        </pc:spChg>
        <pc:spChg chg="mod ord">
          <ac:chgData name="Aranxa Zepeda Herrera" userId="c7bce529-ffec-4142-a2a9-ceaca1e5a224" providerId="ADAL" clId="{908E14C7-F8FD-4629-AE84-8CE510308DD1}" dt="2023-10-13T23:59:50.828" v="270" actId="1076"/>
          <ac:spMkLst>
            <pc:docMk/>
            <pc:sldMk cId="1686683552" sldId="1016"/>
            <ac:spMk id="9" creationId="{63331F76-A73A-EEB7-37AC-CF2AF7DEB69A}"/>
          </ac:spMkLst>
        </pc:spChg>
        <pc:spChg chg="mod">
          <ac:chgData name="Aranxa Zepeda Herrera" userId="c7bce529-ffec-4142-a2a9-ceaca1e5a224" providerId="ADAL" clId="{908E14C7-F8FD-4629-AE84-8CE510308DD1}" dt="2023-10-13T20:42:26.919" v="80" actId="20577"/>
          <ac:spMkLst>
            <pc:docMk/>
            <pc:sldMk cId="1686683552" sldId="1016"/>
            <ac:spMk id="32" creationId="{367EF0EE-D00D-4131-97C7-CF5F7D03701C}"/>
          </ac:spMkLst>
        </pc:spChg>
        <pc:picChg chg="del">
          <ac:chgData name="Aranxa Zepeda Herrera" userId="c7bce529-ffec-4142-a2a9-ceaca1e5a224" providerId="ADAL" clId="{908E14C7-F8FD-4629-AE84-8CE510308DD1}" dt="2023-10-13T20:38:51.970" v="42" actId="478"/>
          <ac:picMkLst>
            <pc:docMk/>
            <pc:sldMk cId="1686683552" sldId="1016"/>
            <ac:picMk id="2" creationId="{CC1F892E-E8C2-3394-5E82-C68960BFFF19}"/>
          </ac:picMkLst>
        </pc:picChg>
        <pc:picChg chg="add mod">
          <ac:chgData name="Aranxa Zepeda Herrera" userId="c7bce529-ffec-4142-a2a9-ceaca1e5a224" providerId="ADAL" clId="{908E14C7-F8FD-4629-AE84-8CE510308DD1}" dt="2023-10-13T23:59:47.851" v="269" actId="1076"/>
          <ac:picMkLst>
            <pc:docMk/>
            <pc:sldMk cId="1686683552" sldId="1016"/>
            <ac:picMk id="5" creationId="{B790BAB4-2FE6-70E3-6254-873C9E000FA5}"/>
          </ac:picMkLst>
        </pc:picChg>
        <pc:picChg chg="del">
          <ac:chgData name="Aranxa Zepeda Herrera" userId="c7bce529-ffec-4142-a2a9-ceaca1e5a224" providerId="ADAL" clId="{908E14C7-F8FD-4629-AE84-8CE510308DD1}" dt="2023-10-13T20:37:34.881" v="35" actId="478"/>
          <ac:picMkLst>
            <pc:docMk/>
            <pc:sldMk cId="1686683552" sldId="1016"/>
            <ac:picMk id="6" creationId="{5E90B4EF-1EBF-B2B3-58A6-05B26A755682}"/>
          </ac:picMkLst>
        </pc:picChg>
        <pc:picChg chg="add mod ord">
          <ac:chgData name="Aranxa Zepeda Herrera" userId="c7bce529-ffec-4142-a2a9-ceaca1e5a224" providerId="ADAL" clId="{908E14C7-F8FD-4629-AE84-8CE510308DD1}" dt="2023-10-13T20:56:58.840" v="104" actId="14100"/>
          <ac:picMkLst>
            <pc:docMk/>
            <pc:sldMk cId="1686683552" sldId="1016"/>
            <ac:picMk id="7" creationId="{323ACC9E-C2F2-260C-4211-789D536A929C}"/>
          </ac:picMkLst>
        </pc:picChg>
        <pc:picChg chg="del">
          <ac:chgData name="Aranxa Zepeda Herrera" userId="c7bce529-ffec-4142-a2a9-ceaca1e5a224" providerId="ADAL" clId="{908E14C7-F8FD-4629-AE84-8CE510308DD1}" dt="2023-10-13T20:42:15.368" v="76" actId="478"/>
          <ac:picMkLst>
            <pc:docMk/>
            <pc:sldMk cId="1686683552" sldId="1016"/>
            <ac:picMk id="10" creationId="{86973EC0-F9BE-6CC0-646C-16E7A07FD9A1}"/>
          </ac:picMkLst>
        </pc:picChg>
        <pc:picChg chg="add mod modCrop">
          <ac:chgData name="Aranxa Zepeda Herrera" userId="c7bce529-ffec-4142-a2a9-ceaca1e5a224" providerId="ADAL" clId="{908E14C7-F8FD-4629-AE84-8CE510308DD1}" dt="2023-10-13T20:56:52.429" v="103" actId="14100"/>
          <ac:picMkLst>
            <pc:docMk/>
            <pc:sldMk cId="1686683552" sldId="1016"/>
            <ac:picMk id="11" creationId="{1FA2BF10-E34C-1E2F-E754-E19D0D635BDC}"/>
          </ac:picMkLst>
        </pc:picChg>
        <pc:picChg chg="ord">
          <ac:chgData name="Aranxa Zepeda Herrera" userId="c7bce529-ffec-4142-a2a9-ceaca1e5a224" providerId="ADAL" clId="{908E14C7-F8FD-4629-AE84-8CE510308DD1}" dt="2023-10-13T20:56:45.877" v="101" actId="166"/>
          <ac:picMkLst>
            <pc:docMk/>
            <pc:sldMk cId="1686683552" sldId="1016"/>
            <ac:picMk id="17" creationId="{39571F6C-33FC-4B1A-9A1C-309D9D2C43B5}"/>
          </ac:picMkLst>
        </pc:picChg>
      </pc:sldChg>
      <pc:sldChg chg="addSp delSp modSp mod">
        <pc:chgData name="Aranxa Zepeda Herrera" userId="c7bce529-ffec-4142-a2a9-ceaca1e5a224" providerId="ADAL" clId="{908E14C7-F8FD-4629-AE84-8CE510308DD1}" dt="2023-10-14T15:29:16.659" v="1274" actId="1076"/>
        <pc:sldMkLst>
          <pc:docMk/>
          <pc:sldMk cId="3354801092" sldId="2914"/>
        </pc:sldMkLst>
        <pc:spChg chg="mod">
          <ac:chgData name="Aranxa Zepeda Herrera" userId="c7bce529-ffec-4142-a2a9-ceaca1e5a224" providerId="ADAL" clId="{908E14C7-F8FD-4629-AE84-8CE510308DD1}" dt="2023-10-14T15:27:23.965" v="1234" actId="1038"/>
          <ac:spMkLst>
            <pc:docMk/>
            <pc:sldMk cId="3354801092" sldId="2914"/>
            <ac:spMk id="2" creationId="{CEB22AF2-375E-9A93-5707-BCE2107EF470}"/>
          </ac:spMkLst>
        </pc:spChg>
        <pc:spChg chg="mod">
          <ac:chgData name="Aranxa Zepeda Herrera" userId="c7bce529-ffec-4142-a2a9-ceaca1e5a224" providerId="ADAL" clId="{908E14C7-F8FD-4629-AE84-8CE510308DD1}" dt="2023-10-14T15:27:23.965" v="1234" actId="1038"/>
          <ac:spMkLst>
            <pc:docMk/>
            <pc:sldMk cId="3354801092" sldId="2914"/>
            <ac:spMk id="4" creationId="{AEF8604C-6D83-07F9-4B1B-2CCCBAC93AB9}"/>
          </ac:spMkLst>
        </pc:spChg>
        <pc:spChg chg="add mod">
          <ac:chgData name="Aranxa Zepeda Herrera" userId="c7bce529-ffec-4142-a2a9-ceaca1e5a224" providerId="ADAL" clId="{908E14C7-F8FD-4629-AE84-8CE510308DD1}" dt="2023-10-14T15:06:14.115" v="1080" actId="164"/>
          <ac:spMkLst>
            <pc:docMk/>
            <pc:sldMk cId="3354801092" sldId="2914"/>
            <ac:spMk id="6" creationId="{A6C9E907-ADFA-F560-FA73-638DB6B9266F}"/>
          </ac:spMkLst>
        </pc:spChg>
        <pc:spChg chg="mod">
          <ac:chgData name="Aranxa Zepeda Herrera" userId="c7bce529-ffec-4142-a2a9-ceaca1e5a224" providerId="ADAL" clId="{908E14C7-F8FD-4629-AE84-8CE510308DD1}" dt="2023-10-14T15:27:23.965" v="1234" actId="1038"/>
          <ac:spMkLst>
            <pc:docMk/>
            <pc:sldMk cId="3354801092" sldId="2914"/>
            <ac:spMk id="13" creationId="{F5382BFD-27B2-90E5-5423-6BD8A06ED703}"/>
          </ac:spMkLst>
        </pc:spChg>
        <pc:spChg chg="add mod">
          <ac:chgData name="Aranxa Zepeda Herrera" userId="c7bce529-ffec-4142-a2a9-ceaca1e5a224" providerId="ADAL" clId="{908E14C7-F8FD-4629-AE84-8CE510308DD1}" dt="2023-10-14T15:06:30.812" v="1085" actId="164"/>
          <ac:spMkLst>
            <pc:docMk/>
            <pc:sldMk cId="3354801092" sldId="2914"/>
            <ac:spMk id="15" creationId="{DCB80D07-EE55-9E09-22BB-40618D089852}"/>
          </ac:spMkLst>
        </pc:spChg>
        <pc:spChg chg="mod">
          <ac:chgData name="Aranxa Zepeda Herrera" userId="c7bce529-ffec-4142-a2a9-ceaca1e5a224" providerId="ADAL" clId="{908E14C7-F8FD-4629-AE84-8CE510308DD1}" dt="2023-10-14T15:27:23.965" v="1234" actId="1038"/>
          <ac:spMkLst>
            <pc:docMk/>
            <pc:sldMk cId="3354801092" sldId="2914"/>
            <ac:spMk id="17" creationId="{3BB67C76-1A3E-3F97-5530-2C73399449CE}"/>
          </ac:spMkLst>
        </pc:spChg>
        <pc:spChg chg="mod">
          <ac:chgData name="Aranxa Zepeda Herrera" userId="c7bce529-ffec-4142-a2a9-ceaca1e5a224" providerId="ADAL" clId="{908E14C7-F8FD-4629-AE84-8CE510308DD1}" dt="2023-10-14T00:22:27.980" v="482" actId="20577"/>
          <ac:spMkLst>
            <pc:docMk/>
            <pc:sldMk cId="3354801092" sldId="2914"/>
            <ac:spMk id="18" creationId="{F7F5D534-81AF-4784-A10D-CB3EECA19EA8}"/>
          </ac:spMkLst>
        </pc:spChg>
        <pc:spChg chg="mod">
          <ac:chgData name="Aranxa Zepeda Herrera" userId="c7bce529-ffec-4142-a2a9-ceaca1e5a224" providerId="ADAL" clId="{908E14C7-F8FD-4629-AE84-8CE510308DD1}" dt="2023-10-14T15:28:02.548" v="1265" actId="1076"/>
          <ac:spMkLst>
            <pc:docMk/>
            <pc:sldMk cId="3354801092" sldId="2914"/>
            <ac:spMk id="20" creationId="{7716817D-1174-78A8-A9D0-E6BFBA69EFCB}"/>
          </ac:spMkLst>
        </pc:spChg>
        <pc:spChg chg="mod ord">
          <ac:chgData name="Aranxa Zepeda Herrera" userId="c7bce529-ffec-4142-a2a9-ceaca1e5a224" providerId="ADAL" clId="{908E14C7-F8FD-4629-AE84-8CE510308DD1}" dt="2023-10-14T15:27:10.105" v="1217" actId="1036"/>
          <ac:spMkLst>
            <pc:docMk/>
            <pc:sldMk cId="3354801092" sldId="2914"/>
            <ac:spMk id="30" creationId="{196FD4FF-758A-703A-F34C-26019903C0C9}"/>
          </ac:spMkLst>
        </pc:spChg>
        <pc:spChg chg="del">
          <ac:chgData name="Aranxa Zepeda Herrera" userId="c7bce529-ffec-4142-a2a9-ceaca1e5a224" providerId="ADAL" clId="{908E14C7-F8FD-4629-AE84-8CE510308DD1}" dt="2023-10-14T14:56:35.539" v="792" actId="478"/>
          <ac:spMkLst>
            <pc:docMk/>
            <pc:sldMk cId="3354801092" sldId="2914"/>
            <ac:spMk id="46" creationId="{850F8661-B8AF-7874-BE57-1C647E351DD3}"/>
          </ac:spMkLst>
        </pc:spChg>
        <pc:spChg chg="del">
          <ac:chgData name="Aranxa Zepeda Herrera" userId="c7bce529-ffec-4142-a2a9-ceaca1e5a224" providerId="ADAL" clId="{908E14C7-F8FD-4629-AE84-8CE510308DD1}" dt="2023-10-14T15:26:06.644" v="1199" actId="478"/>
          <ac:spMkLst>
            <pc:docMk/>
            <pc:sldMk cId="3354801092" sldId="2914"/>
            <ac:spMk id="47" creationId="{1A77F2B3-8C9E-485E-4B4C-D377D35C76DE}"/>
          </ac:spMkLst>
        </pc:spChg>
        <pc:spChg chg="del">
          <ac:chgData name="Aranxa Zepeda Herrera" userId="c7bce529-ffec-4142-a2a9-ceaca1e5a224" providerId="ADAL" clId="{908E14C7-F8FD-4629-AE84-8CE510308DD1}" dt="2023-10-14T15:26:09.595" v="1200" actId="478"/>
          <ac:spMkLst>
            <pc:docMk/>
            <pc:sldMk cId="3354801092" sldId="2914"/>
            <ac:spMk id="48" creationId="{CFCE382E-EC40-1306-78D0-67E554DABEFE}"/>
          </ac:spMkLst>
        </pc:spChg>
        <pc:grpChg chg="add mod">
          <ac:chgData name="Aranxa Zepeda Herrera" userId="c7bce529-ffec-4142-a2a9-ceaca1e5a224" providerId="ADAL" clId="{908E14C7-F8FD-4629-AE84-8CE510308DD1}" dt="2023-10-14T15:06:14.115" v="1080" actId="164"/>
          <ac:grpSpMkLst>
            <pc:docMk/>
            <pc:sldMk cId="3354801092" sldId="2914"/>
            <ac:grpSpMk id="3" creationId="{F6369782-2A58-3157-CA04-6E04D758F18D}"/>
          </ac:grpSpMkLst>
        </pc:grpChg>
        <pc:grpChg chg="add mod">
          <ac:chgData name="Aranxa Zepeda Herrera" userId="c7bce529-ffec-4142-a2a9-ceaca1e5a224" providerId="ADAL" clId="{908E14C7-F8FD-4629-AE84-8CE510308DD1}" dt="2023-10-14T15:06:30.812" v="1085" actId="164"/>
          <ac:grpSpMkLst>
            <pc:docMk/>
            <pc:sldMk cId="3354801092" sldId="2914"/>
            <ac:grpSpMk id="8" creationId="{EDA8ED95-856B-801C-7D6C-A0E65260E5F2}"/>
          </ac:grpSpMkLst>
        </pc:grpChg>
        <pc:grpChg chg="add mod">
          <ac:chgData name="Aranxa Zepeda Herrera" userId="c7bce529-ffec-4142-a2a9-ceaca1e5a224" providerId="ADAL" clId="{908E14C7-F8FD-4629-AE84-8CE510308DD1}" dt="2023-10-14T15:27:30.849" v="1258" actId="1037"/>
          <ac:grpSpMkLst>
            <pc:docMk/>
            <pc:sldMk cId="3354801092" sldId="2914"/>
            <ac:grpSpMk id="16" creationId="{B33E398C-7BDE-5F69-7FD6-3C9BFC26904A}"/>
          </ac:grpSpMkLst>
        </pc:grpChg>
        <pc:grpChg chg="del">
          <ac:chgData name="Aranxa Zepeda Herrera" userId="c7bce529-ffec-4142-a2a9-ceaca1e5a224" providerId="ADAL" clId="{908E14C7-F8FD-4629-AE84-8CE510308DD1}" dt="2023-10-14T00:28:37.214" v="498" actId="478"/>
          <ac:grpSpMkLst>
            <pc:docMk/>
            <pc:sldMk cId="3354801092" sldId="2914"/>
            <ac:grpSpMk id="29" creationId="{812BAB9A-6F1C-BE5F-6C8B-8E8596204C37}"/>
          </ac:grpSpMkLst>
        </pc:grpChg>
        <pc:picChg chg="del">
          <ac:chgData name="Aranxa Zepeda Herrera" userId="c7bce529-ffec-4142-a2a9-ceaca1e5a224" providerId="ADAL" clId="{908E14C7-F8FD-4629-AE84-8CE510308DD1}" dt="2023-10-14T00:23:23.058" v="483" actId="478"/>
          <ac:picMkLst>
            <pc:docMk/>
            <pc:sldMk cId="3354801092" sldId="2914"/>
            <ac:picMk id="6" creationId="{A4613A60-34EE-447D-BEFE-ABF0D5064C34}"/>
          </ac:picMkLst>
        </pc:picChg>
        <pc:picChg chg="add mod modCrop">
          <ac:chgData name="Aranxa Zepeda Herrera" userId="c7bce529-ffec-4142-a2a9-ceaca1e5a224" providerId="ADAL" clId="{908E14C7-F8FD-4629-AE84-8CE510308DD1}" dt="2023-10-14T15:27:58.064" v="1264" actId="1038"/>
          <ac:picMkLst>
            <pc:docMk/>
            <pc:sldMk cId="3354801092" sldId="2914"/>
            <ac:picMk id="7" creationId="{19337A07-8836-2038-0A2C-4D95CEEC0DAF}"/>
          </ac:picMkLst>
        </pc:picChg>
        <pc:picChg chg="mod">
          <ac:chgData name="Aranxa Zepeda Herrera" userId="c7bce529-ffec-4142-a2a9-ceaca1e5a224" providerId="ADAL" clId="{908E14C7-F8FD-4629-AE84-8CE510308DD1}" dt="2023-10-14T15:27:23.965" v="1234" actId="1038"/>
          <ac:picMkLst>
            <pc:docMk/>
            <pc:sldMk cId="3354801092" sldId="2914"/>
            <ac:picMk id="9" creationId="{0020C9E5-2393-F908-5615-8BA69470967C}"/>
          </ac:picMkLst>
        </pc:picChg>
        <pc:picChg chg="mod">
          <ac:chgData name="Aranxa Zepeda Herrera" userId="c7bce529-ffec-4142-a2a9-ceaca1e5a224" providerId="ADAL" clId="{908E14C7-F8FD-4629-AE84-8CE510308DD1}" dt="2023-10-14T15:27:23.965" v="1234" actId="1038"/>
          <ac:picMkLst>
            <pc:docMk/>
            <pc:sldMk cId="3354801092" sldId="2914"/>
            <ac:picMk id="12" creationId="{F35CA0C4-1B64-03BF-1252-011BD45860EF}"/>
          </ac:picMkLst>
        </pc:picChg>
        <pc:picChg chg="add mod modCrop">
          <ac:chgData name="Aranxa Zepeda Herrera" userId="c7bce529-ffec-4142-a2a9-ceaca1e5a224" providerId="ADAL" clId="{908E14C7-F8FD-4629-AE84-8CE510308DD1}" dt="2023-10-14T15:28:31.135" v="1269" actId="732"/>
          <ac:picMkLst>
            <pc:docMk/>
            <pc:sldMk cId="3354801092" sldId="2914"/>
            <ac:picMk id="14" creationId="{198EC437-BE04-80EF-1C80-E017A04A4C6D}"/>
          </ac:picMkLst>
        </pc:picChg>
        <pc:picChg chg="del">
          <ac:chgData name="Aranxa Zepeda Herrera" userId="c7bce529-ffec-4142-a2a9-ceaca1e5a224" providerId="ADAL" clId="{908E14C7-F8FD-4629-AE84-8CE510308DD1}" dt="2023-10-14T00:24:05.695" v="491" actId="478"/>
          <ac:picMkLst>
            <pc:docMk/>
            <pc:sldMk cId="3354801092" sldId="2914"/>
            <ac:picMk id="16" creationId="{06F0CB42-9859-BBD4-E219-85AC944DD2F9}"/>
          </ac:picMkLst>
        </pc:picChg>
        <pc:picChg chg="add mod">
          <ac:chgData name="Aranxa Zepeda Herrera" userId="c7bce529-ffec-4142-a2a9-ceaca1e5a224" providerId="ADAL" clId="{908E14C7-F8FD-4629-AE84-8CE510308DD1}" dt="2023-10-14T15:29:16.659" v="1274" actId="1076"/>
          <ac:picMkLst>
            <pc:docMk/>
            <pc:sldMk cId="3354801092" sldId="2914"/>
            <ac:picMk id="19" creationId="{EB590B5C-0990-AE29-7AA4-426414315982}"/>
          </ac:picMkLst>
        </pc:picChg>
        <pc:picChg chg="add mod modCrop">
          <ac:chgData name="Aranxa Zepeda Herrera" userId="c7bce529-ffec-4142-a2a9-ceaca1e5a224" providerId="ADAL" clId="{908E14C7-F8FD-4629-AE84-8CE510308DD1}" dt="2023-10-14T15:05:51.142" v="1074" actId="1036"/>
          <ac:picMkLst>
            <pc:docMk/>
            <pc:sldMk cId="3354801092" sldId="2914"/>
            <ac:picMk id="22" creationId="{BAB8794A-DFC9-62E9-7232-1CD636246F6B}"/>
          </ac:picMkLst>
        </pc:picChg>
        <pc:picChg chg="del">
          <ac:chgData name="Aranxa Zepeda Herrera" userId="c7bce529-ffec-4142-a2a9-ceaca1e5a224" providerId="ADAL" clId="{908E14C7-F8FD-4629-AE84-8CE510308DD1}" dt="2023-10-14T00:23:36.438" v="487" actId="478"/>
          <ac:picMkLst>
            <pc:docMk/>
            <pc:sldMk cId="3354801092" sldId="2914"/>
            <ac:picMk id="24" creationId="{57EDEFD2-D369-FFA0-52D3-A836B52E1F39}"/>
          </ac:picMkLst>
        </pc:picChg>
        <pc:picChg chg="mod topLvl">
          <ac:chgData name="Aranxa Zepeda Herrera" userId="c7bce529-ffec-4142-a2a9-ceaca1e5a224" providerId="ADAL" clId="{908E14C7-F8FD-4629-AE84-8CE510308DD1}" dt="2023-10-14T15:03:35.931" v="1073" actId="164"/>
          <ac:picMkLst>
            <pc:docMk/>
            <pc:sldMk cId="3354801092" sldId="2914"/>
            <ac:picMk id="25" creationId="{1D346991-20F6-DEFB-D6D8-7B12B0428278}"/>
          </ac:picMkLst>
        </pc:picChg>
        <pc:picChg chg="add mod modCrop">
          <ac:chgData name="Aranxa Zepeda Herrera" userId="c7bce529-ffec-4142-a2a9-ceaca1e5a224" providerId="ADAL" clId="{908E14C7-F8FD-4629-AE84-8CE510308DD1}" dt="2023-10-14T15:27:03.717" v="1216" actId="1037"/>
          <ac:picMkLst>
            <pc:docMk/>
            <pc:sldMk cId="3354801092" sldId="2914"/>
            <ac:picMk id="26" creationId="{66B8CEB6-068A-E22E-D752-5A54581E0D2F}"/>
          </ac:picMkLst>
        </pc:picChg>
        <pc:picChg chg="del topLvl">
          <ac:chgData name="Aranxa Zepeda Herrera" userId="c7bce529-ffec-4142-a2a9-ceaca1e5a224" providerId="ADAL" clId="{908E14C7-F8FD-4629-AE84-8CE510308DD1}" dt="2023-10-14T00:28:37.214" v="498" actId="478"/>
          <ac:picMkLst>
            <pc:docMk/>
            <pc:sldMk cId="3354801092" sldId="2914"/>
            <ac:picMk id="27" creationId="{D29C6C79-5826-9890-1C1B-1989E8051E58}"/>
          </ac:picMkLst>
        </pc:picChg>
        <pc:picChg chg="add mod modCrop">
          <ac:chgData name="Aranxa Zepeda Herrera" userId="c7bce529-ffec-4142-a2a9-ceaca1e5a224" providerId="ADAL" clId="{908E14C7-F8FD-4629-AE84-8CE510308DD1}" dt="2023-10-14T15:27:47.029" v="1261" actId="1035"/>
          <ac:picMkLst>
            <pc:docMk/>
            <pc:sldMk cId="3354801092" sldId="2914"/>
            <ac:picMk id="31" creationId="{37128994-CA3C-6EF6-6BCC-4A9251C37323}"/>
          </ac:picMkLst>
        </pc:picChg>
        <pc:picChg chg="mod">
          <ac:chgData name="Aranxa Zepeda Herrera" userId="c7bce529-ffec-4142-a2a9-ceaca1e5a224" providerId="ADAL" clId="{908E14C7-F8FD-4629-AE84-8CE510308DD1}" dt="2023-10-14T15:27:23.965" v="1234" actId="1038"/>
          <ac:picMkLst>
            <pc:docMk/>
            <pc:sldMk cId="3354801092" sldId="2914"/>
            <ac:picMk id="35" creationId="{9012AC48-44BB-C45D-3E3F-B94FB0879E11}"/>
          </ac:picMkLst>
        </pc:picChg>
        <pc:picChg chg="del">
          <ac:chgData name="Aranxa Zepeda Herrera" userId="c7bce529-ffec-4142-a2a9-ceaca1e5a224" providerId="ADAL" clId="{908E14C7-F8FD-4629-AE84-8CE510308DD1}" dt="2023-10-14T00:29:16.982" v="502" actId="478"/>
          <ac:picMkLst>
            <pc:docMk/>
            <pc:sldMk cId="3354801092" sldId="2914"/>
            <ac:picMk id="36" creationId="{98803016-325E-85A9-99ED-BA793150B46C}"/>
          </ac:picMkLst>
        </pc:picChg>
        <pc:picChg chg="del">
          <ac:chgData name="Aranxa Zepeda Herrera" userId="c7bce529-ffec-4142-a2a9-ceaca1e5a224" providerId="ADAL" clId="{908E14C7-F8FD-4629-AE84-8CE510308DD1}" dt="2023-10-14T00:29:18.592" v="503" actId="478"/>
          <ac:picMkLst>
            <pc:docMk/>
            <pc:sldMk cId="3354801092" sldId="2914"/>
            <ac:picMk id="44" creationId="{EB32D5BF-0E3F-24F7-C1F0-6340BDEF5C73}"/>
          </ac:picMkLst>
        </pc:picChg>
      </pc:sldChg>
      <pc:sldChg chg="addSp delSp modSp mod">
        <pc:chgData name="Aranxa Zepeda Herrera" userId="c7bce529-ffec-4142-a2a9-ceaca1e5a224" providerId="ADAL" clId="{908E14C7-F8FD-4629-AE84-8CE510308DD1}" dt="2023-10-14T13:28:08.653" v="730" actId="1038"/>
        <pc:sldMkLst>
          <pc:docMk/>
          <pc:sldMk cId="1676502829" sldId="3207"/>
        </pc:sldMkLst>
        <pc:spChg chg="mod">
          <ac:chgData name="Aranxa Zepeda Herrera" userId="c7bce529-ffec-4142-a2a9-ceaca1e5a224" providerId="ADAL" clId="{908E14C7-F8FD-4629-AE84-8CE510308DD1}" dt="2023-10-14T13:28:08.653" v="730" actId="1038"/>
          <ac:spMkLst>
            <pc:docMk/>
            <pc:sldMk cId="1676502829" sldId="3207"/>
            <ac:spMk id="9" creationId="{1986E902-6F64-360B-9F2C-9B1BDDC70B42}"/>
          </ac:spMkLst>
        </pc:spChg>
        <pc:picChg chg="del mod">
          <ac:chgData name="Aranxa Zepeda Herrera" userId="c7bce529-ffec-4142-a2a9-ceaca1e5a224" providerId="ADAL" clId="{908E14C7-F8FD-4629-AE84-8CE510308DD1}" dt="2023-10-14T00:21:28.311" v="471" actId="478"/>
          <ac:picMkLst>
            <pc:docMk/>
            <pc:sldMk cId="1676502829" sldId="3207"/>
            <ac:picMk id="3" creationId="{3077960D-682A-05DA-9025-385ADA1F5AFF}"/>
          </ac:picMkLst>
        </pc:picChg>
        <pc:picChg chg="add mod">
          <ac:chgData name="Aranxa Zepeda Herrera" userId="c7bce529-ffec-4142-a2a9-ceaca1e5a224" providerId="ADAL" clId="{908E14C7-F8FD-4629-AE84-8CE510308DD1}" dt="2023-10-14T13:15:33.331" v="704" actId="1038"/>
          <ac:picMkLst>
            <pc:docMk/>
            <pc:sldMk cId="1676502829" sldId="3207"/>
            <ac:picMk id="5" creationId="{0EBCB119-9E7A-0559-32CF-F01144AD2685}"/>
          </ac:picMkLst>
        </pc:picChg>
        <pc:picChg chg="del">
          <ac:chgData name="Aranxa Zepeda Herrera" userId="c7bce529-ffec-4142-a2a9-ceaca1e5a224" providerId="ADAL" clId="{908E14C7-F8FD-4629-AE84-8CE510308DD1}" dt="2023-10-14T00:21:10.546" v="466" actId="478"/>
          <ac:picMkLst>
            <pc:docMk/>
            <pc:sldMk cId="1676502829" sldId="3207"/>
            <ac:picMk id="6" creationId="{38E78341-E7D8-E680-98D4-99C03D544E42}"/>
          </ac:picMkLst>
        </pc:picChg>
        <pc:picChg chg="add mod modCrop">
          <ac:chgData name="Aranxa Zepeda Herrera" userId="c7bce529-ffec-4142-a2a9-ceaca1e5a224" providerId="ADAL" clId="{908E14C7-F8FD-4629-AE84-8CE510308DD1}" dt="2023-10-14T13:16:23.769" v="721" actId="732"/>
          <ac:picMkLst>
            <pc:docMk/>
            <pc:sldMk cId="1676502829" sldId="3207"/>
            <ac:picMk id="8" creationId="{D11AAEF4-CD96-B228-C65E-23B311F7C8E6}"/>
          </ac:picMkLst>
        </pc:picChg>
        <pc:picChg chg="add mod">
          <ac:chgData name="Aranxa Zepeda Herrera" userId="c7bce529-ffec-4142-a2a9-ceaca1e5a224" providerId="ADAL" clId="{908E14C7-F8FD-4629-AE84-8CE510308DD1}" dt="2023-10-14T13:28:08.653" v="730" actId="1038"/>
          <ac:picMkLst>
            <pc:docMk/>
            <pc:sldMk cId="1676502829" sldId="3207"/>
            <ac:picMk id="10" creationId="{B097BFA1-24BC-C764-2539-9493D848EC5A}"/>
          </ac:picMkLst>
        </pc:picChg>
        <pc:picChg chg="mod">
          <ac:chgData name="Aranxa Zepeda Herrera" userId="c7bce529-ffec-4142-a2a9-ceaca1e5a224" providerId="ADAL" clId="{908E14C7-F8FD-4629-AE84-8CE510308DD1}" dt="2023-10-14T13:28:08.653" v="730" actId="1038"/>
          <ac:picMkLst>
            <pc:docMk/>
            <pc:sldMk cId="1676502829" sldId="3207"/>
            <ac:picMk id="19" creationId="{0477BEF0-01A3-CB6A-5067-0FF78C0F9DA3}"/>
          </ac:picMkLst>
        </pc:picChg>
      </pc:sldChg>
      <pc:sldChg chg="addSp delSp modSp mod">
        <pc:chgData name="Aranxa Zepeda Herrera" userId="c7bce529-ffec-4142-a2a9-ceaca1e5a224" providerId="ADAL" clId="{908E14C7-F8FD-4629-AE84-8CE510308DD1}" dt="2023-10-14T15:16:15.516" v="1170" actId="14100"/>
        <pc:sldMkLst>
          <pc:docMk/>
          <pc:sldMk cId="2445092174" sldId="5657"/>
        </pc:sldMkLst>
        <pc:picChg chg="add mod ord">
          <ac:chgData name="Aranxa Zepeda Herrera" userId="c7bce529-ffec-4142-a2a9-ceaca1e5a224" providerId="ADAL" clId="{908E14C7-F8FD-4629-AE84-8CE510308DD1}" dt="2023-10-14T15:16:08.389" v="1168" actId="167"/>
          <ac:picMkLst>
            <pc:docMk/>
            <pc:sldMk cId="2445092174" sldId="5657"/>
            <ac:picMk id="3" creationId="{C427ADBE-8FF9-777D-1D34-9A9AEA073EC4}"/>
          </ac:picMkLst>
        </pc:picChg>
        <pc:picChg chg="del">
          <ac:chgData name="Aranxa Zepeda Herrera" userId="c7bce529-ffec-4142-a2a9-ceaca1e5a224" providerId="ADAL" clId="{908E14C7-F8FD-4629-AE84-8CE510308DD1}" dt="2023-10-14T00:31:03.068" v="518" actId="478"/>
          <ac:picMkLst>
            <pc:docMk/>
            <pc:sldMk cId="2445092174" sldId="5657"/>
            <ac:picMk id="4" creationId="{CE21AA1C-9683-DA8E-A324-9C451B975403}"/>
          </ac:picMkLst>
        </pc:picChg>
        <pc:picChg chg="add mod ord modCrop">
          <ac:chgData name="Aranxa Zepeda Herrera" userId="c7bce529-ffec-4142-a2a9-ceaca1e5a224" providerId="ADAL" clId="{908E14C7-F8FD-4629-AE84-8CE510308DD1}" dt="2023-10-14T15:16:15.516" v="1170" actId="14100"/>
          <ac:picMkLst>
            <pc:docMk/>
            <pc:sldMk cId="2445092174" sldId="5657"/>
            <ac:picMk id="6" creationId="{64B4A74E-5C37-AFB8-45D0-1976760847F2}"/>
          </ac:picMkLst>
        </pc:picChg>
        <pc:picChg chg="add del">
          <ac:chgData name="Aranxa Zepeda Herrera" userId="c7bce529-ffec-4142-a2a9-ceaca1e5a224" providerId="ADAL" clId="{908E14C7-F8FD-4629-AE84-8CE510308DD1}" dt="2023-10-14T00:31:30.718" v="523" actId="478"/>
          <ac:picMkLst>
            <pc:docMk/>
            <pc:sldMk cId="2445092174" sldId="5657"/>
            <ac:picMk id="8" creationId="{AEE20175-EA2E-ACD4-E7D9-FB60ED4828DD}"/>
          </ac:picMkLst>
        </pc:picChg>
      </pc:sldChg>
      <pc:sldChg chg="addSp delSp modSp mod">
        <pc:chgData name="Aranxa Zepeda Herrera" userId="c7bce529-ffec-4142-a2a9-ceaca1e5a224" providerId="ADAL" clId="{908E14C7-F8FD-4629-AE84-8CE510308DD1}" dt="2023-10-14T14:53:31.729" v="785" actId="1037"/>
        <pc:sldMkLst>
          <pc:docMk/>
          <pc:sldMk cId="1132277641" sldId="5662"/>
        </pc:sldMkLst>
        <pc:spChg chg="mod">
          <ac:chgData name="Aranxa Zepeda Herrera" userId="c7bce529-ffec-4142-a2a9-ceaca1e5a224" providerId="ADAL" clId="{908E14C7-F8FD-4629-AE84-8CE510308DD1}" dt="2023-10-14T14:53:31.729" v="785" actId="1037"/>
          <ac:spMkLst>
            <pc:docMk/>
            <pc:sldMk cId="1132277641" sldId="5662"/>
            <ac:spMk id="9" creationId="{1986E902-6F64-360B-9F2C-9B1BDDC70B42}"/>
          </ac:spMkLst>
        </pc:spChg>
        <pc:grpChg chg="add mod">
          <ac:chgData name="Aranxa Zepeda Herrera" userId="c7bce529-ffec-4142-a2a9-ceaca1e5a224" providerId="ADAL" clId="{908E14C7-F8FD-4629-AE84-8CE510308DD1}" dt="2023-10-14T14:53:25.838" v="779" actId="1037"/>
          <ac:grpSpMkLst>
            <pc:docMk/>
            <pc:sldMk cId="1132277641" sldId="5662"/>
            <ac:grpSpMk id="3" creationId="{05BA0545-D37C-5186-10FF-64DDEED3F478}"/>
          </ac:grpSpMkLst>
        </pc:grpChg>
        <pc:picChg chg="del">
          <ac:chgData name="Aranxa Zepeda Herrera" userId="c7bce529-ffec-4142-a2a9-ceaca1e5a224" providerId="ADAL" clId="{908E14C7-F8FD-4629-AE84-8CE510308DD1}" dt="2023-10-14T00:22:05.948" v="477" actId="478"/>
          <ac:picMkLst>
            <pc:docMk/>
            <pc:sldMk cId="1132277641" sldId="5662"/>
            <ac:picMk id="3" creationId="{B9F8890E-3777-CAA6-0D88-9524B497CC56}"/>
          </ac:picMkLst>
        </pc:picChg>
        <pc:picChg chg="del">
          <ac:chgData name="Aranxa Zepeda Herrera" userId="c7bce529-ffec-4142-a2a9-ceaca1e5a224" providerId="ADAL" clId="{908E14C7-F8FD-4629-AE84-8CE510308DD1}" dt="2023-10-14T00:22:02.988" v="475" actId="478"/>
          <ac:picMkLst>
            <pc:docMk/>
            <pc:sldMk cId="1132277641" sldId="5662"/>
            <ac:picMk id="4" creationId="{FE2D245E-FB87-7C75-DF83-9894E76E85EB}"/>
          </ac:picMkLst>
        </pc:picChg>
        <pc:picChg chg="add mod">
          <ac:chgData name="Aranxa Zepeda Herrera" userId="c7bce529-ffec-4142-a2a9-ceaca1e5a224" providerId="ADAL" clId="{908E14C7-F8FD-4629-AE84-8CE510308DD1}" dt="2023-10-14T14:52:52.110" v="758" actId="164"/>
          <ac:picMkLst>
            <pc:docMk/>
            <pc:sldMk cId="1132277641" sldId="5662"/>
            <ac:picMk id="6" creationId="{889B4BEE-4371-F6A2-AAA6-5FF5C6C65292}"/>
          </ac:picMkLst>
        </pc:picChg>
        <pc:picChg chg="add mod">
          <ac:chgData name="Aranxa Zepeda Herrera" userId="c7bce529-ffec-4142-a2a9-ceaca1e5a224" providerId="ADAL" clId="{908E14C7-F8FD-4629-AE84-8CE510308DD1}" dt="2023-10-14T14:53:27.960" v="782" actId="1037"/>
          <ac:picMkLst>
            <pc:docMk/>
            <pc:sldMk cId="1132277641" sldId="5662"/>
            <ac:picMk id="7" creationId="{A99D40A4-A720-7048-790D-2EE1E5F668F9}"/>
          </ac:picMkLst>
        </pc:picChg>
        <pc:picChg chg="add mod">
          <ac:chgData name="Aranxa Zepeda Herrera" userId="c7bce529-ffec-4142-a2a9-ceaca1e5a224" providerId="ADAL" clId="{908E14C7-F8FD-4629-AE84-8CE510308DD1}" dt="2023-10-14T14:52:52.110" v="758" actId="164"/>
          <ac:picMkLst>
            <pc:docMk/>
            <pc:sldMk cId="1132277641" sldId="5662"/>
            <ac:picMk id="10" creationId="{F714201C-1C74-6F4E-7075-C53B367A928C}"/>
          </ac:picMkLst>
        </pc:picChg>
        <pc:picChg chg="mod modCrop">
          <ac:chgData name="Aranxa Zepeda Herrera" userId="c7bce529-ffec-4142-a2a9-ceaca1e5a224" providerId="ADAL" clId="{908E14C7-F8FD-4629-AE84-8CE510308DD1}" dt="2023-10-14T14:53:20.416" v="774" actId="732"/>
          <ac:picMkLst>
            <pc:docMk/>
            <pc:sldMk cId="1132277641" sldId="5662"/>
            <ac:picMk id="16" creationId="{66995CE7-D647-6F5E-5A90-B89984D83E55}"/>
          </ac:picMkLst>
        </pc:picChg>
      </pc:sldChg>
      <pc:sldChg chg="addSp delSp modSp mod">
        <pc:chgData name="Aranxa Zepeda Herrera" userId="c7bce529-ffec-4142-a2a9-ceaca1e5a224" providerId="ADAL" clId="{908E14C7-F8FD-4629-AE84-8CE510308DD1}" dt="2023-10-14T15:28:44.841" v="1273" actId="1037"/>
        <pc:sldMkLst>
          <pc:docMk/>
          <pc:sldMk cId="1983986166" sldId="5663"/>
        </pc:sldMkLst>
        <pc:spChg chg="mod">
          <ac:chgData name="Aranxa Zepeda Herrera" userId="c7bce529-ffec-4142-a2a9-ceaca1e5a224" providerId="ADAL" clId="{908E14C7-F8FD-4629-AE84-8CE510308DD1}" dt="2023-10-14T15:15:34.019" v="1156" actId="1037"/>
          <ac:spMkLst>
            <pc:docMk/>
            <pc:sldMk cId="1983986166" sldId="5663"/>
            <ac:spMk id="6" creationId="{4224EA0F-32AA-CCBB-4A39-B3EBCEBACC8B}"/>
          </ac:spMkLst>
        </pc:spChg>
        <pc:grpChg chg="mod">
          <ac:chgData name="Aranxa Zepeda Herrera" userId="c7bce529-ffec-4142-a2a9-ceaca1e5a224" providerId="ADAL" clId="{908E14C7-F8FD-4629-AE84-8CE510308DD1}" dt="2023-10-14T15:28:42.700" v="1271" actId="1037"/>
          <ac:grpSpMkLst>
            <pc:docMk/>
            <pc:sldMk cId="1983986166" sldId="5663"/>
            <ac:grpSpMk id="34" creationId="{9451F891-63AB-7F73-8750-9B658E7FD87D}"/>
          </ac:grpSpMkLst>
        </pc:grpChg>
        <pc:picChg chg="add mod modCrop">
          <ac:chgData name="Aranxa Zepeda Herrera" userId="c7bce529-ffec-4142-a2a9-ceaca1e5a224" providerId="ADAL" clId="{908E14C7-F8FD-4629-AE84-8CE510308DD1}" dt="2023-10-14T15:28:44.841" v="1273" actId="1037"/>
          <ac:picMkLst>
            <pc:docMk/>
            <pc:sldMk cId="1983986166" sldId="5663"/>
            <ac:picMk id="3" creationId="{59B212C6-3374-2032-B963-72E2E9C5A138}"/>
          </ac:picMkLst>
        </pc:picChg>
        <pc:picChg chg="mod">
          <ac:chgData name="Aranxa Zepeda Herrera" userId="c7bce529-ffec-4142-a2a9-ceaca1e5a224" providerId="ADAL" clId="{908E14C7-F8FD-4629-AE84-8CE510308DD1}" dt="2023-10-14T15:28:42.700" v="1271" actId="1037"/>
          <ac:picMkLst>
            <pc:docMk/>
            <pc:sldMk cId="1983986166" sldId="5663"/>
            <ac:picMk id="4" creationId="{F5C06969-F0C5-5918-3305-5A958E3B69C8}"/>
          </ac:picMkLst>
        </pc:picChg>
        <pc:picChg chg="del">
          <ac:chgData name="Aranxa Zepeda Herrera" userId="c7bce529-ffec-4142-a2a9-ceaca1e5a224" providerId="ADAL" clId="{908E14C7-F8FD-4629-AE84-8CE510308DD1}" dt="2023-10-14T00:30:15.276" v="512" actId="478"/>
          <ac:picMkLst>
            <pc:docMk/>
            <pc:sldMk cId="1983986166" sldId="5663"/>
            <ac:picMk id="21" creationId="{D1D7A4E4-8F37-8747-EC7F-D240D04E69BD}"/>
          </ac:picMkLst>
        </pc:picChg>
        <pc:cxnChg chg="mod">
          <ac:chgData name="Aranxa Zepeda Herrera" userId="c7bce529-ffec-4142-a2a9-ceaca1e5a224" providerId="ADAL" clId="{908E14C7-F8FD-4629-AE84-8CE510308DD1}" dt="2023-10-14T15:28:42.700" v="1271" actId="1037"/>
          <ac:cxnSpMkLst>
            <pc:docMk/>
            <pc:sldMk cId="1983986166" sldId="5663"/>
            <ac:cxnSpMk id="8" creationId="{D4B0035F-5B95-1300-CEF4-8D81F2D6CDCB}"/>
          </ac:cxnSpMkLst>
        </pc:cxnChg>
        <pc:cxnChg chg="mod">
          <ac:chgData name="Aranxa Zepeda Herrera" userId="c7bce529-ffec-4142-a2a9-ceaca1e5a224" providerId="ADAL" clId="{908E14C7-F8FD-4629-AE84-8CE510308DD1}" dt="2023-10-14T15:28:42.700" v="1271" actId="1037"/>
          <ac:cxnSpMkLst>
            <pc:docMk/>
            <pc:sldMk cId="1983986166" sldId="5663"/>
            <ac:cxnSpMk id="9" creationId="{4A3BA40A-80D9-27A4-67F9-28389C51BA9C}"/>
          </ac:cxnSpMkLst>
        </pc:cxnChg>
        <pc:cxnChg chg="mod">
          <ac:chgData name="Aranxa Zepeda Herrera" userId="c7bce529-ffec-4142-a2a9-ceaca1e5a224" providerId="ADAL" clId="{908E14C7-F8FD-4629-AE84-8CE510308DD1}" dt="2023-10-14T15:28:42.700" v="1271" actId="1037"/>
          <ac:cxnSpMkLst>
            <pc:docMk/>
            <pc:sldMk cId="1983986166" sldId="5663"/>
            <ac:cxnSpMk id="27" creationId="{3435745E-898D-E3D2-BE47-A870D06A3032}"/>
          </ac:cxnSpMkLst>
        </pc:cxnChg>
        <pc:cxnChg chg="mod">
          <ac:chgData name="Aranxa Zepeda Herrera" userId="c7bce529-ffec-4142-a2a9-ceaca1e5a224" providerId="ADAL" clId="{908E14C7-F8FD-4629-AE84-8CE510308DD1}" dt="2023-10-14T15:28:42.700" v="1271" actId="1037"/>
          <ac:cxnSpMkLst>
            <pc:docMk/>
            <pc:sldMk cId="1983986166" sldId="5663"/>
            <ac:cxnSpMk id="42" creationId="{55C1A806-EB17-D52A-3E8B-F907ED0C0D1D}"/>
          </ac:cxnSpMkLst>
        </pc:cxnChg>
      </pc:sldChg>
      <pc:sldChg chg="addSp delSp modSp mod">
        <pc:chgData name="Aranxa Zepeda Herrera" userId="c7bce529-ffec-4142-a2a9-ceaca1e5a224" providerId="ADAL" clId="{908E14C7-F8FD-4629-AE84-8CE510308DD1}" dt="2023-10-14T15:25:32.636" v="1195" actId="1076"/>
        <pc:sldMkLst>
          <pc:docMk/>
          <pc:sldMk cId="2912228658" sldId="5664"/>
        </pc:sldMkLst>
        <pc:spChg chg="mod">
          <ac:chgData name="Aranxa Zepeda Herrera" userId="c7bce529-ffec-4142-a2a9-ceaca1e5a224" providerId="ADAL" clId="{908E14C7-F8FD-4629-AE84-8CE510308DD1}" dt="2023-10-14T12:59:45.680" v="598" actId="1076"/>
          <ac:spMkLst>
            <pc:docMk/>
            <pc:sldMk cId="2912228658" sldId="5664"/>
            <ac:spMk id="9" creationId="{1986E902-6F64-360B-9F2C-9B1BDDC70B42}"/>
          </ac:spMkLst>
        </pc:spChg>
        <pc:spChg chg="add del mod">
          <ac:chgData name="Aranxa Zepeda Herrera" userId="c7bce529-ffec-4142-a2a9-ceaca1e5a224" providerId="ADAL" clId="{908E14C7-F8FD-4629-AE84-8CE510308DD1}" dt="2023-10-14T00:15:21.854" v="409"/>
          <ac:spMkLst>
            <pc:docMk/>
            <pc:sldMk cId="2912228658" sldId="5664"/>
            <ac:spMk id="13" creationId="{FD74009E-63CB-C1D1-3FDE-A123F586CFF5}"/>
          </ac:spMkLst>
        </pc:spChg>
        <pc:spChg chg="mod">
          <ac:chgData name="Aranxa Zepeda Herrera" userId="c7bce529-ffec-4142-a2a9-ceaca1e5a224" providerId="ADAL" clId="{908E14C7-F8FD-4629-AE84-8CE510308DD1}" dt="2023-10-14T15:25:32.636" v="1195" actId="1076"/>
          <ac:spMkLst>
            <pc:docMk/>
            <pc:sldMk cId="2912228658" sldId="5664"/>
            <ac:spMk id="16" creationId="{D0C018F3-5DFF-C406-41B4-9747A1827AAE}"/>
          </ac:spMkLst>
        </pc:spChg>
        <pc:spChg chg="mod">
          <ac:chgData name="Aranxa Zepeda Herrera" userId="c7bce529-ffec-4142-a2a9-ceaca1e5a224" providerId="ADAL" clId="{908E14C7-F8FD-4629-AE84-8CE510308DD1}" dt="2023-10-14T15:25:24.461" v="1193" actId="1076"/>
          <ac:spMkLst>
            <pc:docMk/>
            <pc:sldMk cId="2912228658" sldId="5664"/>
            <ac:spMk id="17" creationId="{C5D78EE9-70B2-0D60-D583-DAA56D5E77BC}"/>
          </ac:spMkLst>
        </pc:spChg>
        <pc:spChg chg="mod">
          <ac:chgData name="Aranxa Zepeda Herrera" userId="c7bce529-ffec-4142-a2a9-ceaca1e5a224" providerId="ADAL" clId="{908E14C7-F8FD-4629-AE84-8CE510308DD1}" dt="2023-10-14T13:03:23.718" v="612" actId="1076"/>
          <ac:spMkLst>
            <pc:docMk/>
            <pc:sldMk cId="2912228658" sldId="5664"/>
            <ac:spMk id="18" creationId="{13D622CC-5248-3B05-BEB5-D1FE7D5740EC}"/>
          </ac:spMkLst>
        </pc:spChg>
        <pc:spChg chg="mod ord">
          <ac:chgData name="Aranxa Zepeda Herrera" userId="c7bce529-ffec-4142-a2a9-ceaca1e5a224" providerId="ADAL" clId="{908E14C7-F8FD-4629-AE84-8CE510308DD1}" dt="2023-10-14T12:59:07.920" v="590" actId="14100"/>
          <ac:spMkLst>
            <pc:docMk/>
            <pc:sldMk cId="2912228658" sldId="5664"/>
            <ac:spMk id="23" creationId="{1E214668-6BF4-494C-440D-D6585CAB0E64}"/>
          </ac:spMkLst>
        </pc:spChg>
        <pc:spChg chg="mod">
          <ac:chgData name="Aranxa Zepeda Herrera" userId="c7bce529-ffec-4142-a2a9-ceaca1e5a224" providerId="ADAL" clId="{908E14C7-F8FD-4629-AE84-8CE510308DD1}" dt="2023-10-14T13:06:18.152" v="667" actId="14100"/>
          <ac:spMkLst>
            <pc:docMk/>
            <pc:sldMk cId="2912228658" sldId="5664"/>
            <ac:spMk id="24" creationId="{2AAD61E9-A79A-3435-3CB1-38B61166133E}"/>
          </ac:spMkLst>
        </pc:spChg>
        <pc:spChg chg="mod">
          <ac:chgData name="Aranxa Zepeda Herrera" userId="c7bce529-ffec-4142-a2a9-ceaca1e5a224" providerId="ADAL" clId="{908E14C7-F8FD-4629-AE84-8CE510308DD1}" dt="2023-10-14T12:57:08.150" v="569" actId="14100"/>
          <ac:spMkLst>
            <pc:docMk/>
            <pc:sldMk cId="2912228658" sldId="5664"/>
            <ac:spMk id="25" creationId="{FA4CD413-A6FA-31F5-F3E3-6226CE463E0F}"/>
          </ac:spMkLst>
        </pc:spChg>
        <pc:spChg chg="mod">
          <ac:chgData name="Aranxa Zepeda Herrera" userId="c7bce529-ffec-4142-a2a9-ceaca1e5a224" providerId="ADAL" clId="{908E14C7-F8FD-4629-AE84-8CE510308DD1}" dt="2023-10-14T13:06:20.943" v="668" actId="14100"/>
          <ac:spMkLst>
            <pc:docMk/>
            <pc:sldMk cId="2912228658" sldId="5664"/>
            <ac:spMk id="26" creationId="{390F6431-74ED-3FB5-8177-2BE23B10FA82}"/>
          </ac:spMkLst>
        </pc:spChg>
        <pc:spChg chg="mod">
          <ac:chgData name="Aranxa Zepeda Herrera" userId="c7bce529-ffec-4142-a2a9-ceaca1e5a224" providerId="ADAL" clId="{908E14C7-F8FD-4629-AE84-8CE510308DD1}" dt="2023-10-14T15:25:28.562" v="1194" actId="14100"/>
          <ac:spMkLst>
            <pc:docMk/>
            <pc:sldMk cId="2912228658" sldId="5664"/>
            <ac:spMk id="27" creationId="{6C646D95-4C71-4197-1510-AAD1CCA618C5}"/>
          </ac:spMkLst>
        </pc:spChg>
        <pc:grpChg chg="mod">
          <ac:chgData name="Aranxa Zepeda Herrera" userId="c7bce529-ffec-4142-a2a9-ceaca1e5a224" providerId="ADAL" clId="{908E14C7-F8FD-4629-AE84-8CE510308DD1}" dt="2023-10-14T12:54:50.356" v="535" actId="1037"/>
          <ac:grpSpMkLst>
            <pc:docMk/>
            <pc:sldMk cId="2912228658" sldId="5664"/>
            <ac:grpSpMk id="15" creationId="{A4D55766-57D3-4565-8493-59ABE183C37C}"/>
          </ac:grpSpMkLst>
        </pc:grpChg>
        <pc:picChg chg="del">
          <ac:chgData name="Aranxa Zepeda Herrera" userId="c7bce529-ffec-4142-a2a9-ceaca1e5a224" providerId="ADAL" clId="{908E14C7-F8FD-4629-AE84-8CE510308DD1}" dt="2023-10-14T00:13:35.992" v="348" actId="478"/>
          <ac:picMkLst>
            <pc:docMk/>
            <pc:sldMk cId="2912228658" sldId="5664"/>
            <ac:picMk id="4" creationId="{00BE646F-2D85-F2B2-5473-9F8E1AD0826C}"/>
          </ac:picMkLst>
        </pc:picChg>
        <pc:picChg chg="add del mod ord">
          <ac:chgData name="Aranxa Zepeda Herrera" userId="c7bce529-ffec-4142-a2a9-ceaca1e5a224" providerId="ADAL" clId="{908E14C7-F8FD-4629-AE84-8CE510308DD1}" dt="2023-10-14T00:15:31.548" v="420" actId="478"/>
          <ac:picMkLst>
            <pc:docMk/>
            <pc:sldMk cId="2912228658" sldId="5664"/>
            <ac:picMk id="5" creationId="{26E3AB3F-1909-442A-DA8D-8750326FB531}"/>
          </ac:picMkLst>
        </pc:picChg>
        <pc:picChg chg="mod">
          <ac:chgData name="Aranxa Zepeda Herrera" userId="c7bce529-ffec-4142-a2a9-ceaca1e5a224" providerId="ADAL" clId="{908E14C7-F8FD-4629-AE84-8CE510308DD1}" dt="2023-10-14T00:15:18.943" v="399" actId="1076"/>
          <ac:picMkLst>
            <pc:docMk/>
            <pc:sldMk cId="2912228658" sldId="5664"/>
            <ac:picMk id="8" creationId="{AD0DB949-B035-487B-07F0-933D92BF1880}"/>
          </ac:picMkLst>
        </pc:picChg>
        <pc:picChg chg="add del mod">
          <ac:chgData name="Aranxa Zepeda Herrera" userId="c7bce529-ffec-4142-a2a9-ceaca1e5a224" providerId="ADAL" clId="{908E14C7-F8FD-4629-AE84-8CE510308DD1}" dt="2023-10-14T00:13:30.446" v="345" actId="478"/>
          <ac:picMkLst>
            <pc:docMk/>
            <pc:sldMk cId="2912228658" sldId="5664"/>
            <ac:picMk id="10" creationId="{9AB5D417-440D-05E7-8712-F7D3844C39AC}"/>
          </ac:picMkLst>
        </pc:picChg>
        <pc:picChg chg="add del mod ord">
          <ac:chgData name="Aranxa Zepeda Herrera" userId="c7bce529-ffec-4142-a2a9-ceaca1e5a224" providerId="ADAL" clId="{908E14C7-F8FD-4629-AE84-8CE510308DD1}" dt="2023-10-14T00:15:33.506" v="421" actId="478"/>
          <ac:picMkLst>
            <pc:docMk/>
            <pc:sldMk cId="2912228658" sldId="5664"/>
            <ac:picMk id="12" creationId="{F232CC44-7CB4-F847-36A5-9CAC1A8A20FA}"/>
          </ac:picMkLst>
        </pc:picChg>
        <pc:picChg chg="del mod">
          <ac:chgData name="Aranxa Zepeda Herrera" userId="c7bce529-ffec-4142-a2a9-ceaca1e5a224" providerId="ADAL" clId="{908E14C7-F8FD-4629-AE84-8CE510308DD1}" dt="2023-10-14T00:17:15.459" v="433" actId="478"/>
          <ac:picMkLst>
            <pc:docMk/>
            <pc:sldMk cId="2912228658" sldId="5664"/>
            <ac:picMk id="19" creationId="{5846CE0A-5E7D-AD45-B060-BF9DC0C22F69}"/>
          </ac:picMkLst>
        </pc:picChg>
        <pc:picChg chg="add mod ord">
          <ac:chgData name="Aranxa Zepeda Herrera" userId="c7bce529-ffec-4142-a2a9-ceaca1e5a224" providerId="ADAL" clId="{908E14C7-F8FD-4629-AE84-8CE510308DD1}" dt="2023-10-14T13:11:55.110" v="672" actId="1037"/>
          <ac:picMkLst>
            <pc:docMk/>
            <pc:sldMk cId="2912228658" sldId="5664"/>
            <ac:picMk id="20" creationId="{1C03494C-387E-9DAD-F727-180692A3A1FE}"/>
          </ac:picMkLst>
        </pc:picChg>
        <pc:picChg chg="del mod">
          <ac:chgData name="Aranxa Zepeda Herrera" userId="c7bce529-ffec-4142-a2a9-ceaca1e5a224" providerId="ADAL" clId="{908E14C7-F8FD-4629-AE84-8CE510308DD1}" dt="2023-10-14T00:16:53.915" v="430" actId="478"/>
          <ac:picMkLst>
            <pc:docMk/>
            <pc:sldMk cId="2912228658" sldId="5664"/>
            <ac:picMk id="21" creationId="{222BEE23-4BBB-7865-5AD3-D59FD372AB1B}"/>
          </ac:picMkLst>
        </pc:picChg>
        <pc:picChg chg="add mod ord modCrop">
          <ac:chgData name="Aranxa Zepeda Herrera" userId="c7bce529-ffec-4142-a2a9-ceaca1e5a224" providerId="ADAL" clId="{908E14C7-F8FD-4629-AE84-8CE510308DD1}" dt="2023-10-14T12:59:47.744" v="609" actId="1038"/>
          <ac:picMkLst>
            <pc:docMk/>
            <pc:sldMk cId="2912228658" sldId="5664"/>
            <ac:picMk id="28" creationId="{071E30CF-E9B5-AA54-CE60-899379D8152E}"/>
          </ac:picMkLst>
        </pc:picChg>
        <pc:picChg chg="add mod ord modCrop">
          <ac:chgData name="Aranxa Zepeda Herrera" userId="c7bce529-ffec-4142-a2a9-ceaca1e5a224" providerId="ADAL" clId="{908E14C7-F8FD-4629-AE84-8CE510308DD1}" dt="2023-10-14T12:59:26.421" v="595" actId="14100"/>
          <ac:picMkLst>
            <pc:docMk/>
            <pc:sldMk cId="2912228658" sldId="5664"/>
            <ac:picMk id="30" creationId="{064A665D-F4A3-5E89-749F-C5889941CB7E}"/>
          </ac:picMkLst>
        </pc:picChg>
      </pc:sldChg>
      <pc:sldChg chg="addSp delSp modSp mod">
        <pc:chgData name="Aranxa Zepeda Herrera" userId="c7bce529-ffec-4142-a2a9-ceaca1e5a224" providerId="ADAL" clId="{908E14C7-F8FD-4629-AE84-8CE510308DD1}" dt="2023-10-14T15:25:43.768" v="1198" actId="14100"/>
        <pc:sldMkLst>
          <pc:docMk/>
          <pc:sldMk cId="2442333922" sldId="5666"/>
        </pc:sldMkLst>
        <pc:spChg chg="mod">
          <ac:chgData name="Aranxa Zepeda Herrera" userId="c7bce529-ffec-4142-a2a9-ceaca1e5a224" providerId="ADAL" clId="{908E14C7-F8FD-4629-AE84-8CE510308DD1}" dt="2023-10-14T15:25:14.130" v="1192" actId="1038"/>
          <ac:spMkLst>
            <pc:docMk/>
            <pc:sldMk cId="2442333922" sldId="5666"/>
            <ac:spMk id="2" creationId="{0B78D742-CBD7-693F-81D1-CBB55521A48F}"/>
          </ac:spMkLst>
        </pc:spChg>
        <pc:spChg chg="mod">
          <ac:chgData name="Aranxa Zepeda Herrera" userId="c7bce529-ffec-4142-a2a9-ceaca1e5a224" providerId="ADAL" clId="{908E14C7-F8FD-4629-AE84-8CE510308DD1}" dt="2023-10-14T15:25:14.130" v="1192" actId="1038"/>
          <ac:spMkLst>
            <pc:docMk/>
            <pc:sldMk cId="2442333922" sldId="5666"/>
            <ac:spMk id="9" creationId="{1986E902-6F64-360B-9F2C-9B1BDDC70B42}"/>
          </ac:spMkLst>
        </pc:spChg>
        <pc:spChg chg="mod">
          <ac:chgData name="Aranxa Zepeda Herrera" userId="c7bce529-ffec-4142-a2a9-ceaca1e5a224" providerId="ADAL" clId="{908E14C7-F8FD-4629-AE84-8CE510308DD1}" dt="2023-10-14T15:25:14.130" v="1192" actId="1038"/>
          <ac:spMkLst>
            <pc:docMk/>
            <pc:sldMk cId="2442333922" sldId="5666"/>
            <ac:spMk id="16" creationId="{D0C018F3-5DFF-C406-41B4-9747A1827AAE}"/>
          </ac:spMkLst>
        </pc:spChg>
        <pc:spChg chg="mod">
          <ac:chgData name="Aranxa Zepeda Herrera" userId="c7bce529-ffec-4142-a2a9-ceaca1e5a224" providerId="ADAL" clId="{908E14C7-F8FD-4629-AE84-8CE510308DD1}" dt="2023-10-14T15:25:14.130" v="1192" actId="1038"/>
          <ac:spMkLst>
            <pc:docMk/>
            <pc:sldMk cId="2442333922" sldId="5666"/>
            <ac:spMk id="17" creationId="{C5D78EE9-70B2-0D60-D583-DAA56D5E77BC}"/>
          </ac:spMkLst>
        </pc:spChg>
        <pc:spChg chg="mod">
          <ac:chgData name="Aranxa Zepeda Herrera" userId="c7bce529-ffec-4142-a2a9-ceaca1e5a224" providerId="ADAL" clId="{908E14C7-F8FD-4629-AE84-8CE510308DD1}" dt="2023-10-14T15:25:14.130" v="1192" actId="1038"/>
          <ac:spMkLst>
            <pc:docMk/>
            <pc:sldMk cId="2442333922" sldId="5666"/>
            <ac:spMk id="18" creationId="{13D622CC-5248-3B05-BEB5-D1FE7D5740EC}"/>
          </ac:spMkLst>
        </pc:spChg>
        <pc:spChg chg="mod">
          <ac:chgData name="Aranxa Zepeda Herrera" userId="c7bce529-ffec-4142-a2a9-ceaca1e5a224" providerId="ADAL" clId="{908E14C7-F8FD-4629-AE84-8CE510308DD1}" dt="2023-10-14T15:25:14.130" v="1192" actId="1038"/>
          <ac:spMkLst>
            <pc:docMk/>
            <pc:sldMk cId="2442333922" sldId="5666"/>
            <ac:spMk id="23" creationId="{1E214668-6BF4-494C-440D-D6585CAB0E64}"/>
          </ac:spMkLst>
        </pc:spChg>
        <pc:spChg chg="mod">
          <ac:chgData name="Aranxa Zepeda Herrera" userId="c7bce529-ffec-4142-a2a9-ceaca1e5a224" providerId="ADAL" clId="{908E14C7-F8FD-4629-AE84-8CE510308DD1}" dt="2023-10-14T15:25:14.130" v="1192" actId="1038"/>
          <ac:spMkLst>
            <pc:docMk/>
            <pc:sldMk cId="2442333922" sldId="5666"/>
            <ac:spMk id="24" creationId="{2AAD61E9-A79A-3435-3CB1-38B61166133E}"/>
          </ac:spMkLst>
        </pc:spChg>
        <pc:spChg chg="mod">
          <ac:chgData name="Aranxa Zepeda Herrera" userId="c7bce529-ffec-4142-a2a9-ceaca1e5a224" providerId="ADAL" clId="{908E14C7-F8FD-4629-AE84-8CE510308DD1}" dt="2023-10-14T15:25:14.130" v="1192" actId="1038"/>
          <ac:spMkLst>
            <pc:docMk/>
            <pc:sldMk cId="2442333922" sldId="5666"/>
            <ac:spMk id="25" creationId="{FA4CD413-A6FA-31F5-F3E3-6226CE463E0F}"/>
          </ac:spMkLst>
        </pc:spChg>
        <pc:spChg chg="mod">
          <ac:chgData name="Aranxa Zepeda Herrera" userId="c7bce529-ffec-4142-a2a9-ceaca1e5a224" providerId="ADAL" clId="{908E14C7-F8FD-4629-AE84-8CE510308DD1}" dt="2023-10-14T15:25:14.130" v="1192" actId="1038"/>
          <ac:spMkLst>
            <pc:docMk/>
            <pc:sldMk cId="2442333922" sldId="5666"/>
            <ac:spMk id="26" creationId="{390F6431-74ED-3FB5-8177-2BE23B10FA82}"/>
          </ac:spMkLst>
        </pc:spChg>
        <pc:spChg chg="mod">
          <ac:chgData name="Aranxa Zepeda Herrera" userId="c7bce529-ffec-4142-a2a9-ceaca1e5a224" providerId="ADAL" clId="{908E14C7-F8FD-4629-AE84-8CE510308DD1}" dt="2023-10-14T15:25:14.130" v="1192" actId="1038"/>
          <ac:spMkLst>
            <pc:docMk/>
            <pc:sldMk cId="2442333922" sldId="5666"/>
            <ac:spMk id="27" creationId="{6C646D95-4C71-4197-1510-AAD1CCA618C5}"/>
          </ac:spMkLst>
        </pc:spChg>
        <pc:grpChg chg="mod">
          <ac:chgData name="Aranxa Zepeda Herrera" userId="c7bce529-ffec-4142-a2a9-ceaca1e5a224" providerId="ADAL" clId="{908E14C7-F8FD-4629-AE84-8CE510308DD1}" dt="2023-10-14T15:25:43.768" v="1198" actId="14100"/>
          <ac:grpSpMkLst>
            <pc:docMk/>
            <pc:sldMk cId="2442333922" sldId="5666"/>
            <ac:grpSpMk id="13" creationId="{324998F6-20BC-49B7-D17B-E08D44CAA98E}"/>
          </ac:grpSpMkLst>
        </pc:grpChg>
        <pc:picChg chg="add del mod">
          <ac:chgData name="Aranxa Zepeda Herrera" userId="c7bce529-ffec-4142-a2a9-ceaca1e5a224" providerId="ADAL" clId="{908E14C7-F8FD-4629-AE84-8CE510308DD1}" dt="2023-10-14T00:18:22.893" v="444" actId="22"/>
          <ac:picMkLst>
            <pc:docMk/>
            <pc:sldMk cId="2442333922" sldId="5666"/>
            <ac:picMk id="4" creationId="{ABF9329A-473B-2F47-F674-6AF747E026C6}"/>
          </ac:picMkLst>
        </pc:picChg>
        <pc:picChg chg="add del">
          <ac:chgData name="Aranxa Zepeda Herrera" userId="c7bce529-ffec-4142-a2a9-ceaca1e5a224" providerId="ADAL" clId="{908E14C7-F8FD-4629-AE84-8CE510308DD1}" dt="2023-10-14T00:18:30.545" v="448" actId="478"/>
          <ac:picMkLst>
            <pc:docMk/>
            <pc:sldMk cId="2442333922" sldId="5666"/>
            <ac:picMk id="5" creationId="{94D870DF-1386-CAD2-822A-55F6B34246D4}"/>
          </ac:picMkLst>
        </pc:picChg>
        <pc:picChg chg="add mod ord">
          <ac:chgData name="Aranxa Zepeda Herrera" userId="c7bce529-ffec-4142-a2a9-ceaca1e5a224" providerId="ADAL" clId="{908E14C7-F8FD-4629-AE84-8CE510308DD1}" dt="2023-10-14T15:25:14.130" v="1192" actId="1038"/>
          <ac:picMkLst>
            <pc:docMk/>
            <pc:sldMk cId="2442333922" sldId="5666"/>
            <ac:picMk id="8" creationId="{1A9BD1E3-3F61-B547-D786-4ACC35424A86}"/>
          </ac:picMkLst>
        </pc:picChg>
        <pc:picChg chg="del">
          <ac:chgData name="Aranxa Zepeda Herrera" userId="c7bce529-ffec-4142-a2a9-ceaca1e5a224" providerId="ADAL" clId="{908E14C7-F8FD-4629-AE84-8CE510308DD1}" dt="2023-10-14T00:19:41.895" v="454" actId="478"/>
          <ac:picMkLst>
            <pc:docMk/>
            <pc:sldMk cId="2442333922" sldId="5666"/>
            <ac:picMk id="10" creationId="{28D1C3F3-F622-C011-6AF6-87DFDB1E1BB1}"/>
          </ac:picMkLst>
        </pc:picChg>
        <pc:picChg chg="add mod ord modCrop">
          <ac:chgData name="Aranxa Zepeda Herrera" userId="c7bce529-ffec-4142-a2a9-ceaca1e5a224" providerId="ADAL" clId="{908E14C7-F8FD-4629-AE84-8CE510308DD1}" dt="2023-10-14T15:25:14.130" v="1192" actId="1038"/>
          <ac:picMkLst>
            <pc:docMk/>
            <pc:sldMk cId="2442333922" sldId="5666"/>
            <ac:picMk id="14" creationId="{F3284CCD-B416-1FD0-8917-DF7648604988}"/>
          </ac:picMkLst>
        </pc:picChg>
        <pc:picChg chg="del">
          <ac:chgData name="Aranxa Zepeda Herrera" userId="c7bce529-ffec-4142-a2a9-ceaca1e5a224" providerId="ADAL" clId="{908E14C7-F8FD-4629-AE84-8CE510308DD1}" dt="2023-10-14T00:19:45.908" v="456" actId="478"/>
          <ac:picMkLst>
            <pc:docMk/>
            <pc:sldMk cId="2442333922" sldId="5666"/>
            <ac:picMk id="15" creationId="{70F95293-FC41-8C13-85A0-0AB610536696}"/>
          </ac:picMkLst>
        </pc:picChg>
        <pc:picChg chg="add mod ord modCrop">
          <ac:chgData name="Aranxa Zepeda Herrera" userId="c7bce529-ffec-4142-a2a9-ceaca1e5a224" providerId="ADAL" clId="{908E14C7-F8FD-4629-AE84-8CE510308DD1}" dt="2023-10-14T15:25:14.130" v="1192" actId="1038"/>
          <ac:picMkLst>
            <pc:docMk/>
            <pc:sldMk cId="2442333922" sldId="5666"/>
            <ac:picMk id="20" creationId="{788B3FE6-B094-A9DF-EB6C-B174DFFE7625}"/>
          </ac:picMkLst>
        </pc:picChg>
      </pc:sldChg>
      <pc:sldChg chg="addSp delSp modSp mod">
        <pc:chgData name="Aranxa Zepeda Herrera" userId="c7bce529-ffec-4142-a2a9-ceaca1e5a224" providerId="ADAL" clId="{908E14C7-F8FD-4629-AE84-8CE510308DD1}" dt="2023-10-14T15:25:00.851" v="1184" actId="14100"/>
        <pc:sldMkLst>
          <pc:docMk/>
          <pc:sldMk cId="1806807409" sldId="5667"/>
        </pc:sldMkLst>
        <pc:spChg chg="mod">
          <ac:chgData name="Aranxa Zepeda Herrera" userId="c7bce529-ffec-4142-a2a9-ceaca1e5a224" providerId="ADAL" clId="{908E14C7-F8FD-4629-AE84-8CE510308DD1}" dt="2023-10-14T00:20:07.630" v="463" actId="20577"/>
          <ac:spMkLst>
            <pc:docMk/>
            <pc:sldMk cId="1806807409" sldId="5667"/>
            <ac:spMk id="6" creationId="{672A246B-6495-5683-E29F-F77008207351}"/>
          </ac:spMkLst>
        </pc:spChg>
        <pc:spChg chg="mod">
          <ac:chgData name="Aranxa Zepeda Herrera" userId="c7bce529-ffec-4142-a2a9-ceaca1e5a224" providerId="ADAL" clId="{908E14C7-F8FD-4629-AE84-8CE510308DD1}" dt="2023-10-14T00:03:01.628" v="314" actId="1076"/>
          <ac:spMkLst>
            <pc:docMk/>
            <pc:sldMk cId="1806807409" sldId="5667"/>
            <ac:spMk id="15" creationId="{7C31B7A5-09BA-97AF-FB0A-333A2C1DB362}"/>
          </ac:spMkLst>
        </pc:spChg>
        <pc:picChg chg="del mod">
          <ac:chgData name="Aranxa Zepeda Herrera" userId="c7bce529-ffec-4142-a2a9-ceaca1e5a224" providerId="ADAL" clId="{908E14C7-F8FD-4629-AE84-8CE510308DD1}" dt="2023-10-14T00:01:46.188" v="280" actId="478"/>
          <ac:picMkLst>
            <pc:docMk/>
            <pc:sldMk cId="1806807409" sldId="5667"/>
            <ac:picMk id="3" creationId="{6D08B9A0-8E41-9876-0789-C37D2D83D9C5}"/>
          </ac:picMkLst>
        </pc:picChg>
        <pc:picChg chg="add mod ord modCrop">
          <ac:chgData name="Aranxa Zepeda Herrera" userId="c7bce529-ffec-4142-a2a9-ceaca1e5a224" providerId="ADAL" clId="{908E14C7-F8FD-4629-AE84-8CE510308DD1}" dt="2023-10-14T00:02:55.771" v="313" actId="1076"/>
          <ac:picMkLst>
            <pc:docMk/>
            <pc:sldMk cId="1806807409" sldId="5667"/>
            <ac:picMk id="4" creationId="{9B359F59-374E-32D8-0756-47C2B304593B}"/>
          </ac:picMkLst>
        </pc:picChg>
        <pc:picChg chg="del">
          <ac:chgData name="Aranxa Zepeda Herrera" userId="c7bce529-ffec-4142-a2a9-ceaca1e5a224" providerId="ADAL" clId="{908E14C7-F8FD-4629-AE84-8CE510308DD1}" dt="2023-10-14T00:02:15.372" v="288" actId="478"/>
          <ac:picMkLst>
            <pc:docMk/>
            <pc:sldMk cId="1806807409" sldId="5667"/>
            <ac:picMk id="5" creationId="{6DD103AC-646C-92C3-8BDB-551F8AEEBA04}"/>
          </ac:picMkLst>
        </pc:picChg>
        <pc:picChg chg="add mod">
          <ac:chgData name="Aranxa Zepeda Herrera" userId="c7bce529-ffec-4142-a2a9-ceaca1e5a224" providerId="ADAL" clId="{908E14C7-F8FD-4629-AE84-8CE510308DD1}" dt="2023-10-14T15:25:00.851" v="1184" actId="14100"/>
          <ac:picMkLst>
            <pc:docMk/>
            <pc:sldMk cId="1806807409" sldId="5667"/>
            <ac:picMk id="8" creationId="{2FCD26DF-5B0F-213B-8CB9-1DBBA83DB437}"/>
          </ac:picMkLst>
        </pc:picChg>
      </pc:sldChg>
    </pc:docChg>
  </pc:docChgLst>
  <pc:docChgLst>
    <pc:chgData name="Aranxa  Zepeda Herrera" userId="c7bce529-ffec-4142-a2a9-ceaca1e5a224" providerId="ADAL" clId="{0A7F3FD6-D324-43EF-ADC7-799576382DDF}"/>
    <pc:docChg chg="undo redo custSel addSld modSld">
      <pc:chgData name="Aranxa  Zepeda Herrera" userId="c7bce529-ffec-4142-a2a9-ceaca1e5a224" providerId="ADAL" clId="{0A7F3FD6-D324-43EF-ADC7-799576382DDF}" dt="2023-08-05T01:23:44.531" v="940" actId="166"/>
      <pc:docMkLst>
        <pc:docMk/>
      </pc:docMkLst>
      <pc:sldChg chg="addSp delSp modSp mod">
        <pc:chgData name="Aranxa  Zepeda Herrera" userId="c7bce529-ffec-4142-a2a9-ceaca1e5a224" providerId="ADAL" clId="{0A7F3FD6-D324-43EF-ADC7-799576382DDF}" dt="2023-08-04T23:33:22.821" v="372" actId="20577"/>
        <pc:sldMkLst>
          <pc:docMk/>
          <pc:sldMk cId="3338080403" sldId="948"/>
        </pc:sldMkLst>
        <pc:spChg chg="mod">
          <ac:chgData name="Aranxa  Zepeda Herrera" userId="c7bce529-ffec-4142-a2a9-ceaca1e5a224" providerId="ADAL" clId="{0A7F3FD6-D324-43EF-ADC7-799576382DDF}" dt="2023-08-04T23:19:02.583" v="310" actId="20577"/>
          <ac:spMkLst>
            <pc:docMk/>
            <pc:sldMk cId="3338080403" sldId="948"/>
            <ac:spMk id="6" creationId="{846B5375-9423-48A6-8014-23D7BA324B66}"/>
          </ac:spMkLst>
        </pc:spChg>
        <pc:spChg chg="mod">
          <ac:chgData name="Aranxa  Zepeda Herrera" userId="c7bce529-ffec-4142-a2a9-ceaca1e5a224" providerId="ADAL" clId="{0A7F3FD6-D324-43EF-ADC7-799576382DDF}" dt="2023-08-04T23:21:11.163" v="322" actId="1076"/>
          <ac:spMkLst>
            <pc:docMk/>
            <pc:sldMk cId="3338080403" sldId="948"/>
            <ac:spMk id="7" creationId="{82AA41E7-BC66-4C53-9819-0037564B9CAE}"/>
          </ac:spMkLst>
        </pc:spChg>
        <pc:spChg chg="mod">
          <ac:chgData name="Aranxa  Zepeda Herrera" userId="c7bce529-ffec-4142-a2a9-ceaca1e5a224" providerId="ADAL" clId="{0A7F3FD6-D324-43EF-ADC7-799576382DDF}" dt="2023-08-04T23:33:22.821" v="372" actId="20577"/>
          <ac:spMkLst>
            <pc:docMk/>
            <pc:sldMk cId="3338080403" sldId="948"/>
            <ac:spMk id="9" creationId="{F6286799-6B16-4187-825E-4CDFA6BD2B01}"/>
          </ac:spMkLst>
        </pc:spChg>
        <pc:picChg chg="del">
          <ac:chgData name="Aranxa  Zepeda Herrera" userId="c7bce529-ffec-4142-a2a9-ceaca1e5a224" providerId="ADAL" clId="{0A7F3FD6-D324-43EF-ADC7-799576382DDF}" dt="2023-08-04T23:18:34.897" v="301" actId="478"/>
          <ac:picMkLst>
            <pc:docMk/>
            <pc:sldMk cId="3338080403" sldId="948"/>
            <ac:picMk id="3" creationId="{6737A940-7175-1CD0-47B2-C21296FADBD6}"/>
          </ac:picMkLst>
        </pc:picChg>
        <pc:picChg chg="del">
          <ac:chgData name="Aranxa  Zepeda Herrera" userId="c7bce529-ffec-4142-a2a9-ceaca1e5a224" providerId="ADAL" clId="{0A7F3FD6-D324-43EF-ADC7-799576382DDF}" dt="2023-08-04T23:20:39.815" v="313" actId="478"/>
          <ac:picMkLst>
            <pc:docMk/>
            <pc:sldMk cId="3338080403" sldId="948"/>
            <ac:picMk id="4" creationId="{7AF8B58D-283A-5E2F-B440-002E2F921046}"/>
          </ac:picMkLst>
        </pc:picChg>
        <pc:picChg chg="add del mod">
          <ac:chgData name="Aranxa  Zepeda Herrera" userId="c7bce529-ffec-4142-a2a9-ceaca1e5a224" providerId="ADAL" clId="{0A7F3FD6-D324-43EF-ADC7-799576382DDF}" dt="2023-08-04T23:31:27.044" v="355" actId="478"/>
          <ac:picMkLst>
            <pc:docMk/>
            <pc:sldMk cId="3338080403" sldId="948"/>
            <ac:picMk id="10" creationId="{71732FD8-F493-C697-1317-D07E71D82B62}"/>
          </ac:picMkLst>
        </pc:picChg>
        <pc:picChg chg="add del mod">
          <ac:chgData name="Aranxa  Zepeda Herrera" userId="c7bce529-ffec-4142-a2a9-ceaca1e5a224" providerId="ADAL" clId="{0A7F3FD6-D324-43EF-ADC7-799576382DDF}" dt="2023-08-04T23:32:52.156" v="363" actId="478"/>
          <ac:picMkLst>
            <pc:docMk/>
            <pc:sldMk cId="3338080403" sldId="948"/>
            <ac:picMk id="12" creationId="{C05A44AC-DB05-8105-0EFB-9C477F7676B1}"/>
          </ac:picMkLst>
        </pc:picChg>
        <pc:picChg chg="add mod">
          <ac:chgData name="Aranxa  Zepeda Herrera" userId="c7bce529-ffec-4142-a2a9-ceaca1e5a224" providerId="ADAL" clId="{0A7F3FD6-D324-43EF-ADC7-799576382DDF}" dt="2023-08-04T23:31:44.671" v="362" actId="1076"/>
          <ac:picMkLst>
            <pc:docMk/>
            <pc:sldMk cId="3338080403" sldId="948"/>
            <ac:picMk id="14" creationId="{4441BF1C-5ACA-BB53-5405-CB52EC414CEC}"/>
          </ac:picMkLst>
        </pc:picChg>
        <pc:picChg chg="add mod modCrop">
          <ac:chgData name="Aranxa  Zepeda Herrera" userId="c7bce529-ffec-4142-a2a9-ceaca1e5a224" providerId="ADAL" clId="{0A7F3FD6-D324-43EF-ADC7-799576382DDF}" dt="2023-08-04T23:33:10.630" v="370" actId="1076"/>
          <ac:picMkLst>
            <pc:docMk/>
            <pc:sldMk cId="3338080403" sldId="948"/>
            <ac:picMk id="16" creationId="{76DB05F0-D728-41A1-16F3-6BE56427E1EB}"/>
          </ac:picMkLst>
        </pc:picChg>
      </pc:sldChg>
      <pc:sldChg chg="addSp delSp modSp mod">
        <pc:chgData name="Aranxa  Zepeda Herrera" userId="c7bce529-ffec-4142-a2a9-ceaca1e5a224" providerId="ADAL" clId="{0A7F3FD6-D324-43EF-ADC7-799576382DDF}" dt="2023-08-04T23:26:53.863" v="354" actId="14100"/>
        <pc:sldMkLst>
          <pc:docMk/>
          <pc:sldMk cId="4113949992" sldId="949"/>
        </pc:sldMkLst>
        <pc:spChg chg="mod">
          <ac:chgData name="Aranxa  Zepeda Herrera" userId="c7bce529-ffec-4142-a2a9-ceaca1e5a224" providerId="ADAL" clId="{0A7F3FD6-D324-43EF-ADC7-799576382DDF}" dt="2023-08-04T23:24:26.538" v="340" actId="20577"/>
          <ac:spMkLst>
            <pc:docMk/>
            <pc:sldMk cId="4113949992" sldId="949"/>
            <ac:spMk id="11" creationId="{2A7ED262-8AA6-4BE7-A0E9-20C765C4D3F9}"/>
          </ac:spMkLst>
        </pc:spChg>
        <pc:picChg chg="del">
          <ac:chgData name="Aranxa  Zepeda Herrera" userId="c7bce529-ffec-4142-a2a9-ceaca1e5a224" providerId="ADAL" clId="{0A7F3FD6-D324-43EF-ADC7-799576382DDF}" dt="2023-08-04T23:24:11.036" v="332" actId="478"/>
          <ac:picMkLst>
            <pc:docMk/>
            <pc:sldMk cId="4113949992" sldId="949"/>
            <ac:picMk id="3" creationId="{59EC0872-8D8B-7C25-AD22-145BD9758648}"/>
          </ac:picMkLst>
        </pc:picChg>
        <pc:picChg chg="add del mod modCrop">
          <ac:chgData name="Aranxa  Zepeda Herrera" userId="c7bce529-ffec-4142-a2a9-ceaca1e5a224" providerId="ADAL" clId="{0A7F3FD6-D324-43EF-ADC7-799576382DDF}" dt="2023-08-04T23:26:23.707" v="348" actId="478"/>
          <ac:picMkLst>
            <pc:docMk/>
            <pc:sldMk cId="4113949992" sldId="949"/>
            <ac:picMk id="4" creationId="{0E2C28B5-D3E2-CF1D-60EC-7642E89BBCFB}"/>
          </ac:picMkLst>
        </pc:picChg>
        <pc:picChg chg="ord">
          <ac:chgData name="Aranxa  Zepeda Herrera" userId="c7bce529-ffec-4142-a2a9-ceaca1e5a224" providerId="ADAL" clId="{0A7F3FD6-D324-43EF-ADC7-799576382DDF}" dt="2023-08-04T23:24:41.895" v="345" actId="166"/>
          <ac:picMkLst>
            <pc:docMk/>
            <pc:sldMk cId="4113949992" sldId="949"/>
            <ac:picMk id="5" creationId="{A435D1A2-F499-4451-AC69-D7B94E0A9519}"/>
          </ac:picMkLst>
        </pc:picChg>
        <pc:picChg chg="add mod">
          <ac:chgData name="Aranxa  Zepeda Herrera" userId="c7bce529-ffec-4142-a2a9-ceaca1e5a224" providerId="ADAL" clId="{0A7F3FD6-D324-43EF-ADC7-799576382DDF}" dt="2023-08-04T23:26:53.863" v="354" actId="14100"/>
          <ac:picMkLst>
            <pc:docMk/>
            <pc:sldMk cId="4113949992" sldId="949"/>
            <ac:picMk id="7" creationId="{6BB5CDA4-8F47-6AA0-EFAC-1E7992F8137F}"/>
          </ac:picMkLst>
        </pc:picChg>
      </pc:sldChg>
      <pc:sldChg chg="addSp delSp modSp mod">
        <pc:chgData name="Aranxa  Zepeda Herrera" userId="c7bce529-ffec-4142-a2a9-ceaca1e5a224" providerId="ADAL" clId="{0A7F3FD6-D324-43EF-ADC7-799576382DDF}" dt="2023-08-04T23:44:04.611" v="378" actId="1076"/>
        <pc:sldMkLst>
          <pc:docMk/>
          <pc:sldMk cId="1026016386" sldId="950"/>
        </pc:sldMkLst>
        <pc:spChg chg="mod">
          <ac:chgData name="Aranxa  Zepeda Herrera" userId="c7bce529-ffec-4142-a2a9-ceaca1e5a224" providerId="ADAL" clId="{0A7F3FD6-D324-43EF-ADC7-799576382DDF}" dt="2023-08-04T23:37:09.435" v="374" actId="20577"/>
          <ac:spMkLst>
            <pc:docMk/>
            <pc:sldMk cId="1026016386" sldId="950"/>
            <ac:spMk id="6" creationId="{45F0D67E-6099-4FC2-91EA-A0450E960422}"/>
          </ac:spMkLst>
        </pc:spChg>
        <pc:picChg chg="del">
          <ac:chgData name="Aranxa  Zepeda Herrera" userId="c7bce529-ffec-4142-a2a9-ceaca1e5a224" providerId="ADAL" clId="{0A7F3FD6-D324-43EF-ADC7-799576382DDF}" dt="2023-08-04T23:43:56.548" v="375" actId="478"/>
          <ac:picMkLst>
            <pc:docMk/>
            <pc:sldMk cId="1026016386" sldId="950"/>
            <ac:picMk id="3" creationId="{A7B131B4-1620-A7CA-6B97-49559844E97C}"/>
          </ac:picMkLst>
        </pc:picChg>
        <pc:picChg chg="add mod">
          <ac:chgData name="Aranxa  Zepeda Herrera" userId="c7bce529-ffec-4142-a2a9-ceaca1e5a224" providerId="ADAL" clId="{0A7F3FD6-D324-43EF-ADC7-799576382DDF}" dt="2023-08-04T23:44:04.611" v="378" actId="1076"/>
          <ac:picMkLst>
            <pc:docMk/>
            <pc:sldMk cId="1026016386" sldId="950"/>
            <ac:picMk id="4" creationId="{20549586-C85A-67E2-1759-3B4A504D6EB1}"/>
          </ac:picMkLst>
        </pc:picChg>
      </pc:sldChg>
      <pc:sldChg chg="addSp delSp modSp mod">
        <pc:chgData name="Aranxa  Zepeda Herrera" userId="c7bce529-ffec-4142-a2a9-ceaca1e5a224" providerId="ADAL" clId="{0A7F3FD6-D324-43EF-ADC7-799576382DDF}" dt="2023-08-04T23:47:29.655" v="404" actId="20577"/>
        <pc:sldMkLst>
          <pc:docMk/>
          <pc:sldMk cId="2711336626" sldId="952"/>
        </pc:sldMkLst>
        <pc:spChg chg="mod">
          <ac:chgData name="Aranxa  Zepeda Herrera" userId="c7bce529-ffec-4142-a2a9-ceaca1e5a224" providerId="ADAL" clId="{0A7F3FD6-D324-43EF-ADC7-799576382DDF}" dt="2023-08-04T23:46:52.262" v="391" actId="1076"/>
          <ac:spMkLst>
            <pc:docMk/>
            <pc:sldMk cId="2711336626" sldId="952"/>
            <ac:spMk id="3" creationId="{0BE117D5-C839-8FDF-4910-7F3018D9E088}"/>
          </ac:spMkLst>
        </pc:spChg>
        <pc:spChg chg="mod">
          <ac:chgData name="Aranxa  Zepeda Herrera" userId="c7bce529-ffec-4142-a2a9-ceaca1e5a224" providerId="ADAL" clId="{0A7F3FD6-D324-43EF-ADC7-799576382DDF}" dt="2023-08-04T23:46:08.750" v="380" actId="20577"/>
          <ac:spMkLst>
            <pc:docMk/>
            <pc:sldMk cId="2711336626" sldId="952"/>
            <ac:spMk id="6" creationId="{846B5375-9423-48A6-8014-23D7BA324B66}"/>
          </ac:spMkLst>
        </pc:spChg>
        <pc:spChg chg="mod">
          <ac:chgData name="Aranxa  Zepeda Herrera" userId="c7bce529-ffec-4142-a2a9-ceaca1e5a224" providerId="ADAL" clId="{0A7F3FD6-D324-43EF-ADC7-799576382DDF}" dt="2023-08-04T23:47:29.655" v="404" actId="20577"/>
          <ac:spMkLst>
            <pc:docMk/>
            <pc:sldMk cId="2711336626" sldId="952"/>
            <ac:spMk id="8" creationId="{F7008BB7-0A64-1C47-2ED9-862C84C24C1B}"/>
          </ac:spMkLst>
        </pc:spChg>
        <pc:picChg chg="del">
          <ac:chgData name="Aranxa  Zepeda Herrera" userId="c7bce529-ffec-4142-a2a9-ceaca1e5a224" providerId="ADAL" clId="{0A7F3FD6-D324-43EF-ADC7-799576382DDF}" dt="2023-08-04T23:46:10.021" v="381" actId="478"/>
          <ac:picMkLst>
            <pc:docMk/>
            <pc:sldMk cId="2711336626" sldId="952"/>
            <ac:picMk id="7" creationId="{DD006A7E-331B-C13C-0AEB-B8E5F1F02B56}"/>
          </ac:picMkLst>
        </pc:picChg>
        <pc:picChg chg="del">
          <ac:chgData name="Aranxa  Zepeda Herrera" userId="c7bce529-ffec-4142-a2a9-ceaca1e5a224" providerId="ADAL" clId="{0A7F3FD6-D324-43EF-ADC7-799576382DDF}" dt="2023-08-04T23:46:47.078" v="388" actId="478"/>
          <ac:picMkLst>
            <pc:docMk/>
            <pc:sldMk cId="2711336626" sldId="952"/>
            <ac:picMk id="9" creationId="{64CBED51-2A40-2460-1DCA-8ECC6D3373B2}"/>
          </ac:picMkLst>
        </pc:picChg>
        <pc:picChg chg="add mod">
          <ac:chgData name="Aranxa  Zepeda Herrera" userId="c7bce529-ffec-4142-a2a9-ceaca1e5a224" providerId="ADAL" clId="{0A7F3FD6-D324-43EF-ADC7-799576382DDF}" dt="2023-08-04T23:46:17.054" v="385" actId="14100"/>
          <ac:picMkLst>
            <pc:docMk/>
            <pc:sldMk cId="2711336626" sldId="952"/>
            <ac:picMk id="10" creationId="{56ADD8CA-694E-930F-E317-324422B8007E}"/>
          </ac:picMkLst>
        </pc:picChg>
        <pc:picChg chg="add mod">
          <ac:chgData name="Aranxa  Zepeda Herrera" userId="c7bce529-ffec-4142-a2a9-ceaca1e5a224" providerId="ADAL" clId="{0A7F3FD6-D324-43EF-ADC7-799576382DDF}" dt="2023-08-04T23:47:12.240" v="399" actId="14100"/>
          <ac:picMkLst>
            <pc:docMk/>
            <pc:sldMk cId="2711336626" sldId="952"/>
            <ac:picMk id="12" creationId="{EB015FAB-B0F3-FED5-F17F-66436E971630}"/>
          </ac:picMkLst>
        </pc:picChg>
      </pc:sldChg>
      <pc:sldChg chg="addSp delSp modSp mod">
        <pc:chgData name="Aranxa  Zepeda Herrera" userId="c7bce529-ffec-4142-a2a9-ceaca1e5a224" providerId="ADAL" clId="{0A7F3FD6-D324-43EF-ADC7-799576382DDF}" dt="2023-08-04T23:50:49.261" v="417" actId="1076"/>
        <pc:sldMkLst>
          <pc:docMk/>
          <pc:sldMk cId="1166874769" sldId="953"/>
        </pc:sldMkLst>
        <pc:spChg chg="mod">
          <ac:chgData name="Aranxa  Zepeda Herrera" userId="c7bce529-ffec-4142-a2a9-ceaca1e5a224" providerId="ADAL" clId="{0A7F3FD6-D324-43EF-ADC7-799576382DDF}" dt="2023-08-04T23:49:39.223" v="406" actId="20577"/>
          <ac:spMkLst>
            <pc:docMk/>
            <pc:sldMk cId="1166874769" sldId="953"/>
            <ac:spMk id="11" creationId="{2A7ED262-8AA6-4BE7-A0E9-20C765C4D3F9}"/>
          </ac:spMkLst>
        </pc:spChg>
        <pc:picChg chg="del">
          <ac:chgData name="Aranxa  Zepeda Herrera" userId="c7bce529-ffec-4142-a2a9-ceaca1e5a224" providerId="ADAL" clId="{0A7F3FD6-D324-43EF-ADC7-799576382DDF}" dt="2023-08-04T23:50:13.709" v="407" actId="478"/>
          <ac:picMkLst>
            <pc:docMk/>
            <pc:sldMk cId="1166874769" sldId="953"/>
            <ac:picMk id="3" creationId="{617E5523-E39E-D9C7-2DA3-BDF749A17720}"/>
          </ac:picMkLst>
        </pc:picChg>
        <pc:picChg chg="add mod">
          <ac:chgData name="Aranxa  Zepeda Herrera" userId="c7bce529-ffec-4142-a2a9-ceaca1e5a224" providerId="ADAL" clId="{0A7F3FD6-D324-43EF-ADC7-799576382DDF}" dt="2023-08-04T23:50:49.261" v="417" actId="1076"/>
          <ac:picMkLst>
            <pc:docMk/>
            <pc:sldMk cId="1166874769" sldId="953"/>
            <ac:picMk id="4" creationId="{C6633354-B095-2286-CA60-EA246B6EAF16}"/>
          </ac:picMkLst>
        </pc:picChg>
      </pc:sldChg>
      <pc:sldChg chg="addSp delSp modSp mod">
        <pc:chgData name="Aranxa  Zepeda Herrera" userId="c7bce529-ffec-4142-a2a9-ceaca1e5a224" providerId="ADAL" clId="{0A7F3FD6-D324-43EF-ADC7-799576382DDF}" dt="2023-08-04T23:54:05.214" v="423" actId="1076"/>
        <pc:sldMkLst>
          <pc:docMk/>
          <pc:sldMk cId="2604749361" sldId="954"/>
        </pc:sldMkLst>
        <pc:spChg chg="mod">
          <ac:chgData name="Aranxa  Zepeda Herrera" userId="c7bce529-ffec-4142-a2a9-ceaca1e5a224" providerId="ADAL" clId="{0A7F3FD6-D324-43EF-ADC7-799576382DDF}" dt="2023-08-04T23:53:04.870" v="419" actId="20577"/>
          <ac:spMkLst>
            <pc:docMk/>
            <pc:sldMk cId="2604749361" sldId="954"/>
            <ac:spMk id="6" creationId="{45F0D67E-6099-4FC2-91EA-A0450E960422}"/>
          </ac:spMkLst>
        </pc:spChg>
        <pc:picChg chg="del">
          <ac:chgData name="Aranxa  Zepeda Herrera" userId="c7bce529-ffec-4142-a2a9-ceaca1e5a224" providerId="ADAL" clId="{0A7F3FD6-D324-43EF-ADC7-799576382DDF}" dt="2023-08-04T23:53:58.454" v="420" actId="478"/>
          <ac:picMkLst>
            <pc:docMk/>
            <pc:sldMk cId="2604749361" sldId="954"/>
            <ac:picMk id="3" creationId="{83AE55EA-A341-C394-E7F4-D4FAF47EF202}"/>
          </ac:picMkLst>
        </pc:picChg>
        <pc:picChg chg="add mod">
          <ac:chgData name="Aranxa  Zepeda Herrera" userId="c7bce529-ffec-4142-a2a9-ceaca1e5a224" providerId="ADAL" clId="{0A7F3FD6-D324-43EF-ADC7-799576382DDF}" dt="2023-08-04T23:54:05.214" v="423" actId="1076"/>
          <ac:picMkLst>
            <pc:docMk/>
            <pc:sldMk cId="2604749361" sldId="954"/>
            <ac:picMk id="4" creationId="{FEC8CD39-F899-487A-A585-C351E1004BF5}"/>
          </ac:picMkLst>
        </pc:picChg>
      </pc:sldChg>
      <pc:sldChg chg="addSp delSp modSp mod">
        <pc:chgData name="Aranxa  Zepeda Herrera" userId="c7bce529-ffec-4142-a2a9-ceaca1e5a224" providerId="ADAL" clId="{0A7F3FD6-D324-43EF-ADC7-799576382DDF}" dt="2023-08-04T23:13:42.903" v="300" actId="1076"/>
        <pc:sldMkLst>
          <pc:docMk/>
          <pc:sldMk cId="1622742577" sldId="1011"/>
        </pc:sldMkLst>
        <pc:spChg chg="mod">
          <ac:chgData name="Aranxa  Zepeda Herrera" userId="c7bce529-ffec-4142-a2a9-ceaca1e5a224" providerId="ADAL" clId="{0A7F3FD6-D324-43EF-ADC7-799576382DDF}" dt="2023-08-04T22:46:58.881" v="133" actId="1076"/>
          <ac:spMkLst>
            <pc:docMk/>
            <pc:sldMk cId="1622742577" sldId="1011"/>
            <ac:spMk id="2" creationId="{7FEEB3C9-524F-3A86-6323-16B3F3910AAD}"/>
          </ac:spMkLst>
        </pc:spChg>
        <pc:spChg chg="mod">
          <ac:chgData name="Aranxa  Zepeda Herrera" userId="c7bce529-ffec-4142-a2a9-ceaca1e5a224" providerId="ADAL" clId="{0A7F3FD6-D324-43EF-ADC7-799576382DDF}" dt="2023-08-04T19:58:02.759" v="4" actId="1076"/>
          <ac:spMkLst>
            <pc:docMk/>
            <pc:sldMk cId="1622742577" sldId="1011"/>
            <ac:spMk id="12" creationId="{3DBFE4D9-9108-44C8-A00E-6EB31FE06B05}"/>
          </ac:spMkLst>
        </pc:spChg>
        <pc:spChg chg="mod ord">
          <ac:chgData name="Aranxa  Zepeda Herrera" userId="c7bce529-ffec-4142-a2a9-ceaca1e5a224" providerId="ADAL" clId="{0A7F3FD6-D324-43EF-ADC7-799576382DDF}" dt="2023-08-04T20:36:29.291" v="131" actId="14100"/>
          <ac:spMkLst>
            <pc:docMk/>
            <pc:sldMk cId="1622742577" sldId="1011"/>
            <ac:spMk id="19" creationId="{520392BB-404A-D046-DC38-1540C42A9EF9}"/>
          </ac:spMkLst>
        </pc:spChg>
        <pc:spChg chg="mod">
          <ac:chgData name="Aranxa  Zepeda Herrera" userId="c7bce529-ffec-4142-a2a9-ceaca1e5a224" providerId="ADAL" clId="{0A7F3FD6-D324-43EF-ADC7-799576382DDF}" dt="2023-08-04T19:59:58.511" v="41" actId="13926"/>
          <ac:spMkLst>
            <pc:docMk/>
            <pc:sldMk cId="1622742577" sldId="1011"/>
            <ac:spMk id="32" creationId="{367EF0EE-D00D-4131-97C7-CF5F7D03701C}"/>
          </ac:spMkLst>
        </pc:spChg>
        <pc:picChg chg="add mod ord modCrop">
          <ac:chgData name="Aranxa  Zepeda Herrera" userId="c7bce529-ffec-4142-a2a9-ceaca1e5a224" providerId="ADAL" clId="{0A7F3FD6-D324-43EF-ADC7-799576382DDF}" dt="2023-08-04T20:46:52.580" v="132" actId="14100"/>
          <ac:picMkLst>
            <pc:docMk/>
            <pc:sldMk cId="1622742577" sldId="1011"/>
            <ac:picMk id="4" creationId="{CED79628-7720-7CF8-0993-E5BF35D7D489}"/>
          </ac:picMkLst>
        </pc:picChg>
        <pc:picChg chg="add del mod modCrop">
          <ac:chgData name="Aranxa  Zepeda Herrera" userId="c7bce529-ffec-4142-a2a9-ceaca1e5a224" providerId="ADAL" clId="{0A7F3FD6-D324-43EF-ADC7-799576382DDF}" dt="2023-08-04T23:13:42.903" v="300" actId="1076"/>
          <ac:picMkLst>
            <pc:docMk/>
            <pc:sldMk cId="1622742577" sldId="1011"/>
            <ac:picMk id="6" creationId="{0ADC5157-95F0-8A62-2300-40D7F20EF485}"/>
          </ac:picMkLst>
        </pc:picChg>
        <pc:picChg chg="add del mod">
          <ac:chgData name="Aranxa  Zepeda Herrera" userId="c7bce529-ffec-4142-a2a9-ceaca1e5a224" providerId="ADAL" clId="{0A7F3FD6-D324-43EF-ADC7-799576382DDF}" dt="2023-08-04T20:03:19.040" v="55" actId="478"/>
          <ac:picMkLst>
            <pc:docMk/>
            <pc:sldMk cId="1622742577" sldId="1011"/>
            <ac:picMk id="7" creationId="{B80E90CB-CA62-0794-1355-0DB8F4F730A7}"/>
          </ac:picMkLst>
        </pc:picChg>
        <pc:picChg chg="del mod">
          <ac:chgData name="Aranxa  Zepeda Herrera" userId="c7bce529-ffec-4142-a2a9-ceaca1e5a224" providerId="ADAL" clId="{0A7F3FD6-D324-43EF-ADC7-799576382DDF}" dt="2023-08-04T19:59:03.395" v="22" actId="478"/>
          <ac:picMkLst>
            <pc:docMk/>
            <pc:sldMk cId="1622742577" sldId="1011"/>
            <ac:picMk id="9" creationId="{FECB95B9-0AA6-C39C-0B8E-2F1F87BD7ECE}"/>
          </ac:picMkLst>
        </pc:picChg>
        <pc:picChg chg="del">
          <ac:chgData name="Aranxa  Zepeda Herrera" userId="c7bce529-ffec-4142-a2a9-ceaca1e5a224" providerId="ADAL" clId="{0A7F3FD6-D324-43EF-ADC7-799576382DDF}" dt="2023-08-04T20:11:07.725" v="77" actId="478"/>
          <ac:picMkLst>
            <pc:docMk/>
            <pc:sldMk cId="1622742577" sldId="1011"/>
            <ac:picMk id="10" creationId="{A8F99AD3-EF96-0385-96FF-64D2F2233E97}"/>
          </ac:picMkLst>
        </pc:picChg>
        <pc:picChg chg="add del mod modCrop">
          <ac:chgData name="Aranxa  Zepeda Herrera" userId="c7bce529-ffec-4142-a2a9-ceaca1e5a224" providerId="ADAL" clId="{0A7F3FD6-D324-43EF-ADC7-799576382DDF}" dt="2023-08-04T20:34:12.847" v="108" actId="478"/>
          <ac:picMkLst>
            <pc:docMk/>
            <pc:sldMk cId="1622742577" sldId="1011"/>
            <ac:picMk id="11" creationId="{8C022AE7-75A2-4F9B-5704-57E8D69ECAF6}"/>
          </ac:picMkLst>
        </pc:picChg>
        <pc:picChg chg="ord">
          <ac:chgData name="Aranxa  Zepeda Herrera" userId="c7bce529-ffec-4142-a2a9-ceaca1e5a224" providerId="ADAL" clId="{0A7F3FD6-D324-43EF-ADC7-799576382DDF}" dt="2023-08-04T20:03:47.490" v="64" actId="166"/>
          <ac:picMkLst>
            <pc:docMk/>
            <pc:sldMk cId="1622742577" sldId="1011"/>
            <ac:picMk id="13" creationId="{286151D4-C4FF-43F8-B9DE-6CE6DF648D1B}"/>
          </ac:picMkLst>
        </pc:picChg>
        <pc:picChg chg="add mod ord modCrop">
          <ac:chgData name="Aranxa  Zepeda Herrera" userId="c7bce529-ffec-4142-a2a9-ceaca1e5a224" providerId="ADAL" clId="{0A7F3FD6-D324-43EF-ADC7-799576382DDF}" dt="2023-08-04T20:36:15.935" v="128" actId="1076"/>
          <ac:picMkLst>
            <pc:docMk/>
            <pc:sldMk cId="1622742577" sldId="1011"/>
            <ac:picMk id="15" creationId="{25156C64-0FF6-F1FB-1F18-AFBDD88AACC0}"/>
          </ac:picMkLst>
        </pc:picChg>
      </pc:sldChg>
      <pc:sldChg chg="addSp delSp modSp mod">
        <pc:chgData name="Aranxa  Zepeda Herrera" userId="c7bce529-ffec-4142-a2a9-ceaca1e5a224" providerId="ADAL" clId="{0A7F3FD6-D324-43EF-ADC7-799576382DDF}" dt="2023-08-04T23:13:37.548" v="299" actId="1076"/>
        <pc:sldMkLst>
          <pc:docMk/>
          <pc:sldMk cId="1306232964" sldId="1015"/>
        </pc:sldMkLst>
        <pc:spChg chg="mod">
          <ac:chgData name="Aranxa  Zepeda Herrera" userId="c7bce529-ffec-4142-a2a9-ceaca1e5a224" providerId="ADAL" clId="{0A7F3FD6-D324-43EF-ADC7-799576382DDF}" dt="2023-08-04T23:00:09.576" v="188" actId="14100"/>
          <ac:spMkLst>
            <pc:docMk/>
            <pc:sldMk cId="1306232964" sldId="1015"/>
            <ac:spMk id="4" creationId="{9C78C6F6-349E-2E2E-8A8D-0995BDB346BF}"/>
          </ac:spMkLst>
        </pc:spChg>
        <pc:spChg chg="mod">
          <ac:chgData name="Aranxa  Zepeda Herrera" userId="c7bce529-ffec-4142-a2a9-ceaca1e5a224" providerId="ADAL" clId="{0A7F3FD6-D324-43EF-ADC7-799576382DDF}" dt="2023-08-04T23:06:53.372" v="241" actId="1076"/>
          <ac:spMkLst>
            <pc:docMk/>
            <pc:sldMk cId="1306232964" sldId="1015"/>
            <ac:spMk id="5" creationId="{A613A7F5-A2E5-BE1E-D674-D2C65A70130E}"/>
          </ac:spMkLst>
        </pc:spChg>
        <pc:spChg chg="mod">
          <ac:chgData name="Aranxa  Zepeda Herrera" userId="c7bce529-ffec-4142-a2a9-ceaca1e5a224" providerId="ADAL" clId="{0A7F3FD6-D324-43EF-ADC7-799576382DDF}" dt="2023-08-04T22:49:34.660" v="135" actId="20577"/>
          <ac:spMkLst>
            <pc:docMk/>
            <pc:sldMk cId="1306232964" sldId="1015"/>
            <ac:spMk id="32" creationId="{367EF0EE-D00D-4131-97C7-CF5F7D03701C}"/>
          </ac:spMkLst>
        </pc:spChg>
        <pc:picChg chg="del">
          <ac:chgData name="Aranxa  Zepeda Herrera" userId="c7bce529-ffec-4142-a2a9-ceaca1e5a224" providerId="ADAL" clId="{0A7F3FD6-D324-43EF-ADC7-799576382DDF}" dt="2023-08-04T22:51:06.304" v="151" actId="478"/>
          <ac:picMkLst>
            <pc:docMk/>
            <pc:sldMk cId="1306232964" sldId="1015"/>
            <ac:picMk id="2" creationId="{61ABD7FF-507B-53AE-CD20-6B6601C85B9B}"/>
          </ac:picMkLst>
        </pc:picChg>
        <pc:picChg chg="add del mod ord modCrop">
          <ac:chgData name="Aranxa  Zepeda Herrera" userId="c7bce529-ffec-4142-a2a9-ceaca1e5a224" providerId="ADAL" clId="{0A7F3FD6-D324-43EF-ADC7-799576382DDF}" dt="2023-08-04T22:56:32.405" v="170" actId="478"/>
          <ac:picMkLst>
            <pc:docMk/>
            <pc:sldMk cId="1306232964" sldId="1015"/>
            <ac:picMk id="6" creationId="{4A9B4FF7-F5CB-0878-413F-D3072002E3EC}"/>
          </ac:picMkLst>
        </pc:picChg>
        <pc:picChg chg="del">
          <ac:chgData name="Aranxa  Zepeda Herrera" userId="c7bce529-ffec-4142-a2a9-ceaca1e5a224" providerId="ADAL" clId="{0A7F3FD6-D324-43EF-ADC7-799576382DDF}" dt="2023-08-04T22:49:42.167" v="136" actId="478"/>
          <ac:picMkLst>
            <pc:docMk/>
            <pc:sldMk cId="1306232964" sldId="1015"/>
            <ac:picMk id="7" creationId="{9168D450-1CD5-2826-997C-34F60A4A0A44}"/>
          </ac:picMkLst>
        </pc:picChg>
        <pc:picChg chg="add del mod modCrop">
          <ac:chgData name="Aranxa  Zepeda Herrera" userId="c7bce529-ffec-4142-a2a9-ceaca1e5a224" providerId="ADAL" clId="{0A7F3FD6-D324-43EF-ADC7-799576382DDF}" dt="2023-08-04T23:13:37.548" v="299" actId="1076"/>
          <ac:picMkLst>
            <pc:docMk/>
            <pc:sldMk cId="1306232964" sldId="1015"/>
            <ac:picMk id="9" creationId="{B2448F9A-BD53-CAD1-6378-D264639C1947}"/>
          </ac:picMkLst>
        </pc:picChg>
        <pc:picChg chg="del">
          <ac:chgData name="Aranxa  Zepeda Herrera" userId="c7bce529-ffec-4142-a2a9-ceaca1e5a224" providerId="ADAL" clId="{0A7F3FD6-D324-43EF-ADC7-799576382DDF}" dt="2023-08-04T22:52:50.307" v="152" actId="478"/>
          <ac:picMkLst>
            <pc:docMk/>
            <pc:sldMk cId="1306232964" sldId="1015"/>
            <ac:picMk id="10" creationId="{DE0DF41D-6CBB-F098-62F5-A712B1DC5D29}"/>
          </ac:picMkLst>
        </pc:picChg>
        <pc:picChg chg="add del mod ord">
          <ac:chgData name="Aranxa  Zepeda Herrera" userId="c7bce529-ffec-4142-a2a9-ceaca1e5a224" providerId="ADAL" clId="{0A7F3FD6-D324-43EF-ADC7-799576382DDF}" dt="2023-08-04T22:56:29.658" v="169" actId="478"/>
          <ac:picMkLst>
            <pc:docMk/>
            <pc:sldMk cId="1306232964" sldId="1015"/>
            <ac:picMk id="12" creationId="{476CC2B5-D796-9040-83C9-1A662C39EB2F}"/>
          </ac:picMkLst>
        </pc:picChg>
        <pc:picChg chg="add del mod ord modCrop">
          <ac:chgData name="Aranxa  Zepeda Herrera" userId="c7bce529-ffec-4142-a2a9-ceaca1e5a224" providerId="ADAL" clId="{0A7F3FD6-D324-43EF-ADC7-799576382DDF}" dt="2023-08-04T23:02:19.518" v="199" actId="478"/>
          <ac:picMkLst>
            <pc:docMk/>
            <pc:sldMk cId="1306232964" sldId="1015"/>
            <ac:picMk id="14" creationId="{DAB8B51C-3CE9-097F-E141-648BD395875B}"/>
          </ac:picMkLst>
        </pc:picChg>
        <pc:picChg chg="ord">
          <ac:chgData name="Aranxa  Zepeda Herrera" userId="c7bce529-ffec-4142-a2a9-ceaca1e5a224" providerId="ADAL" clId="{0A7F3FD6-D324-43EF-ADC7-799576382DDF}" dt="2023-08-04T23:06:00.763" v="235" actId="166"/>
          <ac:picMkLst>
            <pc:docMk/>
            <pc:sldMk cId="1306232964" sldId="1015"/>
            <ac:picMk id="16" creationId="{3A2A2D5F-2FF2-4044-A02E-4C265B418FF3}"/>
          </ac:picMkLst>
        </pc:picChg>
        <pc:picChg chg="add mod ord">
          <ac:chgData name="Aranxa  Zepeda Herrera" userId="c7bce529-ffec-4142-a2a9-ceaca1e5a224" providerId="ADAL" clId="{0A7F3FD6-D324-43EF-ADC7-799576382DDF}" dt="2023-08-04T23:02:52.379" v="205" actId="1076"/>
          <ac:picMkLst>
            <pc:docMk/>
            <pc:sldMk cId="1306232964" sldId="1015"/>
            <ac:picMk id="17" creationId="{99477BAF-674F-7DA4-6949-A54C8784D0FC}"/>
          </ac:picMkLst>
        </pc:picChg>
        <pc:picChg chg="add mod ord">
          <ac:chgData name="Aranxa  Zepeda Herrera" userId="c7bce529-ffec-4142-a2a9-ceaca1e5a224" providerId="ADAL" clId="{0A7F3FD6-D324-43EF-ADC7-799576382DDF}" dt="2023-08-04T23:06:37.876" v="237" actId="171"/>
          <ac:picMkLst>
            <pc:docMk/>
            <pc:sldMk cId="1306232964" sldId="1015"/>
            <ac:picMk id="20" creationId="{8E3636D6-584A-8606-6CF9-035C7FC7152A}"/>
          </ac:picMkLst>
        </pc:picChg>
      </pc:sldChg>
      <pc:sldChg chg="addSp delSp modSp mod">
        <pc:chgData name="Aranxa  Zepeda Herrera" userId="c7bce529-ffec-4142-a2a9-ceaca1e5a224" providerId="ADAL" clId="{0A7F3FD6-D324-43EF-ADC7-799576382DDF}" dt="2023-08-04T23:13:25.260" v="297" actId="14100"/>
        <pc:sldMkLst>
          <pc:docMk/>
          <pc:sldMk cId="1686683552" sldId="1016"/>
        </pc:sldMkLst>
        <pc:spChg chg="mod">
          <ac:chgData name="Aranxa  Zepeda Herrera" userId="c7bce529-ffec-4142-a2a9-ceaca1e5a224" providerId="ADAL" clId="{0A7F3FD6-D324-43EF-ADC7-799576382DDF}" dt="2023-08-04T23:03:19.206" v="210" actId="1076"/>
          <ac:spMkLst>
            <pc:docMk/>
            <pc:sldMk cId="1686683552" sldId="1016"/>
            <ac:spMk id="4" creationId="{84AD0877-CA04-077D-4A4A-A9E1394A151F}"/>
          </ac:spMkLst>
        </pc:spChg>
        <pc:spChg chg="mod">
          <ac:chgData name="Aranxa  Zepeda Herrera" userId="c7bce529-ffec-4142-a2a9-ceaca1e5a224" providerId="ADAL" clId="{0A7F3FD6-D324-43EF-ADC7-799576382DDF}" dt="2023-08-04T23:09:09.209" v="272" actId="1076"/>
          <ac:spMkLst>
            <pc:docMk/>
            <pc:sldMk cId="1686683552" sldId="1016"/>
            <ac:spMk id="9" creationId="{63331F76-A73A-EEB7-37AC-CF2AF7DEB69A}"/>
          </ac:spMkLst>
        </pc:spChg>
        <pc:spChg chg="mod">
          <ac:chgData name="Aranxa  Zepeda Herrera" userId="c7bce529-ffec-4142-a2a9-ceaca1e5a224" providerId="ADAL" clId="{0A7F3FD6-D324-43EF-ADC7-799576382DDF}" dt="2023-08-04T23:03:21.711" v="212" actId="20577"/>
          <ac:spMkLst>
            <pc:docMk/>
            <pc:sldMk cId="1686683552" sldId="1016"/>
            <ac:spMk id="32" creationId="{367EF0EE-D00D-4131-97C7-CF5F7D03701C}"/>
          </ac:spMkLst>
        </pc:spChg>
        <pc:picChg chg="add del mod ord">
          <ac:chgData name="Aranxa  Zepeda Herrera" userId="c7bce529-ffec-4142-a2a9-ceaca1e5a224" providerId="ADAL" clId="{0A7F3FD6-D324-43EF-ADC7-799576382DDF}" dt="2023-08-04T23:03:06.631" v="206" actId="478"/>
          <ac:picMkLst>
            <pc:docMk/>
            <pc:sldMk cId="1686683552" sldId="1016"/>
            <ac:picMk id="2" creationId="{21A80F3B-2522-9C51-9BD7-FED3175DDDE6}"/>
          </ac:picMkLst>
        </pc:picChg>
        <pc:picChg chg="del">
          <ac:chgData name="Aranxa  Zepeda Herrera" userId="c7bce529-ffec-4142-a2a9-ceaca1e5a224" providerId="ADAL" clId="{0A7F3FD6-D324-43EF-ADC7-799576382DDF}" dt="2023-08-04T23:01:12.742" v="189" actId="478"/>
          <ac:picMkLst>
            <pc:docMk/>
            <pc:sldMk cId="1686683552" sldId="1016"/>
            <ac:picMk id="3" creationId="{A42EF1EA-6D9A-05D2-AC91-C03BD053A60A}"/>
          </ac:picMkLst>
        </pc:picChg>
        <pc:picChg chg="del">
          <ac:chgData name="Aranxa  Zepeda Herrera" userId="c7bce529-ffec-4142-a2a9-ceaca1e5a224" providerId="ADAL" clId="{0A7F3FD6-D324-43EF-ADC7-799576382DDF}" dt="2023-08-04T23:07:55.097" v="242" actId="478"/>
          <ac:picMkLst>
            <pc:docMk/>
            <pc:sldMk cId="1686683552" sldId="1016"/>
            <ac:picMk id="5" creationId="{B0593166-EADA-EE61-43C1-9C87036B4DA8}"/>
          </ac:picMkLst>
        </pc:picChg>
        <pc:picChg chg="add mod ord">
          <ac:chgData name="Aranxa  Zepeda Herrera" userId="c7bce529-ffec-4142-a2a9-ceaca1e5a224" providerId="ADAL" clId="{0A7F3FD6-D324-43EF-ADC7-799576382DDF}" dt="2023-08-04T23:03:12.450" v="209" actId="171"/>
          <ac:picMkLst>
            <pc:docMk/>
            <pc:sldMk cId="1686683552" sldId="1016"/>
            <ac:picMk id="6" creationId="{89767033-AFB7-65F1-A11A-625F7DE8C69B}"/>
          </ac:picMkLst>
        </pc:picChg>
        <pc:picChg chg="del">
          <ac:chgData name="Aranxa  Zepeda Herrera" userId="c7bce529-ffec-4142-a2a9-ceaca1e5a224" providerId="ADAL" clId="{0A7F3FD6-D324-43EF-ADC7-799576382DDF}" dt="2023-08-04T23:09:20.585" v="273" actId="478"/>
          <ac:picMkLst>
            <pc:docMk/>
            <pc:sldMk cId="1686683552" sldId="1016"/>
            <ac:picMk id="7" creationId="{762EC7C0-EC81-94E8-37D9-2CC0564AB2FC}"/>
          </ac:picMkLst>
        </pc:picChg>
        <pc:picChg chg="add mod ord">
          <ac:chgData name="Aranxa  Zepeda Herrera" userId="c7bce529-ffec-4142-a2a9-ceaca1e5a224" providerId="ADAL" clId="{0A7F3FD6-D324-43EF-ADC7-799576382DDF}" dt="2023-08-04T23:08:52.550" v="260" actId="171"/>
          <ac:picMkLst>
            <pc:docMk/>
            <pc:sldMk cId="1686683552" sldId="1016"/>
            <ac:picMk id="10" creationId="{CA8B8B58-2623-C5CE-18AF-FDA13B12806B}"/>
          </ac:picMkLst>
        </pc:picChg>
        <pc:picChg chg="add del mod ord modCrop">
          <ac:chgData name="Aranxa  Zepeda Herrera" userId="c7bce529-ffec-4142-a2a9-ceaca1e5a224" providerId="ADAL" clId="{0A7F3FD6-D324-43EF-ADC7-799576382DDF}" dt="2023-08-04T23:11:11.667" v="289" actId="478"/>
          <ac:picMkLst>
            <pc:docMk/>
            <pc:sldMk cId="1686683552" sldId="1016"/>
            <ac:picMk id="12" creationId="{282C110D-8860-AC28-DE4B-23EAE95CA288}"/>
          </ac:picMkLst>
        </pc:picChg>
        <pc:picChg chg="add mod">
          <ac:chgData name="Aranxa  Zepeda Herrera" userId="c7bce529-ffec-4142-a2a9-ceaca1e5a224" providerId="ADAL" clId="{0A7F3FD6-D324-43EF-ADC7-799576382DDF}" dt="2023-08-04T23:13:25.260" v="297" actId="14100"/>
          <ac:picMkLst>
            <pc:docMk/>
            <pc:sldMk cId="1686683552" sldId="1016"/>
            <ac:picMk id="14" creationId="{C8E90CFF-5221-F5C3-743C-755E6DBEE2FF}"/>
          </ac:picMkLst>
        </pc:picChg>
        <pc:picChg chg="ord">
          <ac:chgData name="Aranxa  Zepeda Herrera" userId="c7bce529-ffec-4142-a2a9-ceaca1e5a224" providerId="ADAL" clId="{0A7F3FD6-D324-43EF-ADC7-799576382DDF}" dt="2023-08-04T23:11:49.368" v="295" actId="166"/>
          <ac:picMkLst>
            <pc:docMk/>
            <pc:sldMk cId="1686683552" sldId="1016"/>
            <ac:picMk id="17" creationId="{39571F6C-33FC-4B1A-9A1C-309D9D2C43B5}"/>
          </ac:picMkLst>
        </pc:picChg>
      </pc:sldChg>
      <pc:sldChg chg="addSp delSp modSp mod">
        <pc:chgData name="Aranxa  Zepeda Herrera" userId="c7bce529-ffec-4142-a2a9-ceaca1e5a224" providerId="ADAL" clId="{0A7F3FD6-D324-43EF-ADC7-799576382DDF}" dt="2023-08-05T01:17:42.424" v="916" actId="1076"/>
        <pc:sldMkLst>
          <pc:docMk/>
          <pc:sldMk cId="3354801092" sldId="2914"/>
        </pc:sldMkLst>
        <pc:spChg chg="mod">
          <ac:chgData name="Aranxa  Zepeda Herrera" userId="c7bce529-ffec-4142-a2a9-ceaca1e5a224" providerId="ADAL" clId="{0A7F3FD6-D324-43EF-ADC7-799576382DDF}" dt="2023-08-05T01:10:23.016" v="871" actId="14100"/>
          <ac:spMkLst>
            <pc:docMk/>
            <pc:sldMk cId="3354801092" sldId="2914"/>
            <ac:spMk id="2" creationId="{CEB22AF2-375E-9A93-5707-BCE2107EF470}"/>
          </ac:spMkLst>
        </pc:spChg>
        <pc:spChg chg="mod">
          <ac:chgData name="Aranxa  Zepeda Herrera" userId="c7bce529-ffec-4142-a2a9-ceaca1e5a224" providerId="ADAL" clId="{0A7F3FD6-D324-43EF-ADC7-799576382DDF}" dt="2023-08-05T01:10:57.221" v="880" actId="1076"/>
          <ac:spMkLst>
            <pc:docMk/>
            <pc:sldMk cId="3354801092" sldId="2914"/>
            <ac:spMk id="4" creationId="{AEF8604C-6D83-07F9-4B1B-2CCCBAC93AB9}"/>
          </ac:spMkLst>
        </pc:spChg>
        <pc:spChg chg="mod">
          <ac:chgData name="Aranxa  Zepeda Herrera" userId="c7bce529-ffec-4142-a2a9-ceaca1e5a224" providerId="ADAL" clId="{0A7F3FD6-D324-43EF-ADC7-799576382DDF}" dt="2023-08-05T01:11:01.576" v="882" actId="14100"/>
          <ac:spMkLst>
            <pc:docMk/>
            <pc:sldMk cId="3354801092" sldId="2914"/>
            <ac:spMk id="13" creationId="{F5382BFD-27B2-90E5-5423-6BD8A06ED703}"/>
          </ac:spMkLst>
        </pc:spChg>
        <pc:spChg chg="del mod">
          <ac:chgData name="Aranxa  Zepeda Herrera" userId="c7bce529-ffec-4142-a2a9-ceaca1e5a224" providerId="ADAL" clId="{0A7F3FD6-D324-43EF-ADC7-799576382DDF}" dt="2023-08-05T01:08:29.825" v="842" actId="478"/>
          <ac:spMkLst>
            <pc:docMk/>
            <pc:sldMk cId="3354801092" sldId="2914"/>
            <ac:spMk id="15" creationId="{17612E56-B2A1-68D8-9B8D-1FF0AB68F479}"/>
          </ac:spMkLst>
        </pc:spChg>
        <pc:spChg chg="mod">
          <ac:chgData name="Aranxa  Zepeda Herrera" userId="c7bce529-ffec-4142-a2a9-ceaca1e5a224" providerId="ADAL" clId="{0A7F3FD6-D324-43EF-ADC7-799576382DDF}" dt="2023-08-05T01:16:46.989" v="901" actId="1076"/>
          <ac:spMkLst>
            <pc:docMk/>
            <pc:sldMk cId="3354801092" sldId="2914"/>
            <ac:spMk id="20" creationId="{7716817D-1174-78A8-A9D0-E6BFBA69EFCB}"/>
          </ac:spMkLst>
        </pc:spChg>
        <pc:spChg chg="mod ord">
          <ac:chgData name="Aranxa  Zepeda Herrera" userId="c7bce529-ffec-4142-a2a9-ceaca1e5a224" providerId="ADAL" clId="{0A7F3FD6-D324-43EF-ADC7-799576382DDF}" dt="2023-08-05T01:10:49.683" v="877" actId="1076"/>
          <ac:spMkLst>
            <pc:docMk/>
            <pc:sldMk cId="3354801092" sldId="2914"/>
            <ac:spMk id="23" creationId="{5DBC34F8-5D18-25DF-F5DC-75B24BE6E60D}"/>
          </ac:spMkLst>
        </pc:spChg>
        <pc:picChg chg="del">
          <ac:chgData name="Aranxa  Zepeda Herrera" userId="c7bce529-ffec-4142-a2a9-ceaca1e5a224" providerId="ADAL" clId="{0A7F3FD6-D324-43EF-ADC7-799576382DDF}" dt="2023-08-05T00:59:21.499" v="823" actId="478"/>
          <ac:picMkLst>
            <pc:docMk/>
            <pc:sldMk cId="3354801092" sldId="2914"/>
            <ac:picMk id="3" creationId="{11A518ED-4F18-FE49-4840-F648FCD460CC}"/>
          </ac:picMkLst>
        </pc:picChg>
        <pc:picChg chg="del mod">
          <ac:chgData name="Aranxa  Zepeda Herrera" userId="c7bce529-ffec-4142-a2a9-ceaca1e5a224" providerId="ADAL" clId="{0A7F3FD6-D324-43EF-ADC7-799576382DDF}" dt="2023-08-05T01:13:01.007" v="894" actId="478"/>
          <ac:picMkLst>
            <pc:docMk/>
            <pc:sldMk cId="3354801092" sldId="2914"/>
            <ac:picMk id="7" creationId="{6A4E6DC5-A9C2-369A-A900-B349D6727412}"/>
          </ac:picMkLst>
        </pc:picChg>
        <pc:picChg chg="del mod">
          <ac:chgData name="Aranxa  Zepeda Herrera" userId="c7bce529-ffec-4142-a2a9-ceaca1e5a224" providerId="ADAL" clId="{0A7F3FD6-D324-43EF-ADC7-799576382DDF}" dt="2023-08-05T01:11:28.580" v="885" actId="478"/>
          <ac:picMkLst>
            <pc:docMk/>
            <pc:sldMk cId="3354801092" sldId="2914"/>
            <ac:picMk id="8" creationId="{7F08AD07-0DFF-B439-5458-2EA9DB1EDC28}"/>
          </ac:picMkLst>
        </pc:picChg>
        <pc:picChg chg="mod">
          <ac:chgData name="Aranxa  Zepeda Herrera" userId="c7bce529-ffec-4142-a2a9-ceaca1e5a224" providerId="ADAL" clId="{0A7F3FD6-D324-43EF-ADC7-799576382DDF}" dt="2023-08-05T01:16:58.965" v="904" actId="1076"/>
          <ac:picMkLst>
            <pc:docMk/>
            <pc:sldMk cId="3354801092" sldId="2914"/>
            <ac:picMk id="9" creationId="{0020C9E5-2393-F908-5615-8BA69470967C}"/>
          </ac:picMkLst>
        </pc:picChg>
        <pc:picChg chg="del">
          <ac:chgData name="Aranxa  Zepeda Herrera" userId="c7bce529-ffec-4142-a2a9-ceaca1e5a224" providerId="ADAL" clId="{0A7F3FD6-D324-43EF-ADC7-799576382DDF}" dt="2023-08-05T00:55:31.615" v="800" actId="478"/>
          <ac:picMkLst>
            <pc:docMk/>
            <pc:sldMk cId="3354801092" sldId="2914"/>
            <ac:picMk id="12" creationId="{9A1A1655-0128-86DE-D6AA-DA649CA8C5AC}"/>
          </ac:picMkLst>
        </pc:picChg>
        <pc:picChg chg="del">
          <ac:chgData name="Aranxa  Zepeda Herrera" userId="c7bce529-ffec-4142-a2a9-ceaca1e5a224" providerId="ADAL" clId="{0A7F3FD6-D324-43EF-ADC7-799576382DDF}" dt="2023-08-05T00:57:57.939" v="815" actId="478"/>
          <ac:picMkLst>
            <pc:docMk/>
            <pc:sldMk cId="3354801092" sldId="2914"/>
            <ac:picMk id="14" creationId="{18AA7D99-9ED1-2FD3-7F7D-A65944E5963D}"/>
          </ac:picMkLst>
        </pc:picChg>
        <pc:picChg chg="add mod">
          <ac:chgData name="Aranxa  Zepeda Herrera" userId="c7bce529-ffec-4142-a2a9-ceaca1e5a224" providerId="ADAL" clId="{0A7F3FD6-D324-43EF-ADC7-799576382DDF}" dt="2023-08-05T01:10:30.500" v="874" actId="1076"/>
          <ac:picMkLst>
            <pc:docMk/>
            <pc:sldMk cId="3354801092" sldId="2914"/>
            <ac:picMk id="16" creationId="{D54E4DF8-A56A-B2C3-3F12-660B9C18B41B}"/>
          </ac:picMkLst>
        </pc:picChg>
        <pc:picChg chg="del mod">
          <ac:chgData name="Aranxa  Zepeda Herrera" userId="c7bce529-ffec-4142-a2a9-ceaca1e5a224" providerId="ADAL" clId="{0A7F3FD6-D324-43EF-ADC7-799576382DDF}" dt="2023-08-05T01:07:28.035" v="828" actId="478"/>
          <ac:picMkLst>
            <pc:docMk/>
            <pc:sldMk cId="3354801092" sldId="2914"/>
            <ac:picMk id="19" creationId="{DA60D13F-8509-1506-3BA7-178435F7033C}"/>
          </ac:picMkLst>
        </pc:picChg>
        <pc:picChg chg="add del mod">
          <ac:chgData name="Aranxa  Zepeda Herrera" userId="c7bce529-ffec-4142-a2a9-ceaca1e5a224" providerId="ADAL" clId="{0A7F3FD6-D324-43EF-ADC7-799576382DDF}" dt="2023-08-05T00:58:26.285" v="820" actId="478"/>
          <ac:picMkLst>
            <pc:docMk/>
            <pc:sldMk cId="3354801092" sldId="2914"/>
            <ac:picMk id="21" creationId="{6A7D6973-19C9-0A46-1159-A6E012046E55}"/>
          </ac:picMkLst>
        </pc:picChg>
        <pc:picChg chg="add mod">
          <ac:chgData name="Aranxa  Zepeda Herrera" userId="c7bce529-ffec-4142-a2a9-ceaca1e5a224" providerId="ADAL" clId="{0A7F3FD6-D324-43EF-ADC7-799576382DDF}" dt="2023-08-05T00:58:21.157" v="819" actId="1076"/>
          <ac:picMkLst>
            <pc:docMk/>
            <pc:sldMk cId="3354801092" sldId="2914"/>
            <ac:picMk id="24" creationId="{D5794C28-2E87-4995-C386-9CE8DBBD2806}"/>
          </ac:picMkLst>
        </pc:picChg>
        <pc:picChg chg="del mod">
          <ac:chgData name="Aranxa  Zepeda Herrera" userId="c7bce529-ffec-4142-a2a9-ceaca1e5a224" providerId="ADAL" clId="{0A7F3FD6-D324-43EF-ADC7-799576382DDF}" dt="2023-08-05T01:08:15.383" v="835" actId="478"/>
          <ac:picMkLst>
            <pc:docMk/>
            <pc:sldMk cId="3354801092" sldId="2914"/>
            <ac:picMk id="25" creationId="{2FCE641C-369B-CE1C-1BA8-AA4CB24336D5}"/>
          </ac:picMkLst>
        </pc:picChg>
        <pc:picChg chg="add mod">
          <ac:chgData name="Aranxa  Zepeda Herrera" userId="c7bce529-ffec-4142-a2a9-ceaca1e5a224" providerId="ADAL" clId="{0A7F3FD6-D324-43EF-ADC7-799576382DDF}" dt="2023-08-05T01:17:42.424" v="916" actId="1076"/>
          <ac:picMkLst>
            <pc:docMk/>
            <pc:sldMk cId="3354801092" sldId="2914"/>
            <ac:picMk id="27" creationId="{2E469642-2B53-687B-5E60-8072C8B7F5EC}"/>
          </ac:picMkLst>
        </pc:picChg>
        <pc:picChg chg="add mod">
          <ac:chgData name="Aranxa  Zepeda Herrera" userId="c7bce529-ffec-4142-a2a9-ceaca1e5a224" providerId="ADAL" clId="{0A7F3FD6-D324-43EF-ADC7-799576382DDF}" dt="2023-08-05T01:10:40.332" v="875" actId="14100"/>
          <ac:picMkLst>
            <pc:docMk/>
            <pc:sldMk cId="3354801092" sldId="2914"/>
            <ac:picMk id="29" creationId="{870983B1-9C2D-B490-3740-E844F3E6A888}"/>
          </ac:picMkLst>
        </pc:picChg>
        <pc:picChg chg="add mod modCrop">
          <ac:chgData name="Aranxa  Zepeda Herrera" userId="c7bce529-ffec-4142-a2a9-ceaca1e5a224" providerId="ADAL" clId="{0A7F3FD6-D324-43EF-ADC7-799576382DDF}" dt="2023-08-05T01:10:43.264" v="876" actId="1076"/>
          <ac:picMkLst>
            <pc:docMk/>
            <pc:sldMk cId="3354801092" sldId="2914"/>
            <ac:picMk id="31" creationId="{86AF1B2F-D0AD-862A-FF17-CF7FCE6CFADF}"/>
          </ac:picMkLst>
        </pc:picChg>
        <pc:picChg chg="add mod">
          <ac:chgData name="Aranxa  Zepeda Herrera" userId="c7bce529-ffec-4142-a2a9-ceaca1e5a224" providerId="ADAL" clId="{0A7F3FD6-D324-43EF-ADC7-799576382DDF}" dt="2023-08-05T01:17:39.448" v="915" actId="1076"/>
          <ac:picMkLst>
            <pc:docMk/>
            <pc:sldMk cId="3354801092" sldId="2914"/>
            <ac:picMk id="33" creationId="{F605DF62-97C7-29EF-B63D-28F60B733532}"/>
          </ac:picMkLst>
        </pc:picChg>
        <pc:picChg chg="add mod">
          <ac:chgData name="Aranxa  Zepeda Herrera" userId="c7bce529-ffec-4142-a2a9-ceaca1e5a224" providerId="ADAL" clId="{0A7F3FD6-D324-43EF-ADC7-799576382DDF}" dt="2023-08-05T01:17:38.145" v="914" actId="1076"/>
          <ac:picMkLst>
            <pc:docMk/>
            <pc:sldMk cId="3354801092" sldId="2914"/>
            <ac:picMk id="35" creationId="{9012AC48-44BB-C45D-3E3F-B94FB0879E11}"/>
          </ac:picMkLst>
        </pc:picChg>
      </pc:sldChg>
      <pc:sldChg chg="addSp delSp modSp mod">
        <pc:chgData name="Aranxa  Zepeda Herrera" userId="c7bce529-ffec-4142-a2a9-ceaca1e5a224" providerId="ADAL" clId="{0A7F3FD6-D324-43EF-ADC7-799576382DDF}" dt="2023-08-05T00:09:30.604" v="451" actId="20577"/>
        <pc:sldMkLst>
          <pc:docMk/>
          <pc:sldMk cId="188181255" sldId="3206"/>
        </pc:sldMkLst>
        <pc:spChg chg="mod">
          <ac:chgData name="Aranxa  Zepeda Herrera" userId="c7bce529-ffec-4142-a2a9-ceaca1e5a224" providerId="ADAL" clId="{0A7F3FD6-D324-43EF-ADC7-799576382DDF}" dt="2023-08-05T00:01:09.992" v="436" actId="20577"/>
          <ac:spMkLst>
            <pc:docMk/>
            <pc:sldMk cId="188181255" sldId="3206"/>
            <ac:spMk id="6" creationId="{672A246B-6495-5683-E29F-F77008207351}"/>
          </ac:spMkLst>
        </pc:spChg>
        <pc:spChg chg="mod">
          <ac:chgData name="Aranxa  Zepeda Herrera" userId="c7bce529-ffec-4142-a2a9-ceaca1e5a224" providerId="ADAL" clId="{0A7F3FD6-D324-43EF-ADC7-799576382DDF}" dt="2023-08-05T00:09:30.604" v="451" actId="20577"/>
          <ac:spMkLst>
            <pc:docMk/>
            <pc:sldMk cId="188181255" sldId="3206"/>
            <ac:spMk id="9" creationId="{5E06290A-F686-E095-EFA3-45F40845A3AE}"/>
          </ac:spMkLst>
        </pc:spChg>
        <pc:picChg chg="del">
          <ac:chgData name="Aranxa  Zepeda Herrera" userId="c7bce529-ffec-4142-a2a9-ceaca1e5a224" providerId="ADAL" clId="{0A7F3FD6-D324-43EF-ADC7-799576382DDF}" dt="2023-08-04T23:58:18.042" v="424" actId="478"/>
          <ac:picMkLst>
            <pc:docMk/>
            <pc:sldMk cId="188181255" sldId="3206"/>
            <ac:picMk id="3" creationId="{BF114886-50A5-FFAE-2698-A644FD3064FD}"/>
          </ac:picMkLst>
        </pc:picChg>
        <pc:picChg chg="add mod modCrop">
          <ac:chgData name="Aranxa  Zepeda Herrera" userId="c7bce529-ffec-4142-a2a9-ceaca1e5a224" providerId="ADAL" clId="{0A7F3FD6-D324-43EF-ADC7-799576382DDF}" dt="2023-08-04T23:58:29.054" v="430" actId="14100"/>
          <ac:picMkLst>
            <pc:docMk/>
            <pc:sldMk cId="188181255" sldId="3206"/>
            <ac:picMk id="4" creationId="{709E6072-E561-9BEF-08C4-D87AC35D4CC6}"/>
          </ac:picMkLst>
        </pc:picChg>
        <pc:picChg chg="add mod modCrop">
          <ac:chgData name="Aranxa  Zepeda Herrera" userId="c7bce529-ffec-4142-a2a9-ceaca1e5a224" providerId="ADAL" clId="{0A7F3FD6-D324-43EF-ADC7-799576382DDF}" dt="2023-08-05T00:09:13.752" v="445" actId="1076"/>
          <ac:picMkLst>
            <pc:docMk/>
            <pc:sldMk cId="188181255" sldId="3206"/>
            <ac:picMk id="7" creationId="{2AEAC10B-ADAC-AF27-F5E8-D05490DE8F1E}"/>
          </ac:picMkLst>
        </pc:picChg>
        <pc:picChg chg="del">
          <ac:chgData name="Aranxa  Zepeda Herrera" userId="c7bce529-ffec-4142-a2a9-ceaca1e5a224" providerId="ADAL" clId="{0A7F3FD6-D324-43EF-ADC7-799576382DDF}" dt="2023-08-05T00:09:11.005" v="444" actId="478"/>
          <ac:picMkLst>
            <pc:docMk/>
            <pc:sldMk cId="188181255" sldId="3206"/>
            <ac:picMk id="8" creationId="{CDCB1D5D-EB43-F497-3C79-D4BEF1A3ED4F}"/>
          </ac:picMkLst>
        </pc:picChg>
      </pc:sldChg>
      <pc:sldChg chg="addSp modSp">
        <pc:chgData name="Aranxa  Zepeda Herrera" userId="c7bce529-ffec-4142-a2a9-ceaca1e5a224" providerId="ADAL" clId="{0A7F3FD6-D324-43EF-ADC7-799576382DDF}" dt="2023-08-05T00:33:48.071" v="690"/>
        <pc:sldMkLst>
          <pc:docMk/>
          <pc:sldMk cId="1676502829" sldId="3207"/>
        </pc:sldMkLst>
        <pc:spChg chg="add mod">
          <ac:chgData name="Aranxa  Zepeda Herrera" userId="c7bce529-ffec-4142-a2a9-ceaca1e5a224" providerId="ADAL" clId="{0A7F3FD6-D324-43EF-ADC7-799576382DDF}" dt="2023-08-05T00:33:48.071" v="690"/>
          <ac:spMkLst>
            <pc:docMk/>
            <pc:sldMk cId="1676502829" sldId="3207"/>
            <ac:spMk id="3" creationId="{F841FE82-0F08-43E2-662C-FFF7465F3509}"/>
          </ac:spMkLst>
        </pc:spChg>
      </pc:sldChg>
      <pc:sldChg chg="addSp delSp modSp mod">
        <pc:chgData name="Aranxa  Zepeda Herrera" userId="c7bce529-ffec-4142-a2a9-ceaca1e5a224" providerId="ADAL" clId="{0A7F3FD6-D324-43EF-ADC7-799576382DDF}" dt="2023-08-05T01:23:44.531" v="940" actId="166"/>
        <pc:sldMkLst>
          <pc:docMk/>
          <pc:sldMk cId="2445092174" sldId="5657"/>
        </pc:sldMkLst>
        <pc:picChg chg="add del mod">
          <ac:chgData name="Aranxa  Zepeda Herrera" userId="c7bce529-ffec-4142-a2a9-ceaca1e5a224" providerId="ADAL" clId="{0A7F3FD6-D324-43EF-ADC7-799576382DDF}" dt="2023-08-05T01:22:46.094" v="931" actId="478"/>
          <ac:picMkLst>
            <pc:docMk/>
            <pc:sldMk cId="2445092174" sldId="5657"/>
            <ac:picMk id="3" creationId="{9867A546-23DB-2CC9-D2DA-F63DB5956A79}"/>
          </ac:picMkLst>
        </pc:picChg>
        <pc:picChg chg="del">
          <ac:chgData name="Aranxa  Zepeda Herrera" userId="c7bce529-ffec-4142-a2a9-ceaca1e5a224" providerId="ADAL" clId="{0A7F3FD6-D324-43EF-ADC7-799576382DDF}" dt="2023-08-05T01:22:37.790" v="926" actId="478"/>
          <ac:picMkLst>
            <pc:docMk/>
            <pc:sldMk cId="2445092174" sldId="5657"/>
            <ac:picMk id="4" creationId="{54F5DAE6-7A04-6750-783D-AEB9D41D61DF}"/>
          </ac:picMkLst>
        </pc:picChg>
        <pc:picChg chg="add mod">
          <ac:chgData name="Aranxa  Zepeda Herrera" userId="c7bce529-ffec-4142-a2a9-ceaca1e5a224" providerId="ADAL" clId="{0A7F3FD6-D324-43EF-ADC7-799576382DDF}" dt="2023-08-05T01:23:06.950" v="935" actId="14100"/>
          <ac:picMkLst>
            <pc:docMk/>
            <pc:sldMk cId="2445092174" sldId="5657"/>
            <ac:picMk id="6" creationId="{016919BC-3BBF-3CF6-B4A3-6FBDFE5102D6}"/>
          </ac:picMkLst>
        </pc:picChg>
        <pc:picChg chg="ord">
          <ac:chgData name="Aranxa  Zepeda Herrera" userId="c7bce529-ffec-4142-a2a9-ceaca1e5a224" providerId="ADAL" clId="{0A7F3FD6-D324-43EF-ADC7-799576382DDF}" dt="2023-08-05T01:23:44.531" v="940" actId="166"/>
          <ac:picMkLst>
            <pc:docMk/>
            <pc:sldMk cId="2445092174" sldId="5657"/>
            <ac:picMk id="7" creationId="{1A518824-034C-47E0-AC08-615A1EB4CCBF}"/>
          </ac:picMkLst>
        </pc:picChg>
        <pc:picChg chg="del">
          <ac:chgData name="Aranxa  Zepeda Herrera" userId="c7bce529-ffec-4142-a2a9-ceaca1e5a224" providerId="ADAL" clId="{0A7F3FD6-D324-43EF-ADC7-799576382DDF}" dt="2023-08-05T01:23:35.399" v="936" actId="478"/>
          <ac:picMkLst>
            <pc:docMk/>
            <pc:sldMk cId="2445092174" sldId="5657"/>
            <ac:picMk id="8" creationId="{0C16F0A7-ECEC-F406-DE11-378442946EF1}"/>
          </ac:picMkLst>
        </pc:picChg>
        <pc:picChg chg="add mod">
          <ac:chgData name="Aranxa  Zepeda Herrera" userId="c7bce529-ffec-4142-a2a9-ceaca1e5a224" providerId="ADAL" clId="{0A7F3FD6-D324-43EF-ADC7-799576382DDF}" dt="2023-08-05T01:23:40.913" v="939" actId="14100"/>
          <ac:picMkLst>
            <pc:docMk/>
            <pc:sldMk cId="2445092174" sldId="5657"/>
            <ac:picMk id="11" creationId="{3DA4BE1C-E06E-725E-3DA0-C4522047D69F}"/>
          </ac:picMkLst>
        </pc:picChg>
      </pc:sldChg>
      <pc:sldChg chg="addSp modSp mod">
        <pc:chgData name="Aranxa  Zepeda Herrera" userId="c7bce529-ffec-4142-a2a9-ceaca1e5a224" providerId="ADAL" clId="{0A7F3FD6-D324-43EF-ADC7-799576382DDF}" dt="2023-08-05T00:35:07.537" v="692" actId="1076"/>
        <pc:sldMkLst>
          <pc:docMk/>
          <pc:sldMk cId="1132277641" sldId="5662"/>
        </pc:sldMkLst>
        <pc:spChg chg="add mod">
          <ac:chgData name="Aranxa  Zepeda Herrera" userId="c7bce529-ffec-4142-a2a9-ceaca1e5a224" providerId="ADAL" clId="{0A7F3FD6-D324-43EF-ADC7-799576382DDF}" dt="2023-08-05T00:35:07.537" v="692" actId="1076"/>
          <ac:spMkLst>
            <pc:docMk/>
            <pc:sldMk cId="1132277641" sldId="5662"/>
            <ac:spMk id="3" creationId="{D1A4DAB6-4E04-6B42-B292-6951F9333F35}"/>
          </ac:spMkLst>
        </pc:spChg>
      </pc:sldChg>
      <pc:sldChg chg="addSp delSp modSp mod">
        <pc:chgData name="Aranxa  Zepeda Herrera" userId="c7bce529-ffec-4142-a2a9-ceaca1e5a224" providerId="ADAL" clId="{0A7F3FD6-D324-43EF-ADC7-799576382DDF}" dt="2023-08-05T01:20:03.004" v="925" actId="20577"/>
        <pc:sldMkLst>
          <pc:docMk/>
          <pc:sldMk cId="1983986166" sldId="5663"/>
        </pc:sldMkLst>
        <pc:spChg chg="mod">
          <ac:chgData name="Aranxa  Zepeda Herrera" userId="c7bce529-ffec-4142-a2a9-ceaca1e5a224" providerId="ADAL" clId="{0A7F3FD6-D324-43EF-ADC7-799576382DDF}" dt="2023-08-05T01:20:03.004" v="925" actId="20577"/>
          <ac:spMkLst>
            <pc:docMk/>
            <pc:sldMk cId="1983986166" sldId="5663"/>
            <ac:spMk id="6" creationId="{4224EA0F-32AA-CCBB-4A39-B3EBCEBACC8B}"/>
          </ac:spMkLst>
        </pc:spChg>
        <pc:picChg chg="add mod">
          <ac:chgData name="Aranxa  Zepeda Herrera" userId="c7bce529-ffec-4142-a2a9-ceaca1e5a224" providerId="ADAL" clId="{0A7F3FD6-D324-43EF-ADC7-799576382DDF}" dt="2023-08-05T01:20:01.437" v="923" actId="14100"/>
          <ac:picMkLst>
            <pc:docMk/>
            <pc:sldMk cId="1983986166" sldId="5663"/>
            <ac:picMk id="3" creationId="{D3C569E0-FA9E-9556-D5F4-EDDD9D55F70C}"/>
          </ac:picMkLst>
        </pc:picChg>
        <pc:picChg chg="del">
          <ac:chgData name="Aranxa  Zepeda Herrera" userId="c7bce529-ffec-4142-a2a9-ceaca1e5a224" providerId="ADAL" clId="{0A7F3FD6-D324-43EF-ADC7-799576382DDF}" dt="2023-08-05T01:19:54.360" v="919" actId="478"/>
          <ac:picMkLst>
            <pc:docMk/>
            <pc:sldMk cId="1983986166" sldId="5663"/>
            <ac:picMk id="5" creationId="{25EBC457-D7DF-19AD-1B36-D011D624B0F9}"/>
          </ac:picMkLst>
        </pc:picChg>
      </pc:sldChg>
      <pc:sldChg chg="addSp delSp modSp mod">
        <pc:chgData name="Aranxa  Zepeda Herrera" userId="c7bce529-ffec-4142-a2a9-ceaca1e5a224" providerId="ADAL" clId="{0A7F3FD6-D324-43EF-ADC7-799576382DDF}" dt="2023-08-05T00:50:37.097" v="796" actId="1076"/>
        <pc:sldMkLst>
          <pc:docMk/>
          <pc:sldMk cId="2912228658" sldId="5664"/>
        </pc:sldMkLst>
        <pc:spChg chg="mod">
          <ac:chgData name="Aranxa  Zepeda Herrera" userId="c7bce529-ffec-4142-a2a9-ceaca1e5a224" providerId="ADAL" clId="{0A7F3FD6-D324-43EF-ADC7-799576382DDF}" dt="2023-08-05T00:50:33.407" v="795" actId="404"/>
          <ac:spMkLst>
            <pc:docMk/>
            <pc:sldMk cId="2912228658" sldId="5664"/>
            <ac:spMk id="2" creationId="{0B78D742-CBD7-693F-81D1-CBB55521A48F}"/>
          </ac:spMkLst>
        </pc:spChg>
        <pc:spChg chg="mod">
          <ac:chgData name="Aranxa  Zepeda Herrera" userId="c7bce529-ffec-4142-a2a9-ceaca1e5a224" providerId="ADAL" clId="{0A7F3FD6-D324-43EF-ADC7-799576382DDF}" dt="2023-08-05T00:36:30.623" v="707" actId="1076"/>
          <ac:spMkLst>
            <pc:docMk/>
            <pc:sldMk cId="2912228658" sldId="5664"/>
            <ac:spMk id="6" creationId="{7F1A11DD-0486-A5F8-559A-F9885FFC836A}"/>
          </ac:spMkLst>
        </pc:spChg>
        <pc:spChg chg="mod">
          <ac:chgData name="Aranxa  Zepeda Herrera" userId="c7bce529-ffec-4142-a2a9-ceaca1e5a224" providerId="ADAL" clId="{0A7F3FD6-D324-43EF-ADC7-799576382DDF}" dt="2023-08-05T00:50:37.097" v="796" actId="1076"/>
          <ac:spMkLst>
            <pc:docMk/>
            <pc:sldMk cId="2912228658" sldId="5664"/>
            <ac:spMk id="9" creationId="{1986E902-6F64-360B-9F2C-9B1BDDC70B42}"/>
          </ac:spMkLst>
        </pc:spChg>
        <pc:spChg chg="add mod">
          <ac:chgData name="Aranxa  Zepeda Herrera" userId="c7bce529-ffec-4142-a2a9-ceaca1e5a224" providerId="ADAL" clId="{0A7F3FD6-D324-43EF-ADC7-799576382DDF}" dt="2023-08-05T00:22:28.147" v="622" actId="1076"/>
          <ac:spMkLst>
            <pc:docMk/>
            <pc:sldMk cId="2912228658" sldId="5664"/>
            <ac:spMk id="16" creationId="{D0C018F3-5DFF-C406-41B4-9747A1827AAE}"/>
          </ac:spMkLst>
        </pc:spChg>
        <pc:spChg chg="add mod">
          <ac:chgData name="Aranxa  Zepeda Herrera" userId="c7bce529-ffec-4142-a2a9-ceaca1e5a224" providerId="ADAL" clId="{0A7F3FD6-D324-43EF-ADC7-799576382DDF}" dt="2023-08-05T00:22:28.147" v="622" actId="1076"/>
          <ac:spMkLst>
            <pc:docMk/>
            <pc:sldMk cId="2912228658" sldId="5664"/>
            <ac:spMk id="17" creationId="{C5D78EE9-70B2-0D60-D583-DAA56D5E77BC}"/>
          </ac:spMkLst>
        </pc:spChg>
        <pc:spChg chg="add mod">
          <ac:chgData name="Aranxa  Zepeda Herrera" userId="c7bce529-ffec-4142-a2a9-ceaca1e5a224" providerId="ADAL" clId="{0A7F3FD6-D324-43EF-ADC7-799576382DDF}" dt="2023-08-05T00:29:08.213" v="640" actId="1076"/>
          <ac:spMkLst>
            <pc:docMk/>
            <pc:sldMk cId="2912228658" sldId="5664"/>
            <ac:spMk id="18" creationId="{13D622CC-5248-3B05-BEB5-D1FE7D5740EC}"/>
          </ac:spMkLst>
        </pc:spChg>
        <pc:spChg chg="add mod">
          <ac:chgData name="Aranxa  Zepeda Herrera" userId="c7bce529-ffec-4142-a2a9-ceaca1e5a224" providerId="ADAL" clId="{0A7F3FD6-D324-43EF-ADC7-799576382DDF}" dt="2023-08-05T00:30:21.351" v="647" actId="207"/>
          <ac:spMkLst>
            <pc:docMk/>
            <pc:sldMk cId="2912228658" sldId="5664"/>
            <ac:spMk id="23" creationId="{1E214668-6BF4-494C-440D-D6585CAB0E64}"/>
          </ac:spMkLst>
        </pc:spChg>
        <pc:spChg chg="add mod">
          <ac:chgData name="Aranxa  Zepeda Herrera" userId="c7bce529-ffec-4142-a2a9-ceaca1e5a224" providerId="ADAL" clId="{0A7F3FD6-D324-43EF-ADC7-799576382DDF}" dt="2023-08-05T00:31:08.471" v="659" actId="1076"/>
          <ac:spMkLst>
            <pc:docMk/>
            <pc:sldMk cId="2912228658" sldId="5664"/>
            <ac:spMk id="24" creationId="{2AAD61E9-A79A-3435-3CB1-38B61166133E}"/>
          </ac:spMkLst>
        </pc:spChg>
        <pc:spChg chg="add mod">
          <ac:chgData name="Aranxa  Zepeda Herrera" userId="c7bce529-ffec-4142-a2a9-ceaca1e5a224" providerId="ADAL" clId="{0A7F3FD6-D324-43EF-ADC7-799576382DDF}" dt="2023-08-05T00:31:24.969" v="662" actId="14100"/>
          <ac:spMkLst>
            <pc:docMk/>
            <pc:sldMk cId="2912228658" sldId="5664"/>
            <ac:spMk id="25" creationId="{FA4CD413-A6FA-31F5-F3E3-6226CE463E0F}"/>
          </ac:spMkLst>
        </pc:spChg>
        <pc:spChg chg="add mod">
          <ac:chgData name="Aranxa  Zepeda Herrera" userId="c7bce529-ffec-4142-a2a9-ceaca1e5a224" providerId="ADAL" clId="{0A7F3FD6-D324-43EF-ADC7-799576382DDF}" dt="2023-08-05T00:30:44.248" v="653" actId="1076"/>
          <ac:spMkLst>
            <pc:docMk/>
            <pc:sldMk cId="2912228658" sldId="5664"/>
            <ac:spMk id="26" creationId="{390F6431-74ED-3FB5-8177-2BE23B10FA82}"/>
          </ac:spMkLst>
        </pc:spChg>
        <pc:spChg chg="add mod">
          <ac:chgData name="Aranxa  Zepeda Herrera" userId="c7bce529-ffec-4142-a2a9-ceaca1e5a224" providerId="ADAL" clId="{0A7F3FD6-D324-43EF-ADC7-799576382DDF}" dt="2023-08-05T00:31:03.378" v="658" actId="14100"/>
          <ac:spMkLst>
            <pc:docMk/>
            <pc:sldMk cId="2912228658" sldId="5664"/>
            <ac:spMk id="27" creationId="{6C646D95-4C71-4197-1510-AAD1CCA618C5}"/>
          </ac:spMkLst>
        </pc:spChg>
        <pc:grpChg chg="add mod">
          <ac:chgData name="Aranxa  Zepeda Herrera" userId="c7bce529-ffec-4142-a2a9-ceaca1e5a224" providerId="ADAL" clId="{0A7F3FD6-D324-43EF-ADC7-799576382DDF}" dt="2023-08-05T00:30:58.512" v="657" actId="14100"/>
          <ac:grpSpMkLst>
            <pc:docMk/>
            <pc:sldMk cId="2912228658" sldId="5664"/>
            <ac:grpSpMk id="15" creationId="{A4D55766-57D3-4565-8493-59ABE183C37C}"/>
          </ac:grpSpMkLst>
        </pc:grpChg>
        <pc:picChg chg="mod modCrop">
          <ac:chgData name="Aranxa  Zepeda Herrera" userId="c7bce529-ffec-4142-a2a9-ceaca1e5a224" providerId="ADAL" clId="{0A7F3FD6-D324-43EF-ADC7-799576382DDF}" dt="2023-08-05T00:19:35.534" v="591" actId="732"/>
          <ac:picMkLst>
            <pc:docMk/>
            <pc:sldMk cId="2912228658" sldId="5664"/>
            <ac:picMk id="8" creationId="{AD0DB949-B035-487B-07F0-933D92BF1880}"/>
          </ac:picMkLst>
        </pc:picChg>
        <pc:picChg chg="del mod modCrop">
          <ac:chgData name="Aranxa  Zepeda Herrera" userId="c7bce529-ffec-4142-a2a9-ceaca1e5a224" providerId="ADAL" clId="{0A7F3FD6-D324-43EF-ADC7-799576382DDF}" dt="2023-08-05T00:27:42.014" v="627" actId="478"/>
          <ac:picMkLst>
            <pc:docMk/>
            <pc:sldMk cId="2912228658" sldId="5664"/>
            <ac:picMk id="11" creationId="{20D8525C-612E-4753-82DB-F1C34C18603F}"/>
          </ac:picMkLst>
        </pc:picChg>
        <pc:picChg chg="mod modCrop">
          <ac:chgData name="Aranxa  Zepeda Herrera" userId="c7bce529-ffec-4142-a2a9-ceaca1e5a224" providerId="ADAL" clId="{0A7F3FD6-D324-43EF-ADC7-799576382DDF}" dt="2023-08-05T00:22:28.147" v="622" actId="1076"/>
          <ac:picMkLst>
            <pc:docMk/>
            <pc:sldMk cId="2912228658" sldId="5664"/>
            <ac:picMk id="12" creationId="{C22A892D-D2F2-CD4B-BBBC-8FC997964728}"/>
          </ac:picMkLst>
        </pc:picChg>
        <pc:picChg chg="mod modCrop">
          <ac:chgData name="Aranxa  Zepeda Herrera" userId="c7bce529-ffec-4142-a2a9-ceaca1e5a224" providerId="ADAL" clId="{0A7F3FD6-D324-43EF-ADC7-799576382DDF}" dt="2023-08-05T00:29:45.584" v="645" actId="1076"/>
          <ac:picMkLst>
            <pc:docMk/>
            <pc:sldMk cId="2912228658" sldId="5664"/>
            <ac:picMk id="14" creationId="{8FF2F7B9-CA3D-5AF4-FD18-3145C2C5A889}"/>
          </ac:picMkLst>
        </pc:picChg>
        <pc:picChg chg="add del mod">
          <ac:chgData name="Aranxa  Zepeda Herrera" userId="c7bce529-ffec-4142-a2a9-ceaca1e5a224" providerId="ADAL" clId="{0A7F3FD6-D324-43EF-ADC7-799576382DDF}" dt="2023-08-05T00:28:12.351" v="633" actId="478"/>
          <ac:picMkLst>
            <pc:docMk/>
            <pc:sldMk cId="2912228658" sldId="5664"/>
            <ac:picMk id="20" creationId="{F08022C7-1720-1A3C-03A1-AE57E2D8CAE6}"/>
          </ac:picMkLst>
        </pc:picChg>
        <pc:picChg chg="add mod modCrop">
          <ac:chgData name="Aranxa  Zepeda Herrera" userId="c7bce529-ffec-4142-a2a9-ceaca1e5a224" providerId="ADAL" clId="{0A7F3FD6-D324-43EF-ADC7-799576382DDF}" dt="2023-08-05T00:29:27.245" v="644" actId="14100"/>
          <ac:picMkLst>
            <pc:docMk/>
            <pc:sldMk cId="2912228658" sldId="5664"/>
            <ac:picMk id="22" creationId="{D1D4A25D-01E9-05A5-AF68-C85BB8E61911}"/>
          </ac:picMkLst>
        </pc:picChg>
      </pc:sldChg>
      <pc:sldChg chg="addSp modSp mod">
        <pc:chgData name="Aranxa  Zepeda Herrera" userId="c7bce529-ffec-4142-a2a9-ceaca1e5a224" providerId="ADAL" clId="{0A7F3FD6-D324-43EF-ADC7-799576382DDF}" dt="2023-08-05T00:33:43.526" v="689" actId="20577"/>
        <pc:sldMkLst>
          <pc:docMk/>
          <pc:sldMk cId="192867555" sldId="5665"/>
        </pc:sldMkLst>
        <pc:spChg chg="add mod">
          <ac:chgData name="Aranxa  Zepeda Herrera" userId="c7bce529-ffec-4142-a2a9-ceaca1e5a224" providerId="ADAL" clId="{0A7F3FD6-D324-43EF-ADC7-799576382DDF}" dt="2023-08-05T00:33:43.526" v="689" actId="20577"/>
          <ac:spMkLst>
            <pc:docMk/>
            <pc:sldMk cId="192867555" sldId="5665"/>
            <ac:spMk id="10" creationId="{700F1CD6-0FF3-E09D-31A1-87C3D6798CD1}"/>
          </ac:spMkLst>
        </pc:spChg>
      </pc:sldChg>
      <pc:sldChg chg="addSp delSp modSp add mod">
        <pc:chgData name="Aranxa  Zepeda Herrera" userId="c7bce529-ffec-4142-a2a9-ceaca1e5a224" providerId="ADAL" clId="{0A7F3FD6-D324-43EF-ADC7-799576382DDF}" dt="2023-08-05T00:50:44.927" v="799" actId="404"/>
        <pc:sldMkLst>
          <pc:docMk/>
          <pc:sldMk cId="2442333922" sldId="5666"/>
        </pc:sldMkLst>
        <pc:spChg chg="mod">
          <ac:chgData name="Aranxa  Zepeda Herrera" userId="c7bce529-ffec-4142-a2a9-ceaca1e5a224" providerId="ADAL" clId="{0A7F3FD6-D324-43EF-ADC7-799576382DDF}" dt="2023-08-05T00:50:44.927" v="799" actId="404"/>
          <ac:spMkLst>
            <pc:docMk/>
            <pc:sldMk cId="2442333922" sldId="5666"/>
            <ac:spMk id="2" creationId="{0B78D742-CBD7-693F-81D1-CBB55521A48F}"/>
          </ac:spMkLst>
        </pc:spChg>
        <pc:spChg chg="del mod topLvl">
          <ac:chgData name="Aranxa  Zepeda Herrera" userId="c7bce529-ffec-4142-a2a9-ceaca1e5a224" providerId="ADAL" clId="{0A7F3FD6-D324-43EF-ADC7-799576382DDF}" dt="2023-08-05T00:43:10.286" v="749" actId="478"/>
          <ac:spMkLst>
            <pc:docMk/>
            <pc:sldMk cId="2442333922" sldId="5666"/>
            <ac:spMk id="6" creationId="{7F1A11DD-0486-A5F8-559A-F9885FFC836A}"/>
          </ac:spMkLst>
        </pc:spChg>
        <pc:spChg chg="mod">
          <ac:chgData name="Aranxa  Zepeda Herrera" userId="c7bce529-ffec-4142-a2a9-ceaca1e5a224" providerId="ADAL" clId="{0A7F3FD6-D324-43EF-ADC7-799576382DDF}" dt="2023-08-05T00:49:52.143" v="791" actId="1076"/>
          <ac:spMkLst>
            <pc:docMk/>
            <pc:sldMk cId="2442333922" sldId="5666"/>
            <ac:spMk id="9" creationId="{1986E902-6F64-360B-9F2C-9B1BDDC70B42}"/>
          </ac:spMkLst>
        </pc:spChg>
        <pc:spChg chg="mod">
          <ac:chgData name="Aranxa  Zepeda Herrera" userId="c7bce529-ffec-4142-a2a9-ceaca1e5a224" providerId="ADAL" clId="{0A7F3FD6-D324-43EF-ADC7-799576382DDF}" dt="2023-08-05T00:45:00.261" v="759" actId="1076"/>
          <ac:spMkLst>
            <pc:docMk/>
            <pc:sldMk cId="2442333922" sldId="5666"/>
            <ac:spMk id="23" creationId="{1E214668-6BF4-494C-440D-D6585CAB0E64}"/>
          </ac:spMkLst>
        </pc:spChg>
        <pc:spChg chg="mod">
          <ac:chgData name="Aranxa  Zepeda Herrera" userId="c7bce529-ffec-4142-a2a9-ceaca1e5a224" providerId="ADAL" clId="{0A7F3FD6-D324-43EF-ADC7-799576382DDF}" dt="2023-08-05T00:45:12.681" v="760" actId="1076"/>
          <ac:spMkLst>
            <pc:docMk/>
            <pc:sldMk cId="2442333922" sldId="5666"/>
            <ac:spMk id="26" creationId="{390F6431-74ED-3FB5-8177-2BE23B10FA82}"/>
          </ac:spMkLst>
        </pc:spChg>
        <pc:spChg chg="mod">
          <ac:chgData name="Aranxa  Zepeda Herrera" userId="c7bce529-ffec-4142-a2a9-ceaca1e5a224" providerId="ADAL" clId="{0A7F3FD6-D324-43EF-ADC7-799576382DDF}" dt="2023-08-05T00:43:03.155" v="748" actId="1076"/>
          <ac:spMkLst>
            <pc:docMk/>
            <pc:sldMk cId="2442333922" sldId="5666"/>
            <ac:spMk id="27" creationId="{6C646D95-4C71-4197-1510-AAD1CCA618C5}"/>
          </ac:spMkLst>
        </pc:spChg>
        <pc:grpChg chg="add mod ord">
          <ac:chgData name="Aranxa  Zepeda Herrera" userId="c7bce529-ffec-4142-a2a9-ceaca1e5a224" providerId="ADAL" clId="{0A7F3FD6-D324-43EF-ADC7-799576382DDF}" dt="2023-08-05T00:42:54.055" v="746" actId="167"/>
          <ac:grpSpMkLst>
            <pc:docMk/>
            <pc:sldMk cId="2442333922" sldId="5666"/>
            <ac:grpSpMk id="13" creationId="{324998F6-20BC-49B7-D17B-E08D44CAA98E}"/>
          </ac:grpSpMkLst>
        </pc:grpChg>
        <pc:grpChg chg="del">
          <ac:chgData name="Aranxa  Zepeda Herrera" userId="c7bce529-ffec-4142-a2a9-ceaca1e5a224" providerId="ADAL" clId="{0A7F3FD6-D324-43EF-ADC7-799576382DDF}" dt="2023-08-05T00:36:18.801" v="703" actId="165"/>
          <ac:grpSpMkLst>
            <pc:docMk/>
            <pc:sldMk cId="2442333922" sldId="5666"/>
            <ac:grpSpMk id="15" creationId="{A4D55766-57D3-4565-8493-59ABE183C37C}"/>
          </ac:grpSpMkLst>
        </pc:grpChg>
        <pc:picChg chg="add del mod modCrop">
          <ac:chgData name="Aranxa  Zepeda Herrera" userId="c7bce529-ffec-4142-a2a9-ceaca1e5a224" providerId="ADAL" clId="{0A7F3FD6-D324-43EF-ADC7-799576382DDF}" dt="2023-08-05T00:40:34.909" v="712" actId="478"/>
          <ac:picMkLst>
            <pc:docMk/>
            <pc:sldMk cId="2442333922" sldId="5666"/>
            <ac:picMk id="4" creationId="{45013FD6-3216-1B29-6B7B-9DCAA88DB336}"/>
          </ac:picMkLst>
        </pc:picChg>
        <pc:picChg chg="add mod modCrop">
          <ac:chgData name="Aranxa  Zepeda Herrera" userId="c7bce529-ffec-4142-a2a9-ceaca1e5a224" providerId="ADAL" clId="{0A7F3FD6-D324-43EF-ADC7-799576382DDF}" dt="2023-08-05T00:42:33.427" v="740" actId="164"/>
          <ac:picMkLst>
            <pc:docMk/>
            <pc:sldMk cId="2442333922" sldId="5666"/>
            <ac:picMk id="7" creationId="{DC87FEBF-4614-2E0D-ADD0-7A3946148823}"/>
          </ac:picMkLst>
        </pc:picChg>
        <pc:picChg chg="del mod topLvl">
          <ac:chgData name="Aranxa  Zepeda Herrera" userId="c7bce529-ffec-4142-a2a9-ceaca1e5a224" providerId="ADAL" clId="{0A7F3FD6-D324-43EF-ADC7-799576382DDF}" dt="2023-08-05T00:42:43.064" v="742" actId="478"/>
          <ac:picMkLst>
            <pc:docMk/>
            <pc:sldMk cId="2442333922" sldId="5666"/>
            <ac:picMk id="8" creationId="{AD0DB949-B035-487B-07F0-933D92BF1880}"/>
          </ac:picMkLst>
        </pc:picChg>
        <pc:picChg chg="add mod modCrop">
          <ac:chgData name="Aranxa  Zepeda Herrera" userId="c7bce529-ffec-4142-a2a9-ceaca1e5a224" providerId="ADAL" clId="{0A7F3FD6-D324-43EF-ADC7-799576382DDF}" dt="2023-08-05T00:42:33.427" v="740" actId="164"/>
          <ac:picMkLst>
            <pc:docMk/>
            <pc:sldMk cId="2442333922" sldId="5666"/>
            <ac:picMk id="11" creationId="{B3978BA2-412B-612E-5874-2641360D0338}"/>
          </ac:picMkLst>
        </pc:picChg>
        <pc:picChg chg="del">
          <ac:chgData name="Aranxa  Zepeda Herrera" userId="c7bce529-ffec-4142-a2a9-ceaca1e5a224" providerId="ADAL" clId="{0A7F3FD6-D324-43EF-ADC7-799576382DDF}" dt="2023-08-05T00:44:21.117" v="750" actId="478"/>
          <ac:picMkLst>
            <pc:docMk/>
            <pc:sldMk cId="2442333922" sldId="5666"/>
            <ac:picMk id="12" creationId="{C22A892D-D2F2-CD4B-BBBC-8FC997964728}"/>
          </ac:picMkLst>
        </pc:picChg>
        <pc:picChg chg="del">
          <ac:chgData name="Aranxa  Zepeda Herrera" userId="c7bce529-ffec-4142-a2a9-ceaca1e5a224" providerId="ADAL" clId="{0A7F3FD6-D324-43EF-ADC7-799576382DDF}" dt="2023-08-05T00:46:03.347" v="761" actId="478"/>
          <ac:picMkLst>
            <pc:docMk/>
            <pc:sldMk cId="2442333922" sldId="5666"/>
            <ac:picMk id="14" creationId="{8FF2F7B9-CA3D-5AF4-FD18-3145C2C5A889}"/>
          </ac:picMkLst>
        </pc:picChg>
        <pc:picChg chg="add mod ord">
          <ac:chgData name="Aranxa  Zepeda Herrera" userId="c7bce529-ffec-4142-a2a9-ceaca1e5a224" providerId="ADAL" clId="{0A7F3FD6-D324-43EF-ADC7-799576382DDF}" dt="2023-08-05T00:44:53.969" v="758" actId="14100"/>
          <ac:picMkLst>
            <pc:docMk/>
            <pc:sldMk cId="2442333922" sldId="5666"/>
            <ac:picMk id="20" creationId="{F11BB222-D5F4-CDFB-F248-6FE3E6906DDC}"/>
          </ac:picMkLst>
        </pc:picChg>
        <pc:picChg chg="del">
          <ac:chgData name="Aranxa  Zepeda Herrera" userId="c7bce529-ffec-4142-a2a9-ceaca1e5a224" providerId="ADAL" clId="{0A7F3FD6-D324-43EF-ADC7-799576382DDF}" dt="2023-08-05T00:47:33.692" v="780" actId="478"/>
          <ac:picMkLst>
            <pc:docMk/>
            <pc:sldMk cId="2442333922" sldId="5666"/>
            <ac:picMk id="22" creationId="{D1D4A25D-01E9-05A5-AF68-C85BB8E61911}"/>
          </ac:picMkLst>
        </pc:picChg>
        <pc:picChg chg="add mod ord">
          <ac:chgData name="Aranxa  Zepeda Herrera" userId="c7bce529-ffec-4142-a2a9-ceaca1e5a224" providerId="ADAL" clId="{0A7F3FD6-D324-43EF-ADC7-799576382DDF}" dt="2023-08-05T00:46:56.973" v="779" actId="14100"/>
          <ac:picMkLst>
            <pc:docMk/>
            <pc:sldMk cId="2442333922" sldId="5666"/>
            <ac:picMk id="28" creationId="{81BCD769-716C-D71C-1D1E-B5CA42E207AB}"/>
          </ac:picMkLst>
        </pc:picChg>
        <pc:picChg chg="add mod ord">
          <ac:chgData name="Aranxa  Zepeda Herrera" userId="c7bce529-ffec-4142-a2a9-ceaca1e5a224" providerId="ADAL" clId="{0A7F3FD6-D324-43EF-ADC7-799576382DDF}" dt="2023-08-05T00:49:29.853" v="790" actId="1076"/>
          <ac:picMkLst>
            <pc:docMk/>
            <pc:sldMk cId="2442333922" sldId="5666"/>
            <ac:picMk id="30" creationId="{40ABFCDD-E27F-89D7-AFB0-609167CCEF7F}"/>
          </ac:picMkLst>
        </pc:picChg>
      </pc:sldChg>
    </pc:docChg>
  </pc:docChgLst>
  <pc:docChgLst>
    <pc:chgData name="Aranxa Zepeda Herrera" userId="c7bce529-ffec-4142-a2a9-ceaca1e5a224" providerId="ADAL" clId="{86736A4C-7AB1-4820-A0BA-6AC8EC01E25A}"/>
    <pc:docChg chg="undo custSel modSld">
      <pc:chgData name="Aranxa Zepeda Herrera" userId="c7bce529-ffec-4142-a2a9-ceaca1e5a224" providerId="ADAL" clId="{86736A4C-7AB1-4820-A0BA-6AC8EC01E25A}" dt="2023-09-23T16:05:59.189" v="1401" actId="1037"/>
      <pc:docMkLst>
        <pc:docMk/>
      </pc:docMkLst>
      <pc:sldChg chg="addSp delSp modSp mod">
        <pc:chgData name="Aranxa Zepeda Herrera" userId="c7bce529-ffec-4142-a2a9-ceaca1e5a224" providerId="ADAL" clId="{86736A4C-7AB1-4820-A0BA-6AC8EC01E25A}" dt="2023-09-22T20:42:13.912" v="291" actId="1037"/>
        <pc:sldMkLst>
          <pc:docMk/>
          <pc:sldMk cId="3338080403" sldId="948"/>
        </pc:sldMkLst>
        <pc:spChg chg="mod">
          <ac:chgData name="Aranxa Zepeda Herrera" userId="c7bce529-ffec-4142-a2a9-ceaca1e5a224" providerId="ADAL" clId="{86736A4C-7AB1-4820-A0BA-6AC8EC01E25A}" dt="2023-09-22T20:36:06.621" v="254" actId="20577"/>
          <ac:spMkLst>
            <pc:docMk/>
            <pc:sldMk cId="3338080403" sldId="948"/>
            <ac:spMk id="6" creationId="{846B5375-9423-48A6-8014-23D7BA324B66}"/>
          </ac:spMkLst>
        </pc:spChg>
        <pc:spChg chg="mod">
          <ac:chgData name="Aranxa Zepeda Herrera" userId="c7bce529-ffec-4142-a2a9-ceaca1e5a224" providerId="ADAL" clId="{86736A4C-7AB1-4820-A0BA-6AC8EC01E25A}" dt="2023-09-22T20:42:13.912" v="291" actId="1037"/>
          <ac:spMkLst>
            <pc:docMk/>
            <pc:sldMk cId="3338080403" sldId="948"/>
            <ac:spMk id="7" creationId="{82AA41E7-BC66-4C53-9819-0037564B9CAE}"/>
          </ac:spMkLst>
        </pc:spChg>
        <pc:spChg chg="mod">
          <ac:chgData name="Aranxa Zepeda Herrera" userId="c7bce529-ffec-4142-a2a9-ceaca1e5a224" providerId="ADAL" clId="{86736A4C-7AB1-4820-A0BA-6AC8EC01E25A}" dt="2023-09-22T20:42:07.883" v="287" actId="20577"/>
          <ac:spMkLst>
            <pc:docMk/>
            <pc:sldMk cId="3338080403" sldId="948"/>
            <ac:spMk id="9" creationId="{F6286799-6B16-4187-825E-4CDFA6BD2B01}"/>
          </ac:spMkLst>
        </pc:spChg>
        <pc:picChg chg="add mod">
          <ac:chgData name="Aranxa Zepeda Herrera" userId="c7bce529-ffec-4142-a2a9-ceaca1e5a224" providerId="ADAL" clId="{86736A4C-7AB1-4820-A0BA-6AC8EC01E25A}" dt="2023-09-22T20:36:41.759" v="263" actId="1076"/>
          <ac:picMkLst>
            <pc:docMk/>
            <pc:sldMk cId="3338080403" sldId="948"/>
            <ac:picMk id="3" creationId="{14B803E5-C3BB-F8D3-A800-1B11C265B6E4}"/>
          </ac:picMkLst>
        </pc:picChg>
        <pc:picChg chg="add mod">
          <ac:chgData name="Aranxa Zepeda Herrera" userId="c7bce529-ffec-4142-a2a9-ceaca1e5a224" providerId="ADAL" clId="{86736A4C-7AB1-4820-A0BA-6AC8EC01E25A}" dt="2023-09-22T20:37:31.396" v="281" actId="14100"/>
          <ac:picMkLst>
            <pc:docMk/>
            <pc:sldMk cId="3338080403" sldId="948"/>
            <ac:picMk id="10" creationId="{EE3F03E9-98DF-C60D-319E-3E6D20C4371A}"/>
          </ac:picMkLst>
        </pc:picChg>
        <pc:picChg chg="del">
          <ac:chgData name="Aranxa Zepeda Herrera" userId="c7bce529-ffec-4142-a2a9-ceaca1e5a224" providerId="ADAL" clId="{86736A4C-7AB1-4820-A0BA-6AC8EC01E25A}" dt="2023-09-22T20:36:14.522" v="259" actId="478"/>
          <ac:picMkLst>
            <pc:docMk/>
            <pc:sldMk cId="3338080403" sldId="948"/>
            <ac:picMk id="12" creationId="{D2DB747F-0130-9061-80B6-1085220AA922}"/>
          </ac:picMkLst>
        </pc:picChg>
        <pc:picChg chg="del">
          <ac:chgData name="Aranxa Zepeda Herrera" userId="c7bce529-ffec-4142-a2a9-ceaca1e5a224" providerId="ADAL" clId="{86736A4C-7AB1-4820-A0BA-6AC8EC01E25A}" dt="2023-09-22T20:36:59.964" v="265" actId="478"/>
          <ac:picMkLst>
            <pc:docMk/>
            <pc:sldMk cId="3338080403" sldId="948"/>
            <ac:picMk id="14" creationId="{4669F84B-C1C3-13E5-23EA-56F3BE34D7C9}"/>
          </ac:picMkLst>
        </pc:picChg>
      </pc:sldChg>
      <pc:sldChg chg="addSp delSp modSp mod">
        <pc:chgData name="Aranxa Zepeda Herrera" userId="c7bce529-ffec-4142-a2a9-ceaca1e5a224" providerId="ADAL" clId="{86736A4C-7AB1-4820-A0BA-6AC8EC01E25A}" dt="2023-09-22T20:43:04.463" v="319" actId="1038"/>
        <pc:sldMkLst>
          <pc:docMk/>
          <pc:sldMk cId="4113949992" sldId="949"/>
        </pc:sldMkLst>
        <pc:spChg chg="mod">
          <ac:chgData name="Aranxa Zepeda Herrera" userId="c7bce529-ffec-4142-a2a9-ceaca1e5a224" providerId="ADAL" clId="{86736A4C-7AB1-4820-A0BA-6AC8EC01E25A}" dt="2023-09-22T20:42:46.629" v="297" actId="20577"/>
          <ac:spMkLst>
            <pc:docMk/>
            <pc:sldMk cId="4113949992" sldId="949"/>
            <ac:spMk id="11" creationId="{2A7ED262-8AA6-4BE7-A0E9-20C765C4D3F9}"/>
          </ac:spMkLst>
        </pc:spChg>
        <pc:picChg chg="add mod">
          <ac:chgData name="Aranxa Zepeda Herrera" userId="c7bce529-ffec-4142-a2a9-ceaca1e5a224" providerId="ADAL" clId="{86736A4C-7AB1-4820-A0BA-6AC8EC01E25A}" dt="2023-09-22T20:43:04.463" v="319" actId="1038"/>
          <ac:picMkLst>
            <pc:docMk/>
            <pc:sldMk cId="4113949992" sldId="949"/>
            <ac:picMk id="3" creationId="{E53F34F2-1DEF-FD25-673E-B59C37C31BC6}"/>
          </ac:picMkLst>
        </pc:picChg>
        <pc:picChg chg="del">
          <ac:chgData name="Aranxa Zepeda Herrera" userId="c7bce529-ffec-4142-a2a9-ceaca1e5a224" providerId="ADAL" clId="{86736A4C-7AB1-4820-A0BA-6AC8EC01E25A}" dt="2023-09-22T20:42:42.296" v="294" actId="478"/>
          <ac:picMkLst>
            <pc:docMk/>
            <pc:sldMk cId="4113949992" sldId="949"/>
            <ac:picMk id="4" creationId="{2DCBA756-CB37-033B-BC18-D16944558B67}"/>
          </ac:picMkLst>
        </pc:picChg>
        <pc:picChg chg="ord">
          <ac:chgData name="Aranxa Zepeda Herrera" userId="c7bce529-ffec-4142-a2a9-ceaca1e5a224" providerId="ADAL" clId="{86736A4C-7AB1-4820-A0BA-6AC8EC01E25A}" dt="2023-09-22T20:42:52.866" v="299" actId="166"/>
          <ac:picMkLst>
            <pc:docMk/>
            <pc:sldMk cId="4113949992" sldId="949"/>
            <ac:picMk id="5" creationId="{A435D1A2-F499-4451-AC69-D7B94E0A9519}"/>
          </ac:picMkLst>
        </pc:picChg>
      </pc:sldChg>
      <pc:sldChg chg="addSp delSp modSp mod">
        <pc:chgData name="Aranxa Zepeda Herrera" userId="c7bce529-ffec-4142-a2a9-ceaca1e5a224" providerId="ADAL" clId="{86736A4C-7AB1-4820-A0BA-6AC8EC01E25A}" dt="2023-09-23T16:05:59.189" v="1401" actId="1037"/>
        <pc:sldMkLst>
          <pc:docMk/>
          <pc:sldMk cId="1026016386" sldId="950"/>
        </pc:sldMkLst>
        <pc:spChg chg="mod">
          <ac:chgData name="Aranxa Zepeda Herrera" userId="c7bce529-ffec-4142-a2a9-ceaca1e5a224" providerId="ADAL" clId="{86736A4C-7AB1-4820-A0BA-6AC8EC01E25A}" dt="2023-09-22T20:43:16.150" v="321" actId="20577"/>
          <ac:spMkLst>
            <pc:docMk/>
            <pc:sldMk cId="1026016386" sldId="950"/>
            <ac:spMk id="6" creationId="{45F0D67E-6099-4FC2-91EA-A0450E960422}"/>
          </ac:spMkLst>
        </pc:spChg>
        <pc:picChg chg="add mod modCrop">
          <ac:chgData name="Aranxa Zepeda Herrera" userId="c7bce529-ffec-4142-a2a9-ceaca1e5a224" providerId="ADAL" clId="{86736A4C-7AB1-4820-A0BA-6AC8EC01E25A}" dt="2023-09-23T16:05:59.189" v="1401" actId="1037"/>
          <ac:picMkLst>
            <pc:docMk/>
            <pc:sldMk cId="1026016386" sldId="950"/>
            <ac:picMk id="3" creationId="{A9A229E3-4D9C-47FA-FF90-E49EFD975CC5}"/>
          </ac:picMkLst>
        </pc:picChg>
        <pc:picChg chg="del">
          <ac:chgData name="Aranxa Zepeda Herrera" userId="c7bce529-ffec-4142-a2a9-ceaca1e5a224" providerId="ADAL" clId="{86736A4C-7AB1-4820-A0BA-6AC8EC01E25A}" dt="2023-09-22T20:43:22.658" v="322" actId="478"/>
          <ac:picMkLst>
            <pc:docMk/>
            <pc:sldMk cId="1026016386" sldId="950"/>
            <ac:picMk id="4" creationId="{C6C57363-C714-4D33-A629-78C9CE6C6D5C}"/>
          </ac:picMkLst>
        </pc:picChg>
      </pc:sldChg>
      <pc:sldChg chg="addSp delSp modSp mod">
        <pc:chgData name="Aranxa Zepeda Herrera" userId="c7bce529-ffec-4142-a2a9-ceaca1e5a224" providerId="ADAL" clId="{86736A4C-7AB1-4820-A0BA-6AC8EC01E25A}" dt="2023-09-22T20:47:08.521" v="411" actId="1038"/>
        <pc:sldMkLst>
          <pc:docMk/>
          <pc:sldMk cId="2711336626" sldId="952"/>
        </pc:sldMkLst>
        <pc:spChg chg="mod">
          <ac:chgData name="Aranxa Zepeda Herrera" userId="c7bce529-ffec-4142-a2a9-ceaca1e5a224" providerId="ADAL" clId="{86736A4C-7AB1-4820-A0BA-6AC8EC01E25A}" dt="2023-09-22T20:47:08.521" v="411" actId="1038"/>
          <ac:spMkLst>
            <pc:docMk/>
            <pc:sldMk cId="2711336626" sldId="952"/>
            <ac:spMk id="3" creationId="{0BE117D5-C839-8FDF-4910-7F3018D9E088}"/>
          </ac:spMkLst>
        </pc:spChg>
        <pc:spChg chg="mod">
          <ac:chgData name="Aranxa Zepeda Herrera" userId="c7bce529-ffec-4142-a2a9-ceaca1e5a224" providerId="ADAL" clId="{86736A4C-7AB1-4820-A0BA-6AC8EC01E25A}" dt="2023-09-22T20:44:52.938" v="351" actId="20577"/>
          <ac:spMkLst>
            <pc:docMk/>
            <pc:sldMk cId="2711336626" sldId="952"/>
            <ac:spMk id="6" creationId="{846B5375-9423-48A6-8014-23D7BA324B66}"/>
          </ac:spMkLst>
        </pc:spChg>
        <pc:spChg chg="mod">
          <ac:chgData name="Aranxa Zepeda Herrera" userId="c7bce529-ffec-4142-a2a9-ceaca1e5a224" providerId="ADAL" clId="{86736A4C-7AB1-4820-A0BA-6AC8EC01E25A}" dt="2023-09-22T20:45:39.902" v="379" actId="20577"/>
          <ac:spMkLst>
            <pc:docMk/>
            <pc:sldMk cId="2711336626" sldId="952"/>
            <ac:spMk id="17" creationId="{2BD5CC9D-4958-85E2-5220-199AF197F9C7}"/>
          </ac:spMkLst>
        </pc:spChg>
        <pc:picChg chg="del">
          <ac:chgData name="Aranxa Zepeda Herrera" userId="c7bce529-ffec-4142-a2a9-ceaca1e5a224" providerId="ADAL" clId="{86736A4C-7AB1-4820-A0BA-6AC8EC01E25A}" dt="2023-09-22T20:44:37.293" v="336" actId="478"/>
          <ac:picMkLst>
            <pc:docMk/>
            <pc:sldMk cId="2711336626" sldId="952"/>
            <ac:picMk id="7" creationId="{CDE68FF0-050C-59BB-81D3-FBC8D5D44F95}"/>
          </ac:picMkLst>
        </pc:picChg>
        <pc:picChg chg="add mod">
          <ac:chgData name="Aranxa Zepeda Herrera" userId="c7bce529-ffec-4142-a2a9-ceaca1e5a224" providerId="ADAL" clId="{86736A4C-7AB1-4820-A0BA-6AC8EC01E25A}" dt="2023-09-22T20:45:49.839" v="381" actId="1035"/>
          <ac:picMkLst>
            <pc:docMk/>
            <pc:sldMk cId="2711336626" sldId="952"/>
            <ac:picMk id="8" creationId="{A761E43E-F20B-2479-CA1E-8B159F019352}"/>
          </ac:picMkLst>
        </pc:picChg>
        <pc:picChg chg="del">
          <ac:chgData name="Aranxa Zepeda Herrera" userId="c7bce529-ffec-4142-a2a9-ceaca1e5a224" providerId="ADAL" clId="{86736A4C-7AB1-4820-A0BA-6AC8EC01E25A}" dt="2023-09-22T20:44:57.769" v="354" actId="478"/>
          <ac:picMkLst>
            <pc:docMk/>
            <pc:sldMk cId="2711336626" sldId="952"/>
            <ac:picMk id="10" creationId="{D1C32B3D-B640-928E-9C9C-B0C825600375}"/>
          </ac:picMkLst>
        </pc:picChg>
        <pc:picChg chg="add mod">
          <ac:chgData name="Aranxa Zepeda Herrera" userId="c7bce529-ffec-4142-a2a9-ceaca1e5a224" providerId="ADAL" clId="{86736A4C-7AB1-4820-A0BA-6AC8EC01E25A}" dt="2023-09-22T20:45:55.054" v="383" actId="1035"/>
          <ac:picMkLst>
            <pc:docMk/>
            <pc:sldMk cId="2711336626" sldId="952"/>
            <ac:picMk id="11" creationId="{429F7F4F-2F23-572E-7E4E-C88A83FAF439}"/>
          </ac:picMkLst>
        </pc:picChg>
      </pc:sldChg>
      <pc:sldChg chg="addSp delSp modSp mod">
        <pc:chgData name="Aranxa Zepeda Herrera" userId="c7bce529-ffec-4142-a2a9-ceaca1e5a224" providerId="ADAL" clId="{86736A4C-7AB1-4820-A0BA-6AC8EC01E25A}" dt="2023-09-22T20:46:53.651" v="395" actId="14100"/>
        <pc:sldMkLst>
          <pc:docMk/>
          <pc:sldMk cId="1166874769" sldId="953"/>
        </pc:sldMkLst>
        <pc:spChg chg="mod">
          <ac:chgData name="Aranxa Zepeda Herrera" userId="c7bce529-ffec-4142-a2a9-ceaca1e5a224" providerId="ADAL" clId="{86736A4C-7AB1-4820-A0BA-6AC8EC01E25A}" dt="2023-09-22T20:46:01.787" v="385" actId="20577"/>
          <ac:spMkLst>
            <pc:docMk/>
            <pc:sldMk cId="1166874769" sldId="953"/>
            <ac:spMk id="11" creationId="{2A7ED262-8AA6-4BE7-A0E9-20C765C4D3F9}"/>
          </ac:spMkLst>
        </pc:spChg>
        <pc:picChg chg="del">
          <ac:chgData name="Aranxa Zepeda Herrera" userId="c7bce529-ffec-4142-a2a9-ceaca1e5a224" providerId="ADAL" clId="{86736A4C-7AB1-4820-A0BA-6AC8EC01E25A}" dt="2023-09-22T20:46:22.571" v="388" actId="478"/>
          <ac:picMkLst>
            <pc:docMk/>
            <pc:sldMk cId="1166874769" sldId="953"/>
            <ac:picMk id="3" creationId="{F002A644-399F-944B-41BC-6C61C5B65D68}"/>
          </ac:picMkLst>
        </pc:picChg>
        <pc:picChg chg="add mod">
          <ac:chgData name="Aranxa Zepeda Herrera" userId="c7bce529-ffec-4142-a2a9-ceaca1e5a224" providerId="ADAL" clId="{86736A4C-7AB1-4820-A0BA-6AC8EC01E25A}" dt="2023-09-22T20:46:53.651" v="395" actId="14100"/>
          <ac:picMkLst>
            <pc:docMk/>
            <pc:sldMk cId="1166874769" sldId="953"/>
            <ac:picMk id="4" creationId="{A1CBB063-764F-C320-9D76-57D1EFD0F61B}"/>
          </ac:picMkLst>
        </pc:picChg>
        <pc:picChg chg="ord">
          <ac:chgData name="Aranxa Zepeda Herrera" userId="c7bce529-ffec-4142-a2a9-ceaca1e5a224" providerId="ADAL" clId="{86736A4C-7AB1-4820-A0BA-6AC8EC01E25A}" dt="2023-09-22T20:46:31.906" v="392" actId="166"/>
          <ac:picMkLst>
            <pc:docMk/>
            <pc:sldMk cId="1166874769" sldId="953"/>
            <ac:picMk id="5" creationId="{A435D1A2-F499-4451-AC69-D7B94E0A9519}"/>
          </ac:picMkLst>
        </pc:picChg>
      </pc:sldChg>
      <pc:sldChg chg="addSp delSp modSp mod">
        <pc:chgData name="Aranxa Zepeda Herrera" userId="c7bce529-ffec-4142-a2a9-ceaca1e5a224" providerId="ADAL" clId="{86736A4C-7AB1-4820-A0BA-6AC8EC01E25A}" dt="2023-09-22T20:48:35.309" v="436" actId="1037"/>
        <pc:sldMkLst>
          <pc:docMk/>
          <pc:sldMk cId="2604749361" sldId="954"/>
        </pc:sldMkLst>
        <pc:spChg chg="mod">
          <ac:chgData name="Aranxa Zepeda Herrera" userId="c7bce529-ffec-4142-a2a9-ceaca1e5a224" providerId="ADAL" clId="{86736A4C-7AB1-4820-A0BA-6AC8EC01E25A}" dt="2023-09-22T20:47:49.580" v="413" actId="20577"/>
          <ac:spMkLst>
            <pc:docMk/>
            <pc:sldMk cId="2604749361" sldId="954"/>
            <ac:spMk id="6" creationId="{45F0D67E-6099-4FC2-91EA-A0450E960422}"/>
          </ac:spMkLst>
        </pc:spChg>
        <pc:picChg chg="del">
          <ac:chgData name="Aranxa Zepeda Herrera" userId="c7bce529-ffec-4142-a2a9-ceaca1e5a224" providerId="ADAL" clId="{86736A4C-7AB1-4820-A0BA-6AC8EC01E25A}" dt="2023-09-22T20:47:51.655" v="414" actId="478"/>
          <ac:picMkLst>
            <pc:docMk/>
            <pc:sldMk cId="2604749361" sldId="954"/>
            <ac:picMk id="3" creationId="{AB0697E7-37E3-1B02-07E8-310084ACC6BC}"/>
          </ac:picMkLst>
        </pc:picChg>
        <pc:picChg chg="add mod modCrop">
          <ac:chgData name="Aranxa Zepeda Herrera" userId="c7bce529-ffec-4142-a2a9-ceaca1e5a224" providerId="ADAL" clId="{86736A4C-7AB1-4820-A0BA-6AC8EC01E25A}" dt="2023-09-22T20:48:35.309" v="436" actId="1037"/>
          <ac:picMkLst>
            <pc:docMk/>
            <pc:sldMk cId="2604749361" sldId="954"/>
            <ac:picMk id="4" creationId="{8BFFE018-DBD0-01B8-36BC-22BF8795385C}"/>
          </ac:picMkLst>
        </pc:picChg>
      </pc:sldChg>
      <pc:sldChg chg="addSp delSp modSp mod">
        <pc:chgData name="Aranxa Zepeda Herrera" userId="c7bce529-ffec-4142-a2a9-ceaca1e5a224" providerId="ADAL" clId="{86736A4C-7AB1-4820-A0BA-6AC8EC01E25A}" dt="2023-09-21T18:13:22.974" v="109" actId="1036"/>
        <pc:sldMkLst>
          <pc:docMk/>
          <pc:sldMk cId="1622742577" sldId="1011"/>
        </pc:sldMkLst>
        <pc:spChg chg="mod ord">
          <ac:chgData name="Aranxa Zepeda Herrera" userId="c7bce529-ffec-4142-a2a9-ceaca1e5a224" providerId="ADAL" clId="{86736A4C-7AB1-4820-A0BA-6AC8EC01E25A}" dt="2023-09-21T18:13:22.974" v="109" actId="1036"/>
          <ac:spMkLst>
            <pc:docMk/>
            <pc:sldMk cId="1622742577" sldId="1011"/>
            <ac:spMk id="10" creationId="{6855F4FB-C0ED-994D-CE8C-8D8C119AFA50}"/>
          </ac:spMkLst>
        </pc:spChg>
        <pc:spChg chg="mod ord">
          <ac:chgData name="Aranxa Zepeda Herrera" userId="c7bce529-ffec-4142-a2a9-ceaca1e5a224" providerId="ADAL" clId="{86736A4C-7AB1-4820-A0BA-6AC8EC01E25A}" dt="2023-09-21T18:13:08.476" v="97" actId="1036"/>
          <ac:spMkLst>
            <pc:docMk/>
            <pc:sldMk cId="1622742577" sldId="1011"/>
            <ac:spMk id="19" creationId="{520392BB-404A-D046-DC38-1540C42A9EF9}"/>
          </ac:spMkLst>
        </pc:spChg>
        <pc:spChg chg="mod">
          <ac:chgData name="Aranxa Zepeda Herrera" userId="c7bce529-ffec-4142-a2a9-ceaca1e5a224" providerId="ADAL" clId="{86736A4C-7AB1-4820-A0BA-6AC8EC01E25A}" dt="2023-09-21T18:01:32.220" v="8" actId="20577"/>
          <ac:spMkLst>
            <pc:docMk/>
            <pc:sldMk cId="1622742577" sldId="1011"/>
            <ac:spMk id="32" creationId="{367EF0EE-D00D-4131-97C7-CF5F7D03701C}"/>
          </ac:spMkLst>
        </pc:spChg>
        <pc:picChg chg="del">
          <ac:chgData name="Aranxa Zepeda Herrera" userId="c7bce529-ffec-4142-a2a9-ceaca1e5a224" providerId="ADAL" clId="{86736A4C-7AB1-4820-A0BA-6AC8EC01E25A}" dt="2023-09-21T18:01:14.659" v="0" actId="478"/>
          <ac:picMkLst>
            <pc:docMk/>
            <pc:sldMk cId="1622742577" sldId="1011"/>
            <ac:picMk id="3" creationId="{C1C868FD-73E4-041A-9932-7CF85635587B}"/>
          </ac:picMkLst>
        </pc:picChg>
        <pc:picChg chg="add mod">
          <ac:chgData name="Aranxa Zepeda Herrera" userId="c7bce529-ffec-4142-a2a9-ceaca1e5a224" providerId="ADAL" clId="{86736A4C-7AB1-4820-A0BA-6AC8EC01E25A}" dt="2023-09-21T18:01:29.530" v="6" actId="14100"/>
          <ac:picMkLst>
            <pc:docMk/>
            <pc:sldMk cId="1622742577" sldId="1011"/>
            <ac:picMk id="4" creationId="{1AD382BF-82CD-DB35-E63C-7E17DCC9997C}"/>
          </ac:picMkLst>
        </pc:picChg>
        <pc:picChg chg="del">
          <ac:chgData name="Aranxa Zepeda Herrera" userId="c7bce529-ffec-4142-a2a9-ceaca1e5a224" providerId="ADAL" clId="{86736A4C-7AB1-4820-A0BA-6AC8EC01E25A}" dt="2023-09-21T18:09:57.909" v="49" actId="478"/>
          <ac:picMkLst>
            <pc:docMk/>
            <pc:sldMk cId="1622742577" sldId="1011"/>
            <ac:picMk id="6" creationId="{2F49255C-9ECA-93C9-BA1D-BF84C4445C66}"/>
          </ac:picMkLst>
        </pc:picChg>
        <pc:picChg chg="add mod modCrop">
          <ac:chgData name="Aranxa Zepeda Herrera" userId="c7bce529-ffec-4142-a2a9-ceaca1e5a224" providerId="ADAL" clId="{86736A4C-7AB1-4820-A0BA-6AC8EC01E25A}" dt="2023-09-21T18:11:11.095" v="58" actId="14100"/>
          <ac:picMkLst>
            <pc:docMk/>
            <pc:sldMk cId="1622742577" sldId="1011"/>
            <ac:picMk id="7" creationId="{4A4938C3-A59C-8570-8B6A-8EF8F09FEFC1}"/>
          </ac:picMkLst>
        </pc:picChg>
        <pc:picChg chg="del">
          <ac:chgData name="Aranxa Zepeda Herrera" userId="c7bce529-ffec-4142-a2a9-ceaca1e5a224" providerId="ADAL" clId="{86736A4C-7AB1-4820-A0BA-6AC8EC01E25A}" dt="2023-09-21T18:01:36.001" v="9" actId="478"/>
          <ac:picMkLst>
            <pc:docMk/>
            <pc:sldMk cId="1622742577" sldId="1011"/>
            <ac:picMk id="8" creationId="{8F73794D-C5A1-CBF7-CAA4-A097EE41CD90}"/>
          </ac:picMkLst>
        </pc:picChg>
        <pc:picChg chg="add mod">
          <ac:chgData name="Aranxa Zepeda Herrera" userId="c7bce529-ffec-4142-a2a9-ceaca1e5a224" providerId="ADAL" clId="{86736A4C-7AB1-4820-A0BA-6AC8EC01E25A}" dt="2023-09-21T18:13:02.241" v="92" actId="1036"/>
          <ac:picMkLst>
            <pc:docMk/>
            <pc:sldMk cId="1622742577" sldId="1011"/>
            <ac:picMk id="11" creationId="{39C4E5B0-0042-FD79-D75C-66986C5BEC48}"/>
          </ac:picMkLst>
        </pc:picChg>
        <pc:picChg chg="ord">
          <ac:chgData name="Aranxa Zepeda Herrera" userId="c7bce529-ffec-4142-a2a9-ceaca1e5a224" providerId="ADAL" clId="{86736A4C-7AB1-4820-A0BA-6AC8EC01E25A}" dt="2023-09-21T18:09:39.225" v="45" actId="166"/>
          <ac:picMkLst>
            <pc:docMk/>
            <pc:sldMk cId="1622742577" sldId="1011"/>
            <ac:picMk id="13" creationId="{286151D4-C4FF-43F8-B9DE-6CE6DF648D1B}"/>
          </ac:picMkLst>
        </pc:picChg>
      </pc:sldChg>
      <pc:sldChg chg="addSp delSp modSp mod">
        <pc:chgData name="Aranxa Zepeda Herrera" userId="c7bce529-ffec-4142-a2a9-ceaca1e5a224" providerId="ADAL" clId="{86736A4C-7AB1-4820-A0BA-6AC8EC01E25A}" dt="2023-09-21T18:15:01.989" v="192" actId="1038"/>
        <pc:sldMkLst>
          <pc:docMk/>
          <pc:sldMk cId="1306232964" sldId="1015"/>
        </pc:sldMkLst>
        <pc:spChg chg="mod ord">
          <ac:chgData name="Aranxa Zepeda Herrera" userId="c7bce529-ffec-4142-a2a9-ceaca1e5a224" providerId="ADAL" clId="{86736A4C-7AB1-4820-A0BA-6AC8EC01E25A}" dt="2023-09-21T18:14:54.269" v="185" actId="1038"/>
          <ac:spMkLst>
            <pc:docMk/>
            <pc:sldMk cId="1306232964" sldId="1015"/>
            <ac:spMk id="4" creationId="{9C78C6F6-349E-2E2E-8A8D-0995BDB346BF}"/>
          </ac:spMkLst>
        </pc:spChg>
        <pc:spChg chg="mod ord">
          <ac:chgData name="Aranxa Zepeda Herrera" userId="c7bce529-ffec-4142-a2a9-ceaca1e5a224" providerId="ADAL" clId="{86736A4C-7AB1-4820-A0BA-6AC8EC01E25A}" dt="2023-09-21T18:15:01.989" v="192" actId="1038"/>
          <ac:spMkLst>
            <pc:docMk/>
            <pc:sldMk cId="1306232964" sldId="1015"/>
            <ac:spMk id="5" creationId="{A613A7F5-A2E5-BE1E-D674-D2C65A70130E}"/>
          </ac:spMkLst>
        </pc:spChg>
        <pc:spChg chg="mod">
          <ac:chgData name="Aranxa Zepeda Herrera" userId="c7bce529-ffec-4142-a2a9-ceaca1e5a224" providerId="ADAL" clId="{86736A4C-7AB1-4820-A0BA-6AC8EC01E25A}" dt="2023-09-21T18:14:36.737" v="115" actId="20577"/>
          <ac:spMkLst>
            <pc:docMk/>
            <pc:sldMk cId="1306232964" sldId="1015"/>
            <ac:spMk id="32" creationId="{367EF0EE-D00D-4131-97C7-CF5F7D03701C}"/>
          </ac:spMkLst>
        </pc:spChg>
        <pc:picChg chg="del">
          <ac:chgData name="Aranxa Zepeda Herrera" userId="c7bce529-ffec-4142-a2a9-ceaca1e5a224" providerId="ADAL" clId="{86736A4C-7AB1-4820-A0BA-6AC8EC01E25A}" dt="2023-09-21T18:14:31.976" v="112" actId="478"/>
          <ac:picMkLst>
            <pc:docMk/>
            <pc:sldMk cId="1306232964" sldId="1015"/>
            <ac:picMk id="2" creationId="{89B92072-E67B-0AE6-3610-B4F24D4B91D9}"/>
          </ac:picMkLst>
        </pc:picChg>
        <pc:picChg chg="del">
          <ac:chgData name="Aranxa Zepeda Herrera" userId="c7bce529-ffec-4142-a2a9-ceaca1e5a224" providerId="ADAL" clId="{86736A4C-7AB1-4820-A0BA-6AC8EC01E25A}" dt="2023-09-21T18:01:51.086" v="11" actId="478"/>
          <ac:picMkLst>
            <pc:docMk/>
            <pc:sldMk cId="1306232964" sldId="1015"/>
            <ac:picMk id="6" creationId="{803D6044-C1AD-0B7B-10F5-7A5A0C1C9445}"/>
          </ac:picMkLst>
        </pc:picChg>
        <pc:picChg chg="add mod">
          <ac:chgData name="Aranxa Zepeda Herrera" userId="c7bce529-ffec-4142-a2a9-ceaca1e5a224" providerId="ADAL" clId="{86736A4C-7AB1-4820-A0BA-6AC8EC01E25A}" dt="2023-09-21T18:02:57.536" v="18" actId="14100"/>
          <ac:picMkLst>
            <pc:docMk/>
            <pc:sldMk cId="1306232964" sldId="1015"/>
            <ac:picMk id="7" creationId="{9BB3E157-01E4-A29C-1681-BBD2760E6B26}"/>
          </ac:picMkLst>
        </pc:picChg>
        <pc:picChg chg="add mod">
          <ac:chgData name="Aranxa Zepeda Herrera" userId="c7bce529-ffec-4142-a2a9-ceaca1e5a224" providerId="ADAL" clId="{86736A4C-7AB1-4820-A0BA-6AC8EC01E25A}" dt="2023-09-21T18:11:05.273" v="57" actId="14100"/>
          <ac:picMkLst>
            <pc:docMk/>
            <pc:sldMk cId="1306232964" sldId="1015"/>
            <ac:picMk id="9" creationId="{D3F368B7-0EBB-A02E-6AFE-33962F9C014B}"/>
          </ac:picMkLst>
        </pc:picChg>
        <pc:picChg chg="add mod">
          <ac:chgData name="Aranxa Zepeda Herrera" userId="c7bce529-ffec-4142-a2a9-ceaca1e5a224" providerId="ADAL" clId="{86736A4C-7AB1-4820-A0BA-6AC8EC01E25A}" dt="2023-09-21T18:14:52.532" v="183" actId="1036"/>
          <ac:picMkLst>
            <pc:docMk/>
            <pc:sldMk cId="1306232964" sldId="1015"/>
            <ac:picMk id="10" creationId="{90FA42E0-A62C-B0CD-682B-FEA0CED95719}"/>
          </ac:picMkLst>
        </pc:picChg>
        <pc:picChg chg="del">
          <ac:chgData name="Aranxa Zepeda Herrera" userId="c7bce529-ffec-4142-a2a9-ceaca1e5a224" providerId="ADAL" clId="{86736A4C-7AB1-4820-A0BA-6AC8EC01E25A}" dt="2023-09-21T18:03:02.069" v="19" actId="478"/>
          <ac:picMkLst>
            <pc:docMk/>
            <pc:sldMk cId="1306232964" sldId="1015"/>
            <ac:picMk id="11" creationId="{4361A66E-4D88-2B7D-B45E-4F087BEDC247}"/>
          </ac:picMkLst>
        </pc:picChg>
        <pc:picChg chg="ord">
          <ac:chgData name="Aranxa Zepeda Herrera" userId="c7bce529-ffec-4142-a2a9-ceaca1e5a224" providerId="ADAL" clId="{86736A4C-7AB1-4820-A0BA-6AC8EC01E25A}" dt="2023-09-21T18:11:01.380" v="56" actId="166"/>
          <ac:picMkLst>
            <pc:docMk/>
            <pc:sldMk cId="1306232964" sldId="1015"/>
            <ac:picMk id="16" creationId="{3A2A2D5F-2FF2-4044-A02E-4C265B418FF3}"/>
          </ac:picMkLst>
        </pc:picChg>
      </pc:sldChg>
      <pc:sldChg chg="addSp delSp modSp mod">
        <pc:chgData name="Aranxa Zepeda Herrera" userId="c7bce529-ffec-4142-a2a9-ceaca1e5a224" providerId="ADAL" clId="{86736A4C-7AB1-4820-A0BA-6AC8EC01E25A}" dt="2023-09-21T18:16:13.732" v="252" actId="1037"/>
        <pc:sldMkLst>
          <pc:docMk/>
          <pc:sldMk cId="1686683552" sldId="1016"/>
        </pc:sldMkLst>
        <pc:spChg chg="mod ord">
          <ac:chgData name="Aranxa Zepeda Herrera" userId="c7bce529-ffec-4142-a2a9-ceaca1e5a224" providerId="ADAL" clId="{86736A4C-7AB1-4820-A0BA-6AC8EC01E25A}" dt="2023-09-21T18:16:05.176" v="239" actId="1037"/>
          <ac:spMkLst>
            <pc:docMk/>
            <pc:sldMk cId="1686683552" sldId="1016"/>
            <ac:spMk id="4" creationId="{84AD0877-CA04-077D-4A4A-A9E1394A151F}"/>
          </ac:spMkLst>
        </pc:spChg>
        <pc:spChg chg="mod ord">
          <ac:chgData name="Aranxa Zepeda Herrera" userId="c7bce529-ffec-4142-a2a9-ceaca1e5a224" providerId="ADAL" clId="{86736A4C-7AB1-4820-A0BA-6AC8EC01E25A}" dt="2023-09-21T18:16:13.732" v="252" actId="1037"/>
          <ac:spMkLst>
            <pc:docMk/>
            <pc:sldMk cId="1686683552" sldId="1016"/>
            <ac:spMk id="9" creationId="{63331F76-A73A-EEB7-37AC-CF2AF7DEB69A}"/>
          </ac:spMkLst>
        </pc:spChg>
        <pc:spChg chg="mod">
          <ac:chgData name="Aranxa Zepeda Herrera" userId="c7bce529-ffec-4142-a2a9-ceaca1e5a224" providerId="ADAL" clId="{86736A4C-7AB1-4820-A0BA-6AC8EC01E25A}" dt="2023-09-21T18:03:29.214" v="22" actId="20577"/>
          <ac:spMkLst>
            <pc:docMk/>
            <pc:sldMk cId="1686683552" sldId="1016"/>
            <ac:spMk id="32" creationId="{367EF0EE-D00D-4131-97C7-CF5F7D03701C}"/>
          </ac:spMkLst>
        </pc:spChg>
        <pc:picChg chg="del">
          <ac:chgData name="Aranxa Zepeda Herrera" userId="c7bce529-ffec-4142-a2a9-ceaca1e5a224" providerId="ADAL" clId="{86736A4C-7AB1-4820-A0BA-6AC8EC01E25A}" dt="2023-09-21T18:15:34.729" v="199" actId="478"/>
          <ac:picMkLst>
            <pc:docMk/>
            <pc:sldMk cId="1686683552" sldId="1016"/>
            <ac:picMk id="2" creationId="{915FD468-55DE-CB76-0033-7B474514EBC2}"/>
          </ac:picMkLst>
        </pc:picChg>
        <pc:picChg chg="add mod">
          <ac:chgData name="Aranxa Zepeda Herrera" userId="c7bce529-ffec-4142-a2a9-ceaca1e5a224" providerId="ADAL" clId="{86736A4C-7AB1-4820-A0BA-6AC8EC01E25A}" dt="2023-09-21T18:05:27.075" v="32" actId="14100"/>
          <ac:picMkLst>
            <pc:docMk/>
            <pc:sldMk cId="1686683552" sldId="1016"/>
            <ac:picMk id="5" creationId="{155ABAAC-37CE-9248-B963-354982546547}"/>
          </ac:picMkLst>
        </pc:picChg>
        <pc:picChg chg="add mod">
          <ac:chgData name="Aranxa Zepeda Herrera" userId="c7bce529-ffec-4142-a2a9-ceaca1e5a224" providerId="ADAL" clId="{86736A4C-7AB1-4820-A0BA-6AC8EC01E25A}" dt="2023-09-21T18:15:32.563" v="198" actId="14100"/>
          <ac:picMkLst>
            <pc:docMk/>
            <pc:sldMk cId="1686683552" sldId="1016"/>
            <ac:picMk id="7" creationId="{181FEF21-5093-56EC-711B-A5FAAB768043}"/>
          </ac:picMkLst>
        </pc:picChg>
        <pc:picChg chg="del">
          <ac:chgData name="Aranxa Zepeda Herrera" userId="c7bce529-ffec-4142-a2a9-ceaca1e5a224" providerId="ADAL" clId="{86736A4C-7AB1-4820-A0BA-6AC8EC01E25A}" dt="2023-09-21T18:03:26.156" v="20" actId="478"/>
          <ac:picMkLst>
            <pc:docMk/>
            <pc:sldMk cId="1686683552" sldId="1016"/>
            <ac:picMk id="8" creationId="{1DA96C4A-EDF2-7454-7972-29F3711CF587}"/>
          </ac:picMkLst>
        </pc:picChg>
        <pc:picChg chg="add mod">
          <ac:chgData name="Aranxa Zepeda Herrera" userId="c7bce529-ffec-4142-a2a9-ceaca1e5a224" providerId="ADAL" clId="{86736A4C-7AB1-4820-A0BA-6AC8EC01E25A}" dt="2023-09-21T18:15:58.510" v="230" actId="1036"/>
          <ac:picMkLst>
            <pc:docMk/>
            <pc:sldMk cId="1686683552" sldId="1016"/>
            <ac:picMk id="10" creationId="{616DD6C7-8120-17FF-7852-FBB64E7AB3D0}"/>
          </ac:picMkLst>
        </pc:picChg>
        <pc:picChg chg="del">
          <ac:chgData name="Aranxa Zepeda Herrera" userId="c7bce529-ffec-4142-a2a9-ceaca1e5a224" providerId="ADAL" clId="{86736A4C-7AB1-4820-A0BA-6AC8EC01E25A}" dt="2023-09-21T18:05:31.327" v="33" actId="478"/>
          <ac:picMkLst>
            <pc:docMk/>
            <pc:sldMk cId="1686683552" sldId="1016"/>
            <ac:picMk id="11" creationId="{5DC55BF1-13BF-A396-7B5B-C8E774FC0261}"/>
          </ac:picMkLst>
        </pc:picChg>
        <pc:picChg chg="ord">
          <ac:chgData name="Aranxa Zepeda Herrera" userId="c7bce529-ffec-4142-a2a9-ceaca1e5a224" providerId="ADAL" clId="{86736A4C-7AB1-4820-A0BA-6AC8EC01E25A}" dt="2023-09-21T18:15:30.281" v="197" actId="166"/>
          <ac:picMkLst>
            <pc:docMk/>
            <pc:sldMk cId="1686683552" sldId="1016"/>
            <ac:picMk id="17" creationId="{39571F6C-33FC-4B1A-9A1C-309D9D2C43B5}"/>
          </ac:picMkLst>
        </pc:picChg>
      </pc:sldChg>
      <pc:sldChg chg="addSp delSp modSp mod">
        <pc:chgData name="Aranxa Zepeda Herrera" userId="c7bce529-ffec-4142-a2a9-ceaca1e5a224" providerId="ADAL" clId="{86736A4C-7AB1-4820-A0BA-6AC8EC01E25A}" dt="2023-09-23T15:52:29.836" v="1275" actId="1036"/>
        <pc:sldMkLst>
          <pc:docMk/>
          <pc:sldMk cId="3354801092" sldId="2914"/>
        </pc:sldMkLst>
        <pc:spChg chg="mod">
          <ac:chgData name="Aranxa Zepeda Herrera" userId="c7bce529-ffec-4142-a2a9-ceaca1e5a224" providerId="ADAL" clId="{86736A4C-7AB1-4820-A0BA-6AC8EC01E25A}" dt="2023-09-23T15:52:29.836" v="1275" actId="1036"/>
          <ac:spMkLst>
            <pc:docMk/>
            <pc:sldMk cId="3354801092" sldId="2914"/>
            <ac:spMk id="11" creationId="{D2CBDBF4-24DA-4DBE-A13C-C2F96B0FC315}"/>
          </ac:spMkLst>
        </pc:spChg>
        <pc:spChg chg="add mod">
          <ac:chgData name="Aranxa Zepeda Herrera" userId="c7bce529-ffec-4142-a2a9-ceaca1e5a224" providerId="ADAL" clId="{86736A4C-7AB1-4820-A0BA-6AC8EC01E25A}" dt="2023-09-23T15:41:37.134" v="1207" actId="164"/>
          <ac:spMkLst>
            <pc:docMk/>
            <pc:sldMk cId="3354801092" sldId="2914"/>
            <ac:spMk id="17" creationId="{E159D0F2-757A-41DE-04DD-1417E60DC377}"/>
          </ac:spMkLst>
        </pc:spChg>
        <pc:spChg chg="mod">
          <ac:chgData name="Aranxa Zepeda Herrera" userId="c7bce529-ffec-4142-a2a9-ceaca1e5a224" providerId="ADAL" clId="{86736A4C-7AB1-4820-A0BA-6AC8EC01E25A}" dt="2023-09-23T15:16:45.589" v="601" actId="20577"/>
          <ac:spMkLst>
            <pc:docMk/>
            <pc:sldMk cId="3354801092" sldId="2914"/>
            <ac:spMk id="18" creationId="{F7F5D534-81AF-4784-A10D-CB3EECA19EA8}"/>
          </ac:spMkLst>
        </pc:spChg>
        <pc:spChg chg="mod">
          <ac:chgData name="Aranxa Zepeda Herrera" userId="c7bce529-ffec-4142-a2a9-ceaca1e5a224" providerId="ADAL" clId="{86736A4C-7AB1-4820-A0BA-6AC8EC01E25A}" dt="2023-09-23T15:52:16.750" v="1272" actId="1037"/>
          <ac:spMkLst>
            <pc:docMk/>
            <pc:sldMk cId="3354801092" sldId="2914"/>
            <ac:spMk id="30" creationId="{196FD4FF-758A-703A-F34C-26019903C0C9}"/>
          </ac:spMkLst>
        </pc:spChg>
        <pc:grpChg chg="add mod">
          <ac:chgData name="Aranxa Zepeda Herrera" userId="c7bce529-ffec-4142-a2a9-ceaca1e5a224" providerId="ADAL" clId="{86736A4C-7AB1-4820-A0BA-6AC8EC01E25A}" dt="2023-09-23T15:41:37.134" v="1207" actId="164"/>
          <ac:grpSpMkLst>
            <pc:docMk/>
            <pc:sldMk cId="3354801092" sldId="2914"/>
            <ac:grpSpMk id="16" creationId="{5D5F6611-DC1C-689A-7560-4B0E004165B8}"/>
          </ac:grpSpMkLst>
        </pc:grpChg>
        <pc:grpChg chg="add mod">
          <ac:chgData name="Aranxa Zepeda Herrera" userId="c7bce529-ffec-4142-a2a9-ceaca1e5a224" providerId="ADAL" clId="{86736A4C-7AB1-4820-A0BA-6AC8EC01E25A}" dt="2023-09-23T15:42:24.076" v="1219" actId="1037"/>
          <ac:grpSpMkLst>
            <pc:docMk/>
            <pc:sldMk cId="3354801092" sldId="2914"/>
            <ac:grpSpMk id="19" creationId="{78382343-7732-3553-9AD9-AAD160BB4DA4}"/>
          </ac:grpSpMkLst>
        </pc:grpChg>
        <pc:grpChg chg="del">
          <ac:chgData name="Aranxa Zepeda Herrera" userId="c7bce529-ffec-4142-a2a9-ceaca1e5a224" providerId="ADAL" clId="{86736A4C-7AB1-4820-A0BA-6AC8EC01E25A}" dt="2023-09-23T15:40:27.623" v="1136" actId="478"/>
          <ac:grpSpMkLst>
            <pc:docMk/>
            <pc:sldMk cId="3354801092" sldId="2914"/>
            <ac:grpSpMk id="23" creationId="{710E5175-A39F-7A67-A978-A6B4DCCA3C55}"/>
          </ac:grpSpMkLst>
        </pc:grpChg>
        <pc:grpChg chg="mod topLvl">
          <ac:chgData name="Aranxa Zepeda Herrera" userId="c7bce529-ffec-4142-a2a9-ceaca1e5a224" providerId="ADAL" clId="{86736A4C-7AB1-4820-A0BA-6AC8EC01E25A}" dt="2023-09-23T15:41:13.123" v="1200" actId="164"/>
          <ac:grpSpMkLst>
            <pc:docMk/>
            <pc:sldMk cId="3354801092" sldId="2914"/>
            <ac:grpSpMk id="47" creationId="{9FC932EA-6876-75F4-E137-9E9491ED3B1B}"/>
          </ac:grpSpMkLst>
        </pc:grpChg>
        <pc:picChg chg="mod">
          <ac:chgData name="Aranxa Zepeda Herrera" userId="c7bce529-ffec-4142-a2a9-ceaca1e5a224" providerId="ADAL" clId="{86736A4C-7AB1-4820-A0BA-6AC8EC01E25A}" dt="2023-09-23T15:38:15.724" v="989" actId="1076"/>
          <ac:picMkLst>
            <pc:docMk/>
            <pc:sldMk cId="3354801092" sldId="2914"/>
            <ac:picMk id="5" creationId="{A435D1A2-F499-4451-AC69-D7B94E0A9519}"/>
          </ac:picMkLst>
        </pc:picChg>
        <pc:picChg chg="add mod">
          <ac:chgData name="Aranxa Zepeda Herrera" userId="c7bce529-ffec-4142-a2a9-ceaca1e5a224" providerId="ADAL" clId="{86736A4C-7AB1-4820-A0BA-6AC8EC01E25A}" dt="2023-09-23T15:38:13.056" v="988" actId="14100"/>
          <ac:picMkLst>
            <pc:docMk/>
            <pc:sldMk cId="3354801092" sldId="2914"/>
            <ac:picMk id="6" creationId="{26BBEDC5-8882-30EE-5D26-CA758C7F2460}"/>
          </ac:picMkLst>
        </pc:picChg>
        <pc:picChg chg="del">
          <ac:chgData name="Aranxa Zepeda Herrera" userId="c7bce529-ffec-4142-a2a9-ceaca1e5a224" providerId="ADAL" clId="{86736A4C-7AB1-4820-A0BA-6AC8EC01E25A}" dt="2023-09-23T15:38:04.555" v="983" actId="478"/>
          <ac:picMkLst>
            <pc:docMk/>
            <pc:sldMk cId="3354801092" sldId="2914"/>
            <ac:picMk id="7" creationId="{210FF943-41FD-1297-4C98-420B5BA510D2}"/>
          </ac:picMkLst>
        </pc:picChg>
        <pc:picChg chg="add mod">
          <ac:chgData name="Aranxa Zepeda Herrera" userId="c7bce529-ffec-4142-a2a9-ceaca1e5a224" providerId="ADAL" clId="{86736A4C-7AB1-4820-A0BA-6AC8EC01E25A}" dt="2023-09-23T15:38:49.269" v="996" actId="1076"/>
          <ac:picMkLst>
            <pc:docMk/>
            <pc:sldMk cId="3354801092" sldId="2914"/>
            <ac:picMk id="12" creationId="{2478FE43-D67D-7206-2ABC-E450095B4C7C}"/>
          </ac:picMkLst>
        </pc:picChg>
        <pc:picChg chg="add mod modCrop">
          <ac:chgData name="Aranxa Zepeda Herrera" userId="c7bce529-ffec-4142-a2a9-ceaca1e5a224" providerId="ADAL" clId="{86736A4C-7AB1-4820-A0BA-6AC8EC01E25A}" dt="2023-09-23T15:43:05.996" v="1223" actId="1035"/>
          <ac:picMkLst>
            <pc:docMk/>
            <pc:sldMk cId="3354801092" sldId="2914"/>
            <ac:picMk id="15" creationId="{54F5277F-C644-1D2B-23CA-ACACC0528CE8}"/>
          </ac:picMkLst>
        </pc:picChg>
        <pc:picChg chg="del topLvl">
          <ac:chgData name="Aranxa Zepeda Herrera" userId="c7bce529-ffec-4142-a2a9-ceaca1e5a224" providerId="ADAL" clId="{86736A4C-7AB1-4820-A0BA-6AC8EC01E25A}" dt="2023-09-23T15:40:27.623" v="1136" actId="478"/>
          <ac:picMkLst>
            <pc:docMk/>
            <pc:sldMk cId="3354801092" sldId="2914"/>
            <ac:picMk id="21" creationId="{F2CA6FC6-F741-F2A8-F8E0-C9C819B74DB4}"/>
          </ac:picMkLst>
        </pc:picChg>
        <pc:picChg chg="add mod">
          <ac:chgData name="Aranxa Zepeda Herrera" userId="c7bce529-ffec-4142-a2a9-ceaca1e5a224" providerId="ADAL" clId="{86736A4C-7AB1-4820-A0BA-6AC8EC01E25A}" dt="2023-09-23T15:47:48.965" v="1236" actId="1035"/>
          <ac:picMkLst>
            <pc:docMk/>
            <pc:sldMk cId="3354801092" sldId="2914"/>
            <ac:picMk id="24" creationId="{8D3A866F-7FAA-93FE-F198-5CFA3C32566D}"/>
          </ac:picMkLst>
        </pc:picChg>
        <pc:picChg chg="del">
          <ac:chgData name="Aranxa Zepeda Herrera" userId="c7bce529-ffec-4142-a2a9-ceaca1e5a224" providerId="ADAL" clId="{86736A4C-7AB1-4820-A0BA-6AC8EC01E25A}" dt="2023-09-23T15:38:38.637" v="991" actId="478"/>
          <ac:picMkLst>
            <pc:docMk/>
            <pc:sldMk cId="3354801092" sldId="2914"/>
            <ac:picMk id="26" creationId="{517E4838-9C1B-6210-823F-BD33D2167B01}"/>
          </ac:picMkLst>
        </pc:picChg>
        <pc:picChg chg="add mod ord">
          <ac:chgData name="Aranxa Zepeda Herrera" userId="c7bce529-ffec-4142-a2a9-ceaca1e5a224" providerId="ADAL" clId="{86736A4C-7AB1-4820-A0BA-6AC8EC01E25A}" dt="2023-09-23T15:50:31.478" v="1242" actId="1036"/>
          <ac:picMkLst>
            <pc:docMk/>
            <pc:sldMk cId="3354801092" sldId="2914"/>
            <ac:picMk id="27" creationId="{B8D66270-1D6B-A225-3299-1750DC500C7C}"/>
          </ac:picMkLst>
        </pc:picChg>
        <pc:picChg chg="add mod">
          <ac:chgData name="Aranxa Zepeda Herrera" userId="c7bce529-ffec-4142-a2a9-ceaca1e5a224" providerId="ADAL" clId="{86736A4C-7AB1-4820-A0BA-6AC8EC01E25A}" dt="2023-09-23T15:51:55.030" v="1265" actId="14100"/>
          <ac:picMkLst>
            <pc:docMk/>
            <pc:sldMk cId="3354801092" sldId="2914"/>
            <ac:picMk id="29" creationId="{1D095479-2A89-14EF-C7EF-E96DC179E9D4}"/>
          </ac:picMkLst>
        </pc:picChg>
        <pc:picChg chg="del">
          <ac:chgData name="Aranxa Zepeda Herrera" userId="c7bce529-ffec-4142-a2a9-ceaca1e5a224" providerId="ADAL" clId="{86736A4C-7AB1-4820-A0BA-6AC8EC01E25A}" dt="2023-09-23T15:47:43.540" v="1225" actId="478"/>
          <ac:picMkLst>
            <pc:docMk/>
            <pc:sldMk cId="3354801092" sldId="2914"/>
            <ac:picMk id="38" creationId="{FA8924AD-8734-0315-3AAC-21226C649320}"/>
          </ac:picMkLst>
        </pc:picChg>
        <pc:picChg chg="mod">
          <ac:chgData name="Aranxa Zepeda Herrera" userId="c7bce529-ffec-4142-a2a9-ceaca1e5a224" providerId="ADAL" clId="{86736A4C-7AB1-4820-A0BA-6AC8EC01E25A}" dt="2023-09-23T15:42:24.803" v="1220" actId="14100"/>
          <ac:picMkLst>
            <pc:docMk/>
            <pc:sldMk cId="3354801092" sldId="2914"/>
            <ac:picMk id="39" creationId="{AD0CBC9A-0AB2-4A6A-0213-0DF5ECC167F3}"/>
          </ac:picMkLst>
        </pc:picChg>
        <pc:picChg chg="del">
          <ac:chgData name="Aranxa Zepeda Herrera" userId="c7bce529-ffec-4142-a2a9-ceaca1e5a224" providerId="ADAL" clId="{86736A4C-7AB1-4820-A0BA-6AC8EC01E25A}" dt="2023-09-23T15:50:23.113" v="1238" actId="478"/>
          <ac:picMkLst>
            <pc:docMk/>
            <pc:sldMk cId="3354801092" sldId="2914"/>
            <ac:picMk id="41" creationId="{B69818EA-143D-4188-A4BA-F1EFDC79BFB1}"/>
          </ac:picMkLst>
        </pc:picChg>
        <pc:picChg chg="del">
          <ac:chgData name="Aranxa Zepeda Herrera" userId="c7bce529-ffec-4142-a2a9-ceaca1e5a224" providerId="ADAL" clId="{86736A4C-7AB1-4820-A0BA-6AC8EC01E25A}" dt="2023-09-23T15:50:41.171" v="1259" actId="478"/>
          <ac:picMkLst>
            <pc:docMk/>
            <pc:sldMk cId="3354801092" sldId="2914"/>
            <ac:picMk id="50" creationId="{87CF3D1F-C0CC-3B58-4E77-88CB445697DC}"/>
          </ac:picMkLst>
        </pc:picChg>
      </pc:sldChg>
      <pc:sldChg chg="addSp delSp modSp mod">
        <pc:chgData name="Aranxa Zepeda Herrera" userId="c7bce529-ffec-4142-a2a9-ceaca1e5a224" providerId="ADAL" clId="{86736A4C-7AB1-4820-A0BA-6AC8EC01E25A}" dt="2023-09-23T15:57:32.128" v="1345" actId="14100"/>
        <pc:sldMkLst>
          <pc:docMk/>
          <pc:sldMk cId="1676502829" sldId="3207"/>
        </pc:sldMkLst>
        <pc:picChg chg="add del mod">
          <ac:chgData name="Aranxa Zepeda Herrera" userId="c7bce529-ffec-4142-a2a9-ceaca1e5a224" providerId="ADAL" clId="{86736A4C-7AB1-4820-A0BA-6AC8EC01E25A}" dt="2023-09-23T15:27:50.203" v="862" actId="478"/>
          <ac:picMkLst>
            <pc:docMk/>
            <pc:sldMk cId="1676502829" sldId="3207"/>
            <ac:picMk id="4" creationId="{E0BD6642-1E20-1B45-C09A-68FEB8E8D0A3}"/>
          </ac:picMkLst>
        </pc:picChg>
        <pc:picChg chg="del">
          <ac:chgData name="Aranxa Zepeda Herrera" userId="c7bce529-ffec-4142-a2a9-ceaca1e5a224" providerId="ADAL" clId="{86736A4C-7AB1-4820-A0BA-6AC8EC01E25A}" dt="2023-09-23T15:28:11.345" v="896" actId="478"/>
          <ac:picMkLst>
            <pc:docMk/>
            <pc:sldMk cId="1676502829" sldId="3207"/>
            <ac:picMk id="5" creationId="{1BCE11C3-9EDB-D48F-C9C5-304A77D59C50}"/>
          </ac:picMkLst>
        </pc:picChg>
        <pc:picChg chg="add mod">
          <ac:chgData name="Aranxa Zepeda Herrera" userId="c7bce529-ffec-4142-a2a9-ceaca1e5a224" providerId="ADAL" clId="{86736A4C-7AB1-4820-A0BA-6AC8EC01E25A}" dt="2023-09-23T15:28:33.673" v="903" actId="1035"/>
          <ac:picMkLst>
            <pc:docMk/>
            <pc:sldMk cId="1676502829" sldId="3207"/>
            <ac:picMk id="6" creationId="{8BC0CEEB-F148-F1B6-188A-20489836E43B}"/>
          </ac:picMkLst>
        </pc:picChg>
        <pc:picChg chg="add mod">
          <ac:chgData name="Aranxa Zepeda Herrera" userId="c7bce529-ffec-4142-a2a9-ceaca1e5a224" providerId="ADAL" clId="{86736A4C-7AB1-4820-A0BA-6AC8EC01E25A}" dt="2023-09-23T15:57:32.128" v="1345" actId="14100"/>
          <ac:picMkLst>
            <pc:docMk/>
            <pc:sldMk cId="1676502829" sldId="3207"/>
            <ac:picMk id="7" creationId="{92030680-5EBF-F90B-7B9F-3E97313D0D84}"/>
          </ac:picMkLst>
        </pc:picChg>
        <pc:picChg chg="mod">
          <ac:chgData name="Aranxa Zepeda Herrera" userId="c7bce529-ffec-4142-a2a9-ceaca1e5a224" providerId="ADAL" clId="{86736A4C-7AB1-4820-A0BA-6AC8EC01E25A}" dt="2023-09-23T15:28:08.601" v="895" actId="14100"/>
          <ac:picMkLst>
            <pc:docMk/>
            <pc:sldMk cId="1676502829" sldId="3207"/>
            <ac:picMk id="19" creationId="{0477BEF0-01A3-CB6A-5067-0FF78C0F9DA3}"/>
          </ac:picMkLst>
        </pc:picChg>
      </pc:sldChg>
      <pc:sldChg chg="addSp delSp modSp mod">
        <pc:chgData name="Aranxa Zepeda Herrera" userId="c7bce529-ffec-4142-a2a9-ceaca1e5a224" providerId="ADAL" clId="{86736A4C-7AB1-4820-A0BA-6AC8EC01E25A}" dt="2023-09-23T16:00:20.971" v="1399" actId="167"/>
        <pc:sldMkLst>
          <pc:docMk/>
          <pc:sldMk cId="2445092174" sldId="5657"/>
        </pc:sldMkLst>
        <pc:picChg chg="del">
          <ac:chgData name="Aranxa Zepeda Herrera" userId="c7bce529-ffec-4142-a2a9-ceaca1e5a224" providerId="ADAL" clId="{86736A4C-7AB1-4820-A0BA-6AC8EC01E25A}" dt="2023-09-23T15:58:52.940" v="1349" actId="478"/>
          <ac:picMkLst>
            <pc:docMk/>
            <pc:sldMk cId="2445092174" sldId="5657"/>
            <ac:picMk id="3" creationId="{35D5F21E-294B-02A1-73D2-14F593D2B481}"/>
          </ac:picMkLst>
        </pc:picChg>
        <pc:picChg chg="add mod modCrop">
          <ac:chgData name="Aranxa Zepeda Herrera" userId="c7bce529-ffec-4142-a2a9-ceaca1e5a224" providerId="ADAL" clId="{86736A4C-7AB1-4820-A0BA-6AC8EC01E25A}" dt="2023-09-23T16:00:14.325" v="1397" actId="732"/>
          <ac:picMkLst>
            <pc:docMk/>
            <pc:sldMk cId="2445092174" sldId="5657"/>
            <ac:picMk id="4" creationId="{21A5A62A-2F97-A15E-06DD-04116240494B}"/>
          </ac:picMkLst>
        </pc:picChg>
        <pc:picChg chg="del mod">
          <ac:chgData name="Aranxa Zepeda Herrera" userId="c7bce529-ffec-4142-a2a9-ceaca1e5a224" providerId="ADAL" clId="{86736A4C-7AB1-4820-A0BA-6AC8EC01E25A}" dt="2023-09-23T15:59:36.052" v="1392" actId="478"/>
          <ac:picMkLst>
            <pc:docMk/>
            <pc:sldMk cId="2445092174" sldId="5657"/>
            <ac:picMk id="6" creationId="{B84475AF-33D5-5915-3FB0-25A3B6CE6DF3}"/>
          </ac:picMkLst>
        </pc:picChg>
        <pc:picChg chg="add mod ord">
          <ac:chgData name="Aranxa Zepeda Herrera" userId="c7bce529-ffec-4142-a2a9-ceaca1e5a224" providerId="ADAL" clId="{86736A4C-7AB1-4820-A0BA-6AC8EC01E25A}" dt="2023-09-23T16:00:20.971" v="1399" actId="167"/>
          <ac:picMkLst>
            <pc:docMk/>
            <pc:sldMk cId="2445092174" sldId="5657"/>
            <ac:picMk id="8" creationId="{AEDF030E-FD2A-D122-1349-B6D6B04DCD00}"/>
          </ac:picMkLst>
        </pc:picChg>
      </pc:sldChg>
      <pc:sldChg chg="addSp delSp modSp mod">
        <pc:chgData name="Aranxa Zepeda Herrera" userId="c7bce529-ffec-4142-a2a9-ceaca1e5a224" providerId="ADAL" clId="{86736A4C-7AB1-4820-A0BA-6AC8EC01E25A}" dt="2023-09-23T15:34:18.580" v="973" actId="1038"/>
        <pc:sldMkLst>
          <pc:docMk/>
          <pc:sldMk cId="1132277641" sldId="5662"/>
        </pc:sldMkLst>
        <pc:spChg chg="mod">
          <ac:chgData name="Aranxa Zepeda Herrera" userId="c7bce529-ffec-4142-a2a9-ceaca1e5a224" providerId="ADAL" clId="{86736A4C-7AB1-4820-A0BA-6AC8EC01E25A}" dt="2023-09-23T15:34:11.631" v="968" actId="1035"/>
          <ac:spMkLst>
            <pc:docMk/>
            <pc:sldMk cId="1132277641" sldId="5662"/>
            <ac:spMk id="9" creationId="{1986E902-6F64-360B-9F2C-9B1BDDC70B42}"/>
          </ac:spMkLst>
        </pc:spChg>
        <pc:grpChg chg="add mod">
          <ac:chgData name="Aranxa Zepeda Herrera" userId="c7bce529-ffec-4142-a2a9-ceaca1e5a224" providerId="ADAL" clId="{86736A4C-7AB1-4820-A0BA-6AC8EC01E25A}" dt="2023-09-23T15:34:06.777" v="960" actId="164"/>
          <ac:grpSpMkLst>
            <pc:docMk/>
            <pc:sldMk cId="1132277641" sldId="5662"/>
            <ac:grpSpMk id="8" creationId="{E273C29E-5215-5F58-ABF0-58E4F61C738D}"/>
          </ac:grpSpMkLst>
        </pc:grpChg>
        <pc:grpChg chg="del mod">
          <ac:chgData name="Aranxa Zepeda Herrera" userId="c7bce529-ffec-4142-a2a9-ceaca1e5a224" providerId="ADAL" clId="{86736A4C-7AB1-4820-A0BA-6AC8EC01E25A}" dt="2023-09-23T15:30:36.632" v="910" actId="478"/>
          <ac:grpSpMkLst>
            <pc:docMk/>
            <pc:sldMk cId="1132277641" sldId="5662"/>
            <ac:grpSpMk id="13" creationId="{30DC54BE-C7D3-E512-0B60-C4F0F904C188}"/>
          </ac:grpSpMkLst>
        </pc:grpChg>
        <pc:grpChg chg="add mod">
          <ac:chgData name="Aranxa Zepeda Herrera" userId="c7bce529-ffec-4142-a2a9-ceaca1e5a224" providerId="ADAL" clId="{86736A4C-7AB1-4820-A0BA-6AC8EC01E25A}" dt="2023-09-23T15:34:16.634" v="969" actId="14100"/>
          <ac:grpSpMkLst>
            <pc:docMk/>
            <pc:sldMk cId="1132277641" sldId="5662"/>
            <ac:grpSpMk id="15" creationId="{29D57A1C-FAB8-07CE-4096-DDFE883868CC}"/>
          </ac:grpSpMkLst>
        </pc:grpChg>
        <pc:picChg chg="add mod">
          <ac:chgData name="Aranxa Zepeda Herrera" userId="c7bce529-ffec-4142-a2a9-ceaca1e5a224" providerId="ADAL" clId="{86736A4C-7AB1-4820-A0BA-6AC8EC01E25A}" dt="2023-09-23T15:31:49.176" v="943" actId="164"/>
          <ac:picMkLst>
            <pc:docMk/>
            <pc:sldMk cId="1132277641" sldId="5662"/>
            <ac:picMk id="4" creationId="{FC59E6C5-59D4-6B49-171F-62609CA7CC9B}"/>
          </ac:picMkLst>
        </pc:picChg>
        <pc:picChg chg="add mod">
          <ac:chgData name="Aranxa Zepeda Herrera" userId="c7bce529-ffec-4142-a2a9-ceaca1e5a224" providerId="ADAL" clId="{86736A4C-7AB1-4820-A0BA-6AC8EC01E25A}" dt="2023-09-23T15:31:56.069" v="947" actId="1036"/>
          <ac:picMkLst>
            <pc:docMk/>
            <pc:sldMk cId="1132277641" sldId="5662"/>
            <ac:picMk id="7" creationId="{8AC5160F-10A7-D597-2EFD-9AB191AA3D9D}"/>
          </ac:picMkLst>
        </pc:picChg>
        <pc:picChg chg="del">
          <ac:chgData name="Aranxa Zepeda Herrera" userId="c7bce529-ffec-4142-a2a9-ceaca1e5a224" providerId="ADAL" clId="{86736A4C-7AB1-4820-A0BA-6AC8EC01E25A}" dt="2023-09-23T15:32:09.663" v="949" actId="478"/>
          <ac:picMkLst>
            <pc:docMk/>
            <pc:sldMk cId="1132277641" sldId="5662"/>
            <ac:picMk id="12" creationId="{751D0BA2-B36C-F5A8-8AA7-BEDC40570916}"/>
          </ac:picMkLst>
        </pc:picChg>
        <pc:picChg chg="add mod">
          <ac:chgData name="Aranxa Zepeda Herrera" userId="c7bce529-ffec-4142-a2a9-ceaca1e5a224" providerId="ADAL" clId="{86736A4C-7AB1-4820-A0BA-6AC8EC01E25A}" dt="2023-09-23T15:34:18.580" v="973" actId="1038"/>
          <ac:picMkLst>
            <pc:docMk/>
            <pc:sldMk cId="1132277641" sldId="5662"/>
            <ac:picMk id="14" creationId="{7F3F0FE0-1328-BC35-2B49-0568E3086D54}"/>
          </ac:picMkLst>
        </pc:picChg>
      </pc:sldChg>
      <pc:sldChg chg="addSp delSp modSp mod">
        <pc:chgData name="Aranxa Zepeda Herrera" userId="c7bce529-ffec-4142-a2a9-ceaca1e5a224" providerId="ADAL" clId="{86736A4C-7AB1-4820-A0BA-6AC8EC01E25A}" dt="2023-09-23T15:54:57.583" v="1338" actId="20577"/>
        <pc:sldMkLst>
          <pc:docMk/>
          <pc:sldMk cId="1983986166" sldId="5663"/>
        </pc:sldMkLst>
        <pc:spChg chg="mod">
          <ac:chgData name="Aranxa Zepeda Herrera" userId="c7bce529-ffec-4142-a2a9-ceaca1e5a224" providerId="ADAL" clId="{86736A4C-7AB1-4820-A0BA-6AC8EC01E25A}" dt="2023-09-23T15:54:57.583" v="1338" actId="20577"/>
          <ac:spMkLst>
            <pc:docMk/>
            <pc:sldMk cId="1983986166" sldId="5663"/>
            <ac:spMk id="6" creationId="{4224EA0F-32AA-CCBB-4A39-B3EBCEBACC8B}"/>
          </ac:spMkLst>
        </pc:spChg>
        <pc:picChg chg="del">
          <ac:chgData name="Aranxa Zepeda Herrera" userId="c7bce529-ffec-4142-a2a9-ceaca1e5a224" providerId="ADAL" clId="{86736A4C-7AB1-4820-A0BA-6AC8EC01E25A}" dt="2023-09-23T15:52:33.782" v="1276" actId="478"/>
          <ac:picMkLst>
            <pc:docMk/>
            <pc:sldMk cId="1983986166" sldId="5663"/>
            <ac:picMk id="3" creationId="{70815D99-22C3-60F1-4A0A-BB8D93D07CC6}"/>
          </ac:picMkLst>
        </pc:picChg>
        <pc:picChg chg="mod">
          <ac:chgData name="Aranxa Zepeda Herrera" userId="c7bce529-ffec-4142-a2a9-ceaca1e5a224" providerId="ADAL" clId="{86736A4C-7AB1-4820-A0BA-6AC8EC01E25A}" dt="2023-09-23T15:54:25.030" v="1327" actId="1037"/>
          <ac:picMkLst>
            <pc:docMk/>
            <pc:sldMk cId="1983986166" sldId="5663"/>
            <ac:picMk id="4" creationId="{F5C06969-F0C5-5918-3305-5A958E3B69C8}"/>
          </ac:picMkLst>
        </pc:picChg>
        <pc:picChg chg="add mod modCrop">
          <ac:chgData name="Aranxa Zepeda Herrera" userId="c7bce529-ffec-4142-a2a9-ceaca1e5a224" providerId="ADAL" clId="{86736A4C-7AB1-4820-A0BA-6AC8EC01E25A}" dt="2023-09-23T15:54:29.024" v="1333" actId="1038"/>
          <ac:picMkLst>
            <pc:docMk/>
            <pc:sldMk cId="1983986166" sldId="5663"/>
            <ac:picMk id="5" creationId="{029DC937-2742-FF4E-CD2D-2CE33A8D62CE}"/>
          </ac:picMkLst>
        </pc:picChg>
        <pc:cxnChg chg="add mod">
          <ac:chgData name="Aranxa Zepeda Herrera" userId="c7bce529-ffec-4142-a2a9-ceaca1e5a224" providerId="ADAL" clId="{86736A4C-7AB1-4820-A0BA-6AC8EC01E25A}" dt="2023-09-23T15:54:48.198" v="1336" actId="1035"/>
          <ac:cxnSpMkLst>
            <pc:docMk/>
            <pc:sldMk cId="1983986166" sldId="5663"/>
            <ac:cxnSpMk id="8" creationId="{D4B0035F-5B95-1300-CEF4-8D81F2D6CDCB}"/>
          </ac:cxnSpMkLst>
        </pc:cxnChg>
      </pc:sldChg>
      <pc:sldChg chg="addSp delSp modSp mod">
        <pc:chgData name="Aranxa Zepeda Herrera" userId="c7bce529-ffec-4142-a2a9-ceaca1e5a224" providerId="ADAL" clId="{86736A4C-7AB1-4820-A0BA-6AC8EC01E25A}" dt="2023-09-23T15:57:04.138" v="1343" actId="732"/>
        <pc:sldMkLst>
          <pc:docMk/>
          <pc:sldMk cId="2912228658" sldId="5664"/>
        </pc:sldMkLst>
        <pc:spChg chg="mod">
          <ac:chgData name="Aranxa Zepeda Herrera" userId="c7bce529-ffec-4142-a2a9-ceaca1e5a224" providerId="ADAL" clId="{86736A4C-7AB1-4820-A0BA-6AC8EC01E25A}" dt="2023-09-23T15:22:04.666" v="687" actId="1076"/>
          <ac:spMkLst>
            <pc:docMk/>
            <pc:sldMk cId="2912228658" sldId="5664"/>
            <ac:spMk id="9" creationId="{1986E902-6F64-360B-9F2C-9B1BDDC70B42}"/>
          </ac:spMkLst>
        </pc:spChg>
        <pc:spChg chg="mod">
          <ac:chgData name="Aranxa Zepeda Herrera" userId="c7bce529-ffec-4142-a2a9-ceaca1e5a224" providerId="ADAL" clId="{86736A4C-7AB1-4820-A0BA-6AC8EC01E25A}" dt="2023-09-23T15:17:59.660" v="603" actId="1076"/>
          <ac:spMkLst>
            <pc:docMk/>
            <pc:sldMk cId="2912228658" sldId="5664"/>
            <ac:spMk id="16" creationId="{D0C018F3-5DFF-C406-41B4-9747A1827AAE}"/>
          </ac:spMkLst>
        </pc:spChg>
        <pc:spChg chg="mod">
          <ac:chgData name="Aranxa Zepeda Herrera" userId="c7bce529-ffec-4142-a2a9-ceaca1e5a224" providerId="ADAL" clId="{86736A4C-7AB1-4820-A0BA-6AC8EC01E25A}" dt="2023-09-22T20:53:09.585" v="501" actId="20577"/>
          <ac:spMkLst>
            <pc:docMk/>
            <pc:sldMk cId="2912228658" sldId="5664"/>
            <ac:spMk id="17" creationId="{C5D78EE9-70B2-0D60-D583-DAA56D5E77BC}"/>
          </ac:spMkLst>
        </pc:spChg>
        <pc:spChg chg="mod">
          <ac:chgData name="Aranxa Zepeda Herrera" userId="c7bce529-ffec-4142-a2a9-ceaca1e5a224" providerId="ADAL" clId="{86736A4C-7AB1-4820-A0BA-6AC8EC01E25A}" dt="2023-09-23T15:56:13.562" v="1339" actId="1076"/>
          <ac:spMkLst>
            <pc:docMk/>
            <pc:sldMk cId="2912228658" sldId="5664"/>
            <ac:spMk id="18" creationId="{13D622CC-5248-3B05-BEB5-D1FE7D5740EC}"/>
          </ac:spMkLst>
        </pc:spChg>
        <pc:spChg chg="mod">
          <ac:chgData name="Aranxa Zepeda Herrera" userId="c7bce529-ffec-4142-a2a9-ceaca1e5a224" providerId="ADAL" clId="{86736A4C-7AB1-4820-A0BA-6AC8EC01E25A}" dt="2023-09-23T15:19:22.221" v="655" actId="1037"/>
          <ac:spMkLst>
            <pc:docMk/>
            <pc:sldMk cId="2912228658" sldId="5664"/>
            <ac:spMk id="23" creationId="{1E214668-6BF4-494C-440D-D6585CAB0E64}"/>
          </ac:spMkLst>
        </pc:spChg>
        <pc:spChg chg="mod">
          <ac:chgData name="Aranxa Zepeda Herrera" userId="c7bce529-ffec-4142-a2a9-ceaca1e5a224" providerId="ADAL" clId="{86736A4C-7AB1-4820-A0BA-6AC8EC01E25A}" dt="2023-09-23T15:19:34.848" v="657" actId="1076"/>
          <ac:spMkLst>
            <pc:docMk/>
            <pc:sldMk cId="2912228658" sldId="5664"/>
            <ac:spMk id="24" creationId="{2AAD61E9-A79A-3435-3CB1-38B61166133E}"/>
          </ac:spMkLst>
        </pc:spChg>
        <pc:spChg chg="mod">
          <ac:chgData name="Aranxa Zepeda Herrera" userId="c7bce529-ffec-4142-a2a9-ceaca1e5a224" providerId="ADAL" clId="{86736A4C-7AB1-4820-A0BA-6AC8EC01E25A}" dt="2023-09-23T15:18:37.857" v="639" actId="1036"/>
          <ac:spMkLst>
            <pc:docMk/>
            <pc:sldMk cId="2912228658" sldId="5664"/>
            <ac:spMk id="25" creationId="{FA4CD413-A6FA-31F5-F3E3-6226CE463E0F}"/>
          </ac:spMkLst>
        </pc:spChg>
        <pc:spChg chg="mod">
          <ac:chgData name="Aranxa Zepeda Herrera" userId="c7bce529-ffec-4142-a2a9-ceaca1e5a224" providerId="ADAL" clId="{86736A4C-7AB1-4820-A0BA-6AC8EC01E25A}" dt="2023-09-23T15:19:48.014" v="661" actId="14100"/>
          <ac:spMkLst>
            <pc:docMk/>
            <pc:sldMk cId="2912228658" sldId="5664"/>
            <ac:spMk id="26" creationId="{390F6431-74ED-3FB5-8177-2BE23B10FA82}"/>
          </ac:spMkLst>
        </pc:spChg>
        <pc:spChg chg="mod">
          <ac:chgData name="Aranxa Zepeda Herrera" userId="c7bce529-ffec-4142-a2a9-ceaca1e5a224" providerId="ADAL" clId="{86736A4C-7AB1-4820-A0BA-6AC8EC01E25A}" dt="2023-09-23T15:21:41.430" v="684" actId="14100"/>
          <ac:spMkLst>
            <pc:docMk/>
            <pc:sldMk cId="2912228658" sldId="5664"/>
            <ac:spMk id="27" creationId="{6C646D95-4C71-4197-1510-AAD1CCA618C5}"/>
          </ac:spMkLst>
        </pc:spChg>
        <pc:grpChg chg="mod">
          <ac:chgData name="Aranxa Zepeda Herrera" userId="c7bce529-ffec-4142-a2a9-ceaca1e5a224" providerId="ADAL" clId="{86736A4C-7AB1-4820-A0BA-6AC8EC01E25A}" dt="2023-09-22T20:54:04.100" v="511" actId="1037"/>
          <ac:grpSpMkLst>
            <pc:docMk/>
            <pc:sldMk cId="2912228658" sldId="5664"/>
            <ac:grpSpMk id="15" creationId="{A4D55766-57D3-4565-8493-59ABE183C37C}"/>
          </ac:grpSpMkLst>
        </pc:grpChg>
        <pc:picChg chg="add mod ord modCrop">
          <ac:chgData name="Aranxa Zepeda Herrera" userId="c7bce529-ffec-4142-a2a9-ceaca1e5a224" providerId="ADAL" clId="{86736A4C-7AB1-4820-A0BA-6AC8EC01E25A}" dt="2023-09-23T15:21:21.781" v="681" actId="1036"/>
          <ac:picMkLst>
            <pc:docMk/>
            <pc:sldMk cId="2912228658" sldId="5664"/>
            <ac:picMk id="4" creationId="{C38D7125-6040-3DBC-A6F1-23AF25220F5B}"/>
          </ac:picMkLst>
        </pc:picChg>
        <pc:picChg chg="del">
          <ac:chgData name="Aranxa Zepeda Herrera" userId="c7bce529-ffec-4142-a2a9-ceaca1e5a224" providerId="ADAL" clId="{86736A4C-7AB1-4820-A0BA-6AC8EC01E25A}" dt="2023-09-22T20:54:43.522" v="531" actId="478"/>
          <ac:picMkLst>
            <pc:docMk/>
            <pc:sldMk cId="2912228658" sldId="5664"/>
            <ac:picMk id="5" creationId="{BC391327-1461-FB30-E4DA-F1FF75B8E49D}"/>
          </ac:picMkLst>
        </pc:picChg>
        <pc:picChg chg="mod modCrop">
          <ac:chgData name="Aranxa Zepeda Herrera" userId="c7bce529-ffec-4142-a2a9-ceaca1e5a224" providerId="ADAL" clId="{86736A4C-7AB1-4820-A0BA-6AC8EC01E25A}" dt="2023-09-23T15:20:04.074" v="666" actId="732"/>
          <ac:picMkLst>
            <pc:docMk/>
            <pc:sldMk cId="2912228658" sldId="5664"/>
            <ac:picMk id="8" creationId="{AD0DB949-B035-487B-07F0-933D92BF1880}"/>
          </ac:picMkLst>
        </pc:picChg>
        <pc:picChg chg="add mod ord modCrop">
          <ac:chgData name="Aranxa Zepeda Herrera" userId="c7bce529-ffec-4142-a2a9-ceaca1e5a224" providerId="ADAL" clId="{86736A4C-7AB1-4820-A0BA-6AC8EC01E25A}" dt="2023-09-23T15:21:49.432" v="685" actId="732"/>
          <ac:picMkLst>
            <pc:docMk/>
            <pc:sldMk cId="2912228658" sldId="5664"/>
            <ac:picMk id="10" creationId="{ED42152C-6080-A026-9F34-EB5B54D15B6E}"/>
          </ac:picMkLst>
        </pc:picChg>
        <pc:picChg chg="del mod">
          <ac:chgData name="Aranxa Zepeda Herrera" userId="c7bce529-ffec-4142-a2a9-ceaca1e5a224" providerId="ADAL" clId="{86736A4C-7AB1-4820-A0BA-6AC8EC01E25A}" dt="2023-09-22T20:55:34.038" v="562" actId="478"/>
          <ac:picMkLst>
            <pc:docMk/>
            <pc:sldMk cId="2912228658" sldId="5664"/>
            <ac:picMk id="12" creationId="{729262B3-C3F7-A482-E8AC-2E764636B29B}"/>
          </ac:picMkLst>
        </pc:picChg>
        <pc:picChg chg="add mod ord modCrop">
          <ac:chgData name="Aranxa Zepeda Herrera" userId="c7bce529-ffec-4142-a2a9-ceaca1e5a224" providerId="ADAL" clId="{86736A4C-7AB1-4820-A0BA-6AC8EC01E25A}" dt="2023-09-23T15:57:04.138" v="1343" actId="732"/>
          <ac:picMkLst>
            <pc:docMk/>
            <pc:sldMk cId="2912228658" sldId="5664"/>
            <ac:picMk id="13" creationId="{746B3D82-3BCB-258A-5603-86D7F6D2DD91}"/>
          </ac:picMkLst>
        </pc:picChg>
        <pc:picChg chg="del mod">
          <ac:chgData name="Aranxa Zepeda Herrera" userId="c7bce529-ffec-4142-a2a9-ceaca1e5a224" providerId="ADAL" clId="{86736A4C-7AB1-4820-A0BA-6AC8EC01E25A}" dt="2023-09-22T20:56:28.237" v="570" actId="478"/>
          <ac:picMkLst>
            <pc:docMk/>
            <pc:sldMk cId="2912228658" sldId="5664"/>
            <ac:picMk id="14" creationId="{6F60021A-4D7B-DFB0-C2AB-F56B83DC720B}"/>
          </ac:picMkLst>
        </pc:picChg>
      </pc:sldChg>
      <pc:sldChg chg="addSp delSp modSp mod">
        <pc:chgData name="Aranxa Zepeda Herrera" userId="c7bce529-ffec-4142-a2a9-ceaca1e5a224" providerId="ADAL" clId="{86736A4C-7AB1-4820-A0BA-6AC8EC01E25A}" dt="2023-09-23T15:34:44.141" v="974" actId="1076"/>
        <pc:sldMkLst>
          <pc:docMk/>
          <pc:sldMk cId="2442333922" sldId="5666"/>
        </pc:sldMkLst>
        <pc:spChg chg="mod">
          <ac:chgData name="Aranxa Zepeda Herrera" userId="c7bce529-ffec-4142-a2a9-ceaca1e5a224" providerId="ADAL" clId="{86736A4C-7AB1-4820-A0BA-6AC8EC01E25A}" dt="2023-09-23T15:26:19.941" v="774" actId="1076"/>
          <ac:spMkLst>
            <pc:docMk/>
            <pc:sldMk cId="2442333922" sldId="5666"/>
            <ac:spMk id="9" creationId="{1986E902-6F64-360B-9F2C-9B1BDDC70B42}"/>
          </ac:spMkLst>
        </pc:spChg>
        <pc:spChg chg="mod">
          <ac:chgData name="Aranxa Zepeda Herrera" userId="c7bce529-ffec-4142-a2a9-ceaca1e5a224" providerId="ADAL" clId="{86736A4C-7AB1-4820-A0BA-6AC8EC01E25A}" dt="2023-09-23T15:34:44.141" v="974" actId="1076"/>
          <ac:spMkLst>
            <pc:docMk/>
            <pc:sldMk cId="2442333922" sldId="5666"/>
            <ac:spMk id="17" creationId="{C5D78EE9-70B2-0D60-D583-DAA56D5E77BC}"/>
          </ac:spMkLst>
        </pc:spChg>
        <pc:spChg chg="mod">
          <ac:chgData name="Aranxa Zepeda Herrera" userId="c7bce529-ffec-4142-a2a9-ceaca1e5a224" providerId="ADAL" clId="{86736A4C-7AB1-4820-A0BA-6AC8EC01E25A}" dt="2023-09-23T15:26:29.631" v="780" actId="1076"/>
          <ac:spMkLst>
            <pc:docMk/>
            <pc:sldMk cId="2442333922" sldId="5666"/>
            <ac:spMk id="18" creationId="{13D622CC-5248-3B05-BEB5-D1FE7D5740EC}"/>
          </ac:spMkLst>
        </pc:spChg>
        <pc:spChg chg="mod">
          <ac:chgData name="Aranxa Zepeda Herrera" userId="c7bce529-ffec-4142-a2a9-ceaca1e5a224" providerId="ADAL" clId="{86736A4C-7AB1-4820-A0BA-6AC8EC01E25A}" dt="2023-09-23T15:25:12.117" v="763" actId="14100"/>
          <ac:spMkLst>
            <pc:docMk/>
            <pc:sldMk cId="2442333922" sldId="5666"/>
            <ac:spMk id="23" creationId="{1E214668-6BF4-494C-440D-D6585CAB0E64}"/>
          </ac:spMkLst>
        </pc:spChg>
        <pc:spChg chg="mod">
          <ac:chgData name="Aranxa Zepeda Herrera" userId="c7bce529-ffec-4142-a2a9-ceaca1e5a224" providerId="ADAL" clId="{86736A4C-7AB1-4820-A0BA-6AC8EC01E25A}" dt="2023-09-23T15:25:15.121" v="764" actId="14100"/>
          <ac:spMkLst>
            <pc:docMk/>
            <pc:sldMk cId="2442333922" sldId="5666"/>
            <ac:spMk id="24" creationId="{2AAD61E9-A79A-3435-3CB1-38B61166133E}"/>
          </ac:spMkLst>
        </pc:spChg>
        <pc:spChg chg="mod">
          <ac:chgData name="Aranxa Zepeda Herrera" userId="c7bce529-ffec-4142-a2a9-ceaca1e5a224" providerId="ADAL" clId="{86736A4C-7AB1-4820-A0BA-6AC8EC01E25A}" dt="2023-09-23T15:25:08.947" v="762" actId="14100"/>
          <ac:spMkLst>
            <pc:docMk/>
            <pc:sldMk cId="2442333922" sldId="5666"/>
            <ac:spMk id="25" creationId="{FA4CD413-A6FA-31F5-F3E3-6226CE463E0F}"/>
          </ac:spMkLst>
        </pc:spChg>
        <pc:spChg chg="mod">
          <ac:chgData name="Aranxa Zepeda Herrera" userId="c7bce529-ffec-4142-a2a9-ceaca1e5a224" providerId="ADAL" clId="{86736A4C-7AB1-4820-A0BA-6AC8EC01E25A}" dt="2023-09-23T15:25:18.281" v="765" actId="14100"/>
          <ac:spMkLst>
            <pc:docMk/>
            <pc:sldMk cId="2442333922" sldId="5666"/>
            <ac:spMk id="26" creationId="{390F6431-74ED-3FB5-8177-2BE23B10FA82}"/>
          </ac:spMkLst>
        </pc:spChg>
        <pc:spChg chg="mod">
          <ac:chgData name="Aranxa Zepeda Herrera" userId="c7bce529-ffec-4142-a2a9-ceaca1e5a224" providerId="ADAL" clId="{86736A4C-7AB1-4820-A0BA-6AC8EC01E25A}" dt="2023-09-23T15:25:44.098" v="773" actId="14100"/>
          <ac:spMkLst>
            <pc:docMk/>
            <pc:sldMk cId="2442333922" sldId="5666"/>
            <ac:spMk id="27" creationId="{6C646D95-4C71-4197-1510-AAD1CCA618C5}"/>
          </ac:spMkLst>
        </pc:spChg>
        <pc:picChg chg="del">
          <ac:chgData name="Aranxa Zepeda Herrera" userId="c7bce529-ffec-4142-a2a9-ceaca1e5a224" providerId="ADAL" clId="{86736A4C-7AB1-4820-A0BA-6AC8EC01E25A}" dt="2023-09-22T20:58:24.197" v="591" actId="478"/>
          <ac:picMkLst>
            <pc:docMk/>
            <pc:sldMk cId="2442333922" sldId="5666"/>
            <ac:picMk id="4" creationId="{B4936799-6176-CB78-30D0-10D08EA508DD}"/>
          </ac:picMkLst>
        </pc:picChg>
        <pc:picChg chg="add mod ord">
          <ac:chgData name="Aranxa Zepeda Herrera" userId="c7bce529-ffec-4142-a2a9-ceaca1e5a224" providerId="ADAL" clId="{86736A4C-7AB1-4820-A0BA-6AC8EC01E25A}" dt="2023-09-23T15:26:37.366" v="786" actId="1037"/>
          <ac:picMkLst>
            <pc:docMk/>
            <pc:sldMk cId="2442333922" sldId="5666"/>
            <ac:picMk id="5" creationId="{E1FEEB77-4566-8D5C-46CC-394138F440AE}"/>
          </ac:picMkLst>
        </pc:picChg>
        <pc:picChg chg="del">
          <ac:chgData name="Aranxa Zepeda Herrera" userId="c7bce529-ffec-4142-a2a9-ceaca1e5a224" providerId="ADAL" clId="{86736A4C-7AB1-4820-A0BA-6AC8EC01E25A}" dt="2023-09-22T20:58:55.846" v="594" actId="478"/>
          <ac:picMkLst>
            <pc:docMk/>
            <pc:sldMk cId="2442333922" sldId="5666"/>
            <ac:picMk id="8" creationId="{02D9473C-7926-0B10-799C-A9BCD92987F4}"/>
          </ac:picMkLst>
        </pc:picChg>
        <pc:picChg chg="add mod ord modCrop">
          <ac:chgData name="Aranxa Zepeda Herrera" userId="c7bce529-ffec-4142-a2a9-ceaca1e5a224" providerId="ADAL" clId="{86736A4C-7AB1-4820-A0BA-6AC8EC01E25A}" dt="2023-09-23T15:25:32.914" v="767" actId="732"/>
          <ac:picMkLst>
            <pc:docMk/>
            <pc:sldMk cId="2442333922" sldId="5666"/>
            <ac:picMk id="10" creationId="{6CF7BE81-C29C-E06B-89B2-2E5ACBA13AFD}"/>
          </ac:picMkLst>
        </pc:picChg>
        <pc:picChg chg="del">
          <ac:chgData name="Aranxa Zepeda Herrera" userId="c7bce529-ffec-4142-a2a9-ceaca1e5a224" providerId="ADAL" clId="{86736A4C-7AB1-4820-A0BA-6AC8EC01E25A}" dt="2023-09-22T20:59:20.583" v="597" actId="478"/>
          <ac:picMkLst>
            <pc:docMk/>
            <pc:sldMk cId="2442333922" sldId="5666"/>
            <ac:picMk id="14" creationId="{32F26DCD-0B83-A2BA-9C1D-0A74FB26D241}"/>
          </ac:picMkLst>
        </pc:picChg>
        <pc:picChg chg="add mod ord modCrop">
          <ac:chgData name="Aranxa Zepeda Herrera" userId="c7bce529-ffec-4142-a2a9-ceaca1e5a224" providerId="ADAL" clId="{86736A4C-7AB1-4820-A0BA-6AC8EC01E25A}" dt="2023-09-23T15:25:41.217" v="772" actId="1035"/>
          <ac:picMkLst>
            <pc:docMk/>
            <pc:sldMk cId="2442333922" sldId="5666"/>
            <ac:picMk id="15" creationId="{E636399D-B621-A0BA-15DA-9F8A8DA8EF21}"/>
          </ac:picMkLst>
        </pc:picChg>
      </pc:sldChg>
      <pc:sldChg chg="addSp delSp modSp mod">
        <pc:chgData name="Aranxa Zepeda Herrera" userId="c7bce529-ffec-4142-a2a9-ceaca1e5a224" providerId="ADAL" clId="{86736A4C-7AB1-4820-A0BA-6AC8EC01E25A}" dt="2023-09-22T20:57:12.870" v="587" actId="20577"/>
        <pc:sldMkLst>
          <pc:docMk/>
          <pc:sldMk cId="1806807409" sldId="5667"/>
        </pc:sldMkLst>
        <pc:spChg chg="mod">
          <ac:chgData name="Aranxa Zepeda Herrera" userId="c7bce529-ffec-4142-a2a9-ceaca1e5a224" providerId="ADAL" clId="{86736A4C-7AB1-4820-A0BA-6AC8EC01E25A}" dt="2023-09-22T20:57:12.870" v="587" actId="20577"/>
          <ac:spMkLst>
            <pc:docMk/>
            <pc:sldMk cId="1806807409" sldId="5667"/>
            <ac:spMk id="6" creationId="{672A246B-6495-5683-E29F-F77008207351}"/>
          </ac:spMkLst>
        </pc:spChg>
        <pc:spChg chg="mod">
          <ac:chgData name="Aranxa Zepeda Herrera" userId="c7bce529-ffec-4142-a2a9-ceaca1e5a224" providerId="ADAL" clId="{86736A4C-7AB1-4820-A0BA-6AC8EC01E25A}" dt="2023-09-22T20:51:31.700" v="481" actId="1036"/>
          <ac:spMkLst>
            <pc:docMk/>
            <pc:sldMk cId="1806807409" sldId="5667"/>
            <ac:spMk id="15" creationId="{7C31B7A5-09BA-97AF-FB0A-333A2C1DB362}"/>
          </ac:spMkLst>
        </pc:spChg>
        <pc:picChg chg="add mod ord modCrop">
          <ac:chgData name="Aranxa Zepeda Herrera" userId="c7bce529-ffec-4142-a2a9-ceaca1e5a224" providerId="ADAL" clId="{86736A4C-7AB1-4820-A0BA-6AC8EC01E25A}" dt="2023-09-22T20:51:27.115" v="477" actId="1037"/>
          <ac:picMkLst>
            <pc:docMk/>
            <pc:sldMk cId="1806807409" sldId="5667"/>
            <ac:picMk id="3" creationId="{1179854B-9607-E7F1-DC8C-A4180C21546C}"/>
          </ac:picMkLst>
        </pc:picChg>
        <pc:picChg chg="add mod">
          <ac:chgData name="Aranxa Zepeda Herrera" userId="c7bce529-ffec-4142-a2a9-ceaca1e5a224" providerId="ADAL" clId="{86736A4C-7AB1-4820-A0BA-6AC8EC01E25A}" dt="2023-09-22T20:52:05.763" v="493" actId="1035"/>
          <ac:picMkLst>
            <pc:docMk/>
            <pc:sldMk cId="1806807409" sldId="5667"/>
            <ac:picMk id="5" creationId="{0CE07804-C06A-9A13-8BAE-BA36FC104F73}"/>
          </ac:picMkLst>
        </pc:picChg>
        <pc:picChg chg="del mod">
          <ac:chgData name="Aranxa Zepeda Herrera" userId="c7bce529-ffec-4142-a2a9-ceaca1e5a224" providerId="ADAL" clId="{86736A4C-7AB1-4820-A0BA-6AC8EC01E25A}" dt="2023-09-22T20:50:26.964" v="443" actId="478"/>
          <ac:picMkLst>
            <pc:docMk/>
            <pc:sldMk cId="1806807409" sldId="5667"/>
            <ac:picMk id="8" creationId="{10E652C8-1A4C-5AEE-461A-18CCEA5F5A96}"/>
          </ac:picMkLst>
        </pc:picChg>
        <pc:picChg chg="add del mod">
          <ac:chgData name="Aranxa Zepeda Herrera" userId="c7bce529-ffec-4142-a2a9-ceaca1e5a224" providerId="ADAL" clId="{86736A4C-7AB1-4820-A0BA-6AC8EC01E25A}" dt="2023-09-22T20:52:28.600" v="496" actId="478"/>
          <ac:picMkLst>
            <pc:docMk/>
            <pc:sldMk cId="1806807409" sldId="5667"/>
            <ac:picMk id="9" creationId="{47DC8211-ADC4-BECB-33AF-0FA3EE4DFB1E}"/>
          </ac:picMkLst>
        </pc:picChg>
        <pc:picChg chg="del">
          <ac:chgData name="Aranxa Zepeda Herrera" userId="c7bce529-ffec-4142-a2a9-ceaca1e5a224" providerId="ADAL" clId="{86736A4C-7AB1-4820-A0BA-6AC8EC01E25A}" dt="2023-09-22T20:51:34.960" v="482" actId="478"/>
          <ac:picMkLst>
            <pc:docMk/>
            <pc:sldMk cId="1806807409" sldId="5667"/>
            <ac:picMk id="10" creationId="{C41127B1-605C-2C7E-D59E-92AE69BDFE28}"/>
          </ac:picMkLst>
        </pc:picChg>
        <pc:picChg chg="add mod">
          <ac:chgData name="Aranxa Zepeda Herrera" userId="c7bce529-ffec-4142-a2a9-ceaca1e5a224" providerId="ADAL" clId="{86736A4C-7AB1-4820-A0BA-6AC8EC01E25A}" dt="2023-09-22T20:52:47.717" v="499" actId="34135"/>
          <ac:picMkLst>
            <pc:docMk/>
            <pc:sldMk cId="1806807409" sldId="5667"/>
            <ac:picMk id="12" creationId="{B9E4E93D-542B-C99A-8A01-A94FA2AF2809}"/>
          </ac:picMkLst>
        </pc:picChg>
      </pc:sldChg>
    </pc:docChg>
  </pc:docChgLst>
  <pc:docChgLst>
    <pc:chgData name="Aranxa  Zepeda Herrera" userId="c7bce529-ffec-4142-a2a9-ceaca1e5a224" providerId="ADAL" clId="{F2D7BD55-03FE-4144-84F0-3B7825BA8439}"/>
    <pc:docChg chg="undo custSel modSld">
      <pc:chgData name="Aranxa  Zepeda Herrera" userId="c7bce529-ffec-4142-a2a9-ceaca1e5a224" providerId="ADAL" clId="{F2D7BD55-03FE-4144-84F0-3B7825BA8439}" dt="2023-09-01T21:06:34.019" v="830" actId="1038"/>
      <pc:docMkLst>
        <pc:docMk/>
      </pc:docMkLst>
      <pc:sldChg chg="addSp delSp modSp mod">
        <pc:chgData name="Aranxa  Zepeda Herrera" userId="c7bce529-ffec-4142-a2a9-ceaca1e5a224" providerId="ADAL" clId="{F2D7BD55-03FE-4144-84F0-3B7825BA8439}" dt="2023-09-01T19:08:57.696" v="324" actId="732"/>
        <pc:sldMkLst>
          <pc:docMk/>
          <pc:sldMk cId="3338080403" sldId="948"/>
        </pc:sldMkLst>
        <pc:spChg chg="mod">
          <ac:chgData name="Aranxa  Zepeda Herrera" userId="c7bce529-ffec-4142-a2a9-ceaca1e5a224" providerId="ADAL" clId="{F2D7BD55-03FE-4144-84F0-3B7825BA8439}" dt="2023-09-01T18:39:24.644" v="212" actId="20577"/>
          <ac:spMkLst>
            <pc:docMk/>
            <pc:sldMk cId="3338080403" sldId="948"/>
            <ac:spMk id="6" creationId="{846B5375-9423-48A6-8014-23D7BA324B66}"/>
          </ac:spMkLst>
        </pc:spChg>
        <pc:spChg chg="mod">
          <ac:chgData name="Aranxa  Zepeda Herrera" userId="c7bce529-ffec-4142-a2a9-ceaca1e5a224" providerId="ADAL" clId="{F2D7BD55-03FE-4144-84F0-3B7825BA8439}" dt="2023-09-01T18:40:54.605" v="231" actId="20577"/>
          <ac:spMkLst>
            <pc:docMk/>
            <pc:sldMk cId="3338080403" sldId="948"/>
            <ac:spMk id="7" creationId="{82AA41E7-BC66-4C53-9819-0037564B9CAE}"/>
          </ac:spMkLst>
        </pc:spChg>
        <pc:spChg chg="mod">
          <ac:chgData name="Aranxa  Zepeda Herrera" userId="c7bce529-ffec-4142-a2a9-ceaca1e5a224" providerId="ADAL" clId="{F2D7BD55-03FE-4144-84F0-3B7825BA8439}" dt="2023-09-01T19:06:27.572" v="250" actId="20577"/>
          <ac:spMkLst>
            <pc:docMk/>
            <pc:sldMk cId="3338080403" sldId="948"/>
            <ac:spMk id="9" creationId="{F6286799-6B16-4187-825E-4CDFA6BD2B01}"/>
          </ac:spMkLst>
        </pc:spChg>
        <pc:picChg chg="del">
          <ac:chgData name="Aranxa  Zepeda Herrera" userId="c7bce529-ffec-4142-a2a9-ceaca1e5a224" providerId="ADAL" clId="{F2D7BD55-03FE-4144-84F0-3B7825BA8439}" dt="2023-09-01T18:39:15.184" v="207" actId="478"/>
          <ac:picMkLst>
            <pc:docMk/>
            <pc:sldMk cId="3338080403" sldId="948"/>
            <ac:picMk id="3" creationId="{10395ACC-222C-5E1F-382F-A78D5E16974F}"/>
          </ac:picMkLst>
        </pc:picChg>
        <pc:picChg chg="add del mod modCrop">
          <ac:chgData name="Aranxa  Zepeda Herrera" userId="c7bce529-ffec-4142-a2a9-ceaca1e5a224" providerId="ADAL" clId="{F2D7BD55-03FE-4144-84F0-3B7825BA8439}" dt="2023-09-01T18:40:06.778" v="216" actId="478"/>
          <ac:picMkLst>
            <pc:docMk/>
            <pc:sldMk cId="3338080403" sldId="948"/>
            <ac:picMk id="4" creationId="{0AF5FF21-6DA7-BE26-2609-67EA2001CF10}"/>
          </ac:picMkLst>
        </pc:picChg>
        <pc:picChg chg="del">
          <ac:chgData name="Aranxa  Zepeda Herrera" userId="c7bce529-ffec-4142-a2a9-ceaca1e5a224" providerId="ADAL" clId="{F2D7BD55-03FE-4144-84F0-3B7825BA8439}" dt="2023-09-01T18:41:43.722" v="232" actId="478"/>
          <ac:picMkLst>
            <pc:docMk/>
            <pc:sldMk cId="3338080403" sldId="948"/>
            <ac:picMk id="11" creationId="{A51C8BB4-DB63-C86B-E58A-9CA072E8A940}"/>
          </ac:picMkLst>
        </pc:picChg>
        <pc:picChg chg="add mod">
          <ac:chgData name="Aranxa  Zepeda Herrera" userId="c7bce529-ffec-4142-a2a9-ceaca1e5a224" providerId="ADAL" clId="{F2D7BD55-03FE-4144-84F0-3B7825BA8439}" dt="2023-09-01T18:40:52.177" v="229" actId="1035"/>
          <ac:picMkLst>
            <pc:docMk/>
            <pc:sldMk cId="3338080403" sldId="948"/>
            <ac:picMk id="12" creationId="{219F3157-7393-7261-1058-A57E69CBC94F}"/>
          </ac:picMkLst>
        </pc:picChg>
        <pc:picChg chg="add mod modCrop">
          <ac:chgData name="Aranxa  Zepeda Herrera" userId="c7bce529-ffec-4142-a2a9-ceaca1e5a224" providerId="ADAL" clId="{F2D7BD55-03FE-4144-84F0-3B7825BA8439}" dt="2023-09-01T19:08:57.696" v="324" actId="732"/>
          <ac:picMkLst>
            <pc:docMk/>
            <pc:sldMk cId="3338080403" sldId="948"/>
            <ac:picMk id="14" creationId="{8BD2FABB-0E85-1DDB-376A-B19847D5127A}"/>
          </ac:picMkLst>
        </pc:picChg>
      </pc:sldChg>
      <pc:sldChg chg="addSp delSp modSp mod">
        <pc:chgData name="Aranxa  Zepeda Herrera" userId="c7bce529-ffec-4142-a2a9-ceaca1e5a224" providerId="ADAL" clId="{F2D7BD55-03FE-4144-84F0-3B7825BA8439}" dt="2023-09-01T19:10:00.282" v="341" actId="1038"/>
        <pc:sldMkLst>
          <pc:docMk/>
          <pc:sldMk cId="4113949992" sldId="949"/>
        </pc:sldMkLst>
        <pc:spChg chg="mod">
          <ac:chgData name="Aranxa  Zepeda Herrera" userId="c7bce529-ffec-4142-a2a9-ceaca1e5a224" providerId="ADAL" clId="{F2D7BD55-03FE-4144-84F0-3B7825BA8439}" dt="2023-09-01T19:09:50.458" v="332" actId="20577"/>
          <ac:spMkLst>
            <pc:docMk/>
            <pc:sldMk cId="4113949992" sldId="949"/>
            <ac:spMk id="11" creationId="{2A7ED262-8AA6-4BE7-A0E9-20C765C4D3F9}"/>
          </ac:spMkLst>
        </pc:spChg>
        <pc:picChg chg="del">
          <ac:chgData name="Aranxa  Zepeda Herrera" userId="c7bce529-ffec-4142-a2a9-ceaca1e5a224" providerId="ADAL" clId="{F2D7BD55-03FE-4144-84F0-3B7825BA8439}" dt="2023-09-01T19:09:33.946" v="325" actId="478"/>
          <ac:picMkLst>
            <pc:docMk/>
            <pc:sldMk cId="4113949992" sldId="949"/>
            <ac:picMk id="3" creationId="{DEEC7891-D9E6-F559-53A5-CF303B1826D5}"/>
          </ac:picMkLst>
        </pc:picChg>
        <pc:picChg chg="add mod">
          <ac:chgData name="Aranxa  Zepeda Herrera" userId="c7bce529-ffec-4142-a2a9-ceaca1e5a224" providerId="ADAL" clId="{F2D7BD55-03FE-4144-84F0-3B7825BA8439}" dt="2023-09-01T19:10:00.282" v="341" actId="1038"/>
          <ac:picMkLst>
            <pc:docMk/>
            <pc:sldMk cId="4113949992" sldId="949"/>
            <ac:picMk id="4" creationId="{A44A7B12-98CA-98D8-19DC-4C42760EE873}"/>
          </ac:picMkLst>
        </pc:picChg>
        <pc:picChg chg="ord">
          <ac:chgData name="Aranxa  Zepeda Herrera" userId="c7bce529-ffec-4142-a2a9-ceaca1e5a224" providerId="ADAL" clId="{F2D7BD55-03FE-4144-84F0-3B7825BA8439}" dt="2023-09-01T19:09:55.232" v="333" actId="166"/>
          <ac:picMkLst>
            <pc:docMk/>
            <pc:sldMk cId="4113949992" sldId="949"/>
            <ac:picMk id="5" creationId="{A435D1A2-F499-4451-AC69-D7B94E0A9519}"/>
          </ac:picMkLst>
        </pc:picChg>
      </pc:sldChg>
      <pc:sldChg chg="addSp delSp modSp mod">
        <pc:chgData name="Aranxa  Zepeda Herrera" userId="c7bce529-ffec-4142-a2a9-ceaca1e5a224" providerId="ADAL" clId="{F2D7BD55-03FE-4144-84F0-3B7825BA8439}" dt="2023-09-01T20:31:53.880" v="411" actId="1038"/>
        <pc:sldMkLst>
          <pc:docMk/>
          <pc:sldMk cId="1026016386" sldId="950"/>
        </pc:sldMkLst>
        <pc:spChg chg="mod">
          <ac:chgData name="Aranxa  Zepeda Herrera" userId="c7bce529-ffec-4142-a2a9-ceaca1e5a224" providerId="ADAL" clId="{F2D7BD55-03FE-4144-84F0-3B7825BA8439}" dt="2023-09-01T19:10:11.761" v="343" actId="20577"/>
          <ac:spMkLst>
            <pc:docMk/>
            <pc:sldMk cId="1026016386" sldId="950"/>
            <ac:spMk id="6" creationId="{45F0D67E-6099-4FC2-91EA-A0450E960422}"/>
          </ac:spMkLst>
        </pc:spChg>
        <pc:picChg chg="del">
          <ac:chgData name="Aranxa  Zepeda Herrera" userId="c7bce529-ffec-4142-a2a9-ceaca1e5a224" providerId="ADAL" clId="{F2D7BD55-03FE-4144-84F0-3B7825BA8439}" dt="2023-09-01T20:21:51.249" v="344" actId="478"/>
          <ac:picMkLst>
            <pc:docMk/>
            <pc:sldMk cId="1026016386" sldId="950"/>
            <ac:picMk id="3" creationId="{CDB6D7BE-C4BE-C954-C3AA-B69F265EBDBC}"/>
          </ac:picMkLst>
        </pc:picChg>
        <pc:picChg chg="add mod modCrop">
          <ac:chgData name="Aranxa  Zepeda Herrera" userId="c7bce529-ffec-4142-a2a9-ceaca1e5a224" providerId="ADAL" clId="{F2D7BD55-03FE-4144-84F0-3B7825BA8439}" dt="2023-09-01T20:31:53.880" v="411" actId="1038"/>
          <ac:picMkLst>
            <pc:docMk/>
            <pc:sldMk cId="1026016386" sldId="950"/>
            <ac:picMk id="4" creationId="{96DE58FC-8C35-9ABA-D5B0-2F7F8B897D91}"/>
          </ac:picMkLst>
        </pc:picChg>
      </pc:sldChg>
      <pc:sldChg chg="addSp delSp modSp mod">
        <pc:chgData name="Aranxa  Zepeda Herrera" userId="c7bce529-ffec-4142-a2a9-ceaca1e5a224" providerId="ADAL" clId="{F2D7BD55-03FE-4144-84F0-3B7825BA8439}" dt="2023-09-01T20:28:45.776" v="379" actId="20577"/>
        <pc:sldMkLst>
          <pc:docMk/>
          <pc:sldMk cId="2711336626" sldId="952"/>
        </pc:sldMkLst>
        <pc:spChg chg="mod">
          <ac:chgData name="Aranxa  Zepeda Herrera" userId="c7bce529-ffec-4142-a2a9-ceaca1e5a224" providerId="ADAL" clId="{F2D7BD55-03FE-4144-84F0-3B7825BA8439}" dt="2023-09-01T20:28:21.565" v="375" actId="1038"/>
          <ac:spMkLst>
            <pc:docMk/>
            <pc:sldMk cId="2711336626" sldId="952"/>
            <ac:spMk id="2" creationId="{3B457F4E-E21E-F572-315F-F3B880EC640B}"/>
          </ac:spMkLst>
        </pc:spChg>
        <pc:spChg chg="mod">
          <ac:chgData name="Aranxa  Zepeda Herrera" userId="c7bce529-ffec-4142-a2a9-ceaca1e5a224" providerId="ADAL" clId="{F2D7BD55-03FE-4144-84F0-3B7825BA8439}" dt="2023-09-01T20:28:15.906" v="367" actId="1076"/>
          <ac:spMkLst>
            <pc:docMk/>
            <pc:sldMk cId="2711336626" sldId="952"/>
            <ac:spMk id="3" creationId="{0BE117D5-C839-8FDF-4910-7F3018D9E088}"/>
          </ac:spMkLst>
        </pc:spChg>
        <pc:spChg chg="mod">
          <ac:chgData name="Aranxa  Zepeda Herrera" userId="c7bce529-ffec-4142-a2a9-ceaca1e5a224" providerId="ADAL" clId="{F2D7BD55-03FE-4144-84F0-3B7825BA8439}" dt="2023-09-01T20:27:36.352" v="354" actId="20577"/>
          <ac:spMkLst>
            <pc:docMk/>
            <pc:sldMk cId="2711336626" sldId="952"/>
            <ac:spMk id="6" creationId="{846B5375-9423-48A6-8014-23D7BA324B66}"/>
          </ac:spMkLst>
        </pc:spChg>
        <pc:spChg chg="mod">
          <ac:chgData name="Aranxa  Zepeda Herrera" userId="c7bce529-ffec-4142-a2a9-ceaca1e5a224" providerId="ADAL" clId="{F2D7BD55-03FE-4144-84F0-3B7825BA8439}" dt="2023-09-01T20:28:45.776" v="379" actId="20577"/>
          <ac:spMkLst>
            <pc:docMk/>
            <pc:sldMk cId="2711336626" sldId="952"/>
            <ac:spMk id="17" creationId="{2BD5CC9D-4958-85E2-5220-199AF197F9C7}"/>
          </ac:spMkLst>
        </pc:spChg>
        <pc:picChg chg="add mod">
          <ac:chgData name="Aranxa  Zepeda Herrera" userId="c7bce529-ffec-4142-a2a9-ceaca1e5a224" providerId="ADAL" clId="{F2D7BD55-03FE-4144-84F0-3B7825BA8439}" dt="2023-09-01T20:27:33.828" v="352" actId="1076"/>
          <ac:picMkLst>
            <pc:docMk/>
            <pc:sldMk cId="2711336626" sldId="952"/>
            <ac:picMk id="7" creationId="{50149960-3B87-A2F4-8CEF-1E8D54AC3C60}"/>
          </ac:picMkLst>
        </pc:picChg>
        <pc:picChg chg="add mod">
          <ac:chgData name="Aranxa  Zepeda Herrera" userId="c7bce529-ffec-4142-a2a9-ceaca1e5a224" providerId="ADAL" clId="{F2D7BD55-03FE-4144-84F0-3B7825BA8439}" dt="2023-09-01T20:28:12.706" v="366" actId="1038"/>
          <ac:picMkLst>
            <pc:docMk/>
            <pc:sldMk cId="2711336626" sldId="952"/>
            <ac:picMk id="9" creationId="{5234786E-63C6-5B4B-DD33-10DF82814BBB}"/>
          </ac:picMkLst>
        </pc:picChg>
        <pc:picChg chg="del">
          <ac:chgData name="Aranxa  Zepeda Herrera" userId="c7bce529-ffec-4142-a2a9-ceaca1e5a224" providerId="ADAL" clId="{F2D7BD55-03FE-4144-84F0-3B7825BA8439}" dt="2023-09-01T20:27:28.481" v="349" actId="478"/>
          <ac:picMkLst>
            <pc:docMk/>
            <pc:sldMk cId="2711336626" sldId="952"/>
            <ac:picMk id="14" creationId="{1136DDF7-7F2A-AE08-00EF-F9AF4022C8ED}"/>
          </ac:picMkLst>
        </pc:picChg>
        <pc:picChg chg="del">
          <ac:chgData name="Aranxa  Zepeda Herrera" userId="c7bce529-ffec-4142-a2a9-ceaca1e5a224" providerId="ADAL" clId="{F2D7BD55-03FE-4144-84F0-3B7825BA8439}" dt="2023-09-01T20:27:40.948" v="357" actId="478"/>
          <ac:picMkLst>
            <pc:docMk/>
            <pc:sldMk cId="2711336626" sldId="952"/>
            <ac:picMk id="16" creationId="{1F186730-5714-FBF5-5DC0-699C74020DCD}"/>
          </ac:picMkLst>
        </pc:picChg>
      </pc:sldChg>
      <pc:sldChg chg="addSp delSp modSp mod">
        <pc:chgData name="Aranxa  Zepeda Herrera" userId="c7bce529-ffec-4142-a2a9-ceaca1e5a224" providerId="ADAL" clId="{F2D7BD55-03FE-4144-84F0-3B7825BA8439}" dt="2023-09-01T20:30:20.233" v="389" actId="1076"/>
        <pc:sldMkLst>
          <pc:docMk/>
          <pc:sldMk cId="1166874769" sldId="953"/>
        </pc:sldMkLst>
        <pc:spChg chg="mod">
          <ac:chgData name="Aranxa  Zepeda Herrera" userId="c7bce529-ffec-4142-a2a9-ceaca1e5a224" providerId="ADAL" clId="{F2D7BD55-03FE-4144-84F0-3B7825BA8439}" dt="2023-09-01T20:29:11.586" v="381" actId="20577"/>
          <ac:spMkLst>
            <pc:docMk/>
            <pc:sldMk cId="1166874769" sldId="953"/>
            <ac:spMk id="11" creationId="{2A7ED262-8AA6-4BE7-A0E9-20C765C4D3F9}"/>
          </ac:spMkLst>
        </pc:spChg>
        <pc:picChg chg="add mod modCrop">
          <ac:chgData name="Aranxa  Zepeda Herrera" userId="c7bce529-ffec-4142-a2a9-ceaca1e5a224" providerId="ADAL" clId="{F2D7BD55-03FE-4144-84F0-3B7825BA8439}" dt="2023-09-01T20:30:20.233" v="389" actId="1076"/>
          <ac:picMkLst>
            <pc:docMk/>
            <pc:sldMk cId="1166874769" sldId="953"/>
            <ac:picMk id="3" creationId="{A02F2B53-1E0E-56F0-9815-7A32F96A0B8F}"/>
          </ac:picMkLst>
        </pc:picChg>
        <pc:picChg chg="del">
          <ac:chgData name="Aranxa  Zepeda Herrera" userId="c7bce529-ffec-4142-a2a9-ceaca1e5a224" providerId="ADAL" clId="{F2D7BD55-03FE-4144-84F0-3B7825BA8439}" dt="2023-09-01T20:29:13.055" v="382" actId="478"/>
          <ac:picMkLst>
            <pc:docMk/>
            <pc:sldMk cId="1166874769" sldId="953"/>
            <ac:picMk id="4" creationId="{DF039C50-8A2F-E995-222D-436DEA3BE019}"/>
          </ac:picMkLst>
        </pc:picChg>
        <pc:picChg chg="ord">
          <ac:chgData name="Aranxa  Zepeda Herrera" userId="c7bce529-ffec-4142-a2a9-ceaca1e5a224" providerId="ADAL" clId="{F2D7BD55-03FE-4144-84F0-3B7825BA8439}" dt="2023-09-01T20:30:06.100" v="386" actId="166"/>
          <ac:picMkLst>
            <pc:docMk/>
            <pc:sldMk cId="1166874769" sldId="953"/>
            <ac:picMk id="5" creationId="{A435D1A2-F499-4451-AC69-D7B94E0A9519}"/>
          </ac:picMkLst>
        </pc:picChg>
      </pc:sldChg>
      <pc:sldChg chg="addSp delSp modSp mod">
        <pc:chgData name="Aranxa  Zepeda Herrera" userId="c7bce529-ffec-4142-a2a9-ceaca1e5a224" providerId="ADAL" clId="{F2D7BD55-03FE-4144-84F0-3B7825BA8439}" dt="2023-09-01T20:31:19.624" v="397" actId="20577"/>
        <pc:sldMkLst>
          <pc:docMk/>
          <pc:sldMk cId="2604749361" sldId="954"/>
        </pc:sldMkLst>
        <pc:spChg chg="mod">
          <ac:chgData name="Aranxa  Zepeda Herrera" userId="c7bce529-ffec-4142-a2a9-ceaca1e5a224" providerId="ADAL" clId="{F2D7BD55-03FE-4144-84F0-3B7825BA8439}" dt="2023-09-01T20:31:19.624" v="397" actId="20577"/>
          <ac:spMkLst>
            <pc:docMk/>
            <pc:sldMk cId="2604749361" sldId="954"/>
            <ac:spMk id="6" creationId="{45F0D67E-6099-4FC2-91EA-A0450E960422}"/>
          </ac:spMkLst>
        </pc:spChg>
        <pc:picChg chg="add mod">
          <ac:chgData name="Aranxa  Zepeda Herrera" userId="c7bce529-ffec-4142-a2a9-ceaca1e5a224" providerId="ADAL" clId="{F2D7BD55-03FE-4144-84F0-3B7825BA8439}" dt="2023-09-01T20:31:17.962" v="395" actId="14100"/>
          <ac:picMkLst>
            <pc:docMk/>
            <pc:sldMk cId="2604749361" sldId="954"/>
            <ac:picMk id="3" creationId="{A7387C76-8B1E-DA9A-EA20-2A2BF61C562C}"/>
          </ac:picMkLst>
        </pc:picChg>
        <pc:picChg chg="del">
          <ac:chgData name="Aranxa  Zepeda Herrera" userId="c7bce529-ffec-4142-a2a9-ceaca1e5a224" providerId="ADAL" clId="{F2D7BD55-03FE-4144-84F0-3B7825BA8439}" dt="2023-09-01T20:31:05.572" v="390" actId="478"/>
          <ac:picMkLst>
            <pc:docMk/>
            <pc:sldMk cId="2604749361" sldId="954"/>
            <ac:picMk id="4" creationId="{37C90BEE-624F-4BB0-327E-AE911AF6B7DA}"/>
          </ac:picMkLst>
        </pc:picChg>
      </pc:sldChg>
      <pc:sldChg chg="addSp delSp modSp mod">
        <pc:chgData name="Aranxa  Zepeda Herrera" userId="c7bce529-ffec-4142-a2a9-ceaca1e5a224" providerId="ADAL" clId="{F2D7BD55-03FE-4144-84F0-3B7825BA8439}" dt="2023-08-31T18:26:13.038" v="78" actId="1036"/>
        <pc:sldMkLst>
          <pc:docMk/>
          <pc:sldMk cId="1622742577" sldId="1011"/>
        </pc:sldMkLst>
        <pc:spChg chg="add mod">
          <ac:chgData name="Aranxa  Zepeda Herrera" userId="c7bce529-ffec-4142-a2a9-ceaca1e5a224" providerId="ADAL" clId="{F2D7BD55-03FE-4144-84F0-3B7825BA8439}" dt="2023-08-31T18:25:35.635" v="75" actId="1076"/>
          <ac:spMkLst>
            <pc:docMk/>
            <pc:sldMk cId="1622742577" sldId="1011"/>
            <ac:spMk id="8" creationId="{B8B9DEA3-A4BF-1993-64B1-52AB1A8D8F80}"/>
          </ac:spMkLst>
        </pc:spChg>
        <pc:spChg chg="mod ord">
          <ac:chgData name="Aranxa  Zepeda Herrera" userId="c7bce529-ffec-4142-a2a9-ceaca1e5a224" providerId="ADAL" clId="{F2D7BD55-03FE-4144-84F0-3B7825BA8439}" dt="2023-08-31T18:23:06.236" v="57" actId="1035"/>
          <ac:spMkLst>
            <pc:docMk/>
            <pc:sldMk cId="1622742577" sldId="1011"/>
            <ac:spMk id="19" creationId="{520392BB-404A-D046-DC38-1540C42A9EF9}"/>
          </ac:spMkLst>
        </pc:spChg>
        <pc:spChg chg="mod">
          <ac:chgData name="Aranxa  Zepeda Herrera" userId="c7bce529-ffec-4142-a2a9-ceaca1e5a224" providerId="ADAL" clId="{F2D7BD55-03FE-4144-84F0-3B7825BA8439}" dt="2023-08-31T18:18:22.869" v="1" actId="20577"/>
          <ac:spMkLst>
            <pc:docMk/>
            <pc:sldMk cId="1622742577" sldId="1011"/>
            <ac:spMk id="32" creationId="{367EF0EE-D00D-4131-97C7-CF5F7D03701C}"/>
          </ac:spMkLst>
        </pc:spChg>
        <pc:picChg chg="add mod modCrop">
          <ac:chgData name="Aranxa  Zepeda Herrera" userId="c7bce529-ffec-4142-a2a9-ceaca1e5a224" providerId="ADAL" clId="{F2D7BD55-03FE-4144-84F0-3B7825BA8439}" dt="2023-08-31T18:23:11.985" v="59" actId="14100"/>
          <ac:picMkLst>
            <pc:docMk/>
            <pc:sldMk cId="1622742577" sldId="1011"/>
            <ac:picMk id="3" creationId="{5450970F-7E6B-11A8-487B-37C93C7A203B}"/>
          </ac:picMkLst>
        </pc:picChg>
        <pc:picChg chg="add mod">
          <ac:chgData name="Aranxa  Zepeda Herrera" userId="c7bce529-ffec-4142-a2a9-ceaca1e5a224" providerId="ADAL" clId="{F2D7BD55-03FE-4144-84F0-3B7825BA8439}" dt="2023-08-31T18:22:59.928" v="52" actId="1037"/>
          <ac:picMkLst>
            <pc:docMk/>
            <pc:sldMk cId="1622742577" sldId="1011"/>
            <ac:picMk id="5" creationId="{021A3F4E-27F0-F51F-469B-2822ECA41BB5}"/>
          </ac:picMkLst>
        </pc:picChg>
        <pc:picChg chg="add mod ord">
          <ac:chgData name="Aranxa  Zepeda Herrera" userId="c7bce529-ffec-4142-a2a9-ceaca1e5a224" providerId="ADAL" clId="{F2D7BD55-03FE-4144-84F0-3B7825BA8439}" dt="2023-08-31T18:26:13.038" v="78" actId="1036"/>
          <ac:picMkLst>
            <pc:docMk/>
            <pc:sldMk cId="1622742577" sldId="1011"/>
            <ac:picMk id="7" creationId="{4EE080DC-EEB3-8A7D-15CD-695CE0785B91}"/>
          </ac:picMkLst>
        </pc:picChg>
        <pc:picChg chg="ord">
          <ac:chgData name="Aranxa  Zepeda Herrera" userId="c7bce529-ffec-4142-a2a9-ceaca1e5a224" providerId="ADAL" clId="{F2D7BD55-03FE-4144-84F0-3B7825BA8439}" dt="2023-08-31T18:24:54.500" v="66" actId="166"/>
          <ac:picMkLst>
            <pc:docMk/>
            <pc:sldMk cId="1622742577" sldId="1011"/>
            <ac:picMk id="13" creationId="{286151D4-C4FF-43F8-B9DE-6CE6DF648D1B}"/>
          </ac:picMkLst>
        </pc:picChg>
        <pc:picChg chg="del">
          <ac:chgData name="Aranxa  Zepeda Herrera" userId="c7bce529-ffec-4142-a2a9-ceaca1e5a224" providerId="ADAL" clId="{F2D7BD55-03FE-4144-84F0-3B7825BA8439}" dt="2023-08-31T18:20:51.146" v="6" actId="478"/>
          <ac:picMkLst>
            <pc:docMk/>
            <pc:sldMk cId="1622742577" sldId="1011"/>
            <ac:picMk id="14" creationId="{2FF1F279-C2E8-6F08-CBDC-001B0D60D5B2}"/>
          </ac:picMkLst>
        </pc:picChg>
        <pc:picChg chg="del">
          <ac:chgData name="Aranxa  Zepeda Herrera" userId="c7bce529-ffec-4142-a2a9-ceaca1e5a224" providerId="ADAL" clId="{F2D7BD55-03FE-4144-84F0-3B7825BA8439}" dt="2023-08-31T18:21:14.328" v="16" actId="478"/>
          <ac:picMkLst>
            <pc:docMk/>
            <pc:sldMk cId="1622742577" sldId="1011"/>
            <ac:picMk id="17" creationId="{B3290943-ABD4-EEF8-9AE6-5FDEB66ED765}"/>
          </ac:picMkLst>
        </pc:picChg>
        <pc:picChg chg="del">
          <ac:chgData name="Aranxa  Zepeda Herrera" userId="c7bce529-ffec-4142-a2a9-ceaca1e5a224" providerId="ADAL" clId="{F2D7BD55-03FE-4144-84F0-3B7825BA8439}" dt="2023-08-31T18:21:11.338" v="15" actId="478"/>
          <ac:picMkLst>
            <pc:docMk/>
            <pc:sldMk cId="1622742577" sldId="1011"/>
            <ac:picMk id="22" creationId="{A6D68E0E-3F2D-B1CE-1253-8B23F7160491}"/>
          </ac:picMkLst>
        </pc:picChg>
      </pc:sldChg>
      <pc:sldChg chg="addSp delSp modSp mod">
        <pc:chgData name="Aranxa  Zepeda Herrera" userId="c7bce529-ffec-4142-a2a9-ceaca1e5a224" providerId="ADAL" clId="{F2D7BD55-03FE-4144-84F0-3B7825BA8439}" dt="2023-09-01T18:38:31.164" v="206" actId="14100"/>
        <pc:sldMkLst>
          <pc:docMk/>
          <pc:sldMk cId="1306232964" sldId="1015"/>
        </pc:sldMkLst>
        <pc:spChg chg="mod">
          <ac:chgData name="Aranxa  Zepeda Herrera" userId="c7bce529-ffec-4142-a2a9-ceaca1e5a224" providerId="ADAL" clId="{F2D7BD55-03FE-4144-84F0-3B7825BA8439}" dt="2023-08-31T18:43:00.037" v="150" actId="14100"/>
          <ac:spMkLst>
            <pc:docMk/>
            <pc:sldMk cId="1306232964" sldId="1015"/>
            <ac:spMk id="4" creationId="{9C78C6F6-349E-2E2E-8A8D-0995BDB346BF}"/>
          </ac:spMkLst>
        </pc:spChg>
        <pc:spChg chg="mod ord">
          <ac:chgData name="Aranxa  Zepeda Herrera" userId="c7bce529-ffec-4142-a2a9-ceaca1e5a224" providerId="ADAL" clId="{F2D7BD55-03FE-4144-84F0-3B7825BA8439}" dt="2023-08-31T18:28:34.852" v="135" actId="1076"/>
          <ac:spMkLst>
            <pc:docMk/>
            <pc:sldMk cId="1306232964" sldId="1015"/>
            <ac:spMk id="5" creationId="{A613A7F5-A2E5-BE1E-D674-D2C65A70130E}"/>
          </ac:spMkLst>
        </pc:spChg>
        <pc:spChg chg="mod">
          <ac:chgData name="Aranxa  Zepeda Herrera" userId="c7bce529-ffec-4142-a2a9-ceaca1e5a224" providerId="ADAL" clId="{F2D7BD55-03FE-4144-84F0-3B7825BA8439}" dt="2023-08-31T18:18:28.540" v="3" actId="20577"/>
          <ac:spMkLst>
            <pc:docMk/>
            <pc:sldMk cId="1306232964" sldId="1015"/>
            <ac:spMk id="32" creationId="{367EF0EE-D00D-4131-97C7-CF5F7D03701C}"/>
          </ac:spMkLst>
        </pc:spChg>
        <pc:picChg chg="add mod ord">
          <ac:chgData name="Aranxa  Zepeda Herrera" userId="c7bce529-ffec-4142-a2a9-ceaca1e5a224" providerId="ADAL" clId="{F2D7BD55-03FE-4144-84F0-3B7825BA8439}" dt="2023-08-31T18:27:30.862" v="122" actId="1038"/>
          <ac:picMkLst>
            <pc:docMk/>
            <pc:sldMk cId="1306232964" sldId="1015"/>
            <ac:picMk id="2" creationId="{43D4D8D3-DAFB-730C-3999-84EA40C6AF17}"/>
          </ac:picMkLst>
        </pc:picChg>
        <pc:picChg chg="del">
          <ac:chgData name="Aranxa  Zepeda Herrera" userId="c7bce529-ffec-4142-a2a9-ceaca1e5a224" providerId="ADAL" clId="{F2D7BD55-03FE-4144-84F0-3B7825BA8439}" dt="2023-08-31T18:26:20.155" v="79" actId="478"/>
          <ac:picMkLst>
            <pc:docMk/>
            <pc:sldMk cId="1306232964" sldId="1015"/>
            <ac:picMk id="3" creationId="{2C71627A-FFC0-1694-B4C6-D2FD23182243}"/>
          </ac:picMkLst>
        </pc:picChg>
        <pc:picChg chg="add mod ord modCrop">
          <ac:chgData name="Aranxa  Zepeda Herrera" userId="c7bce529-ffec-4142-a2a9-ceaca1e5a224" providerId="ADAL" clId="{F2D7BD55-03FE-4144-84F0-3B7825BA8439}" dt="2023-09-01T18:38:31.164" v="206" actId="14100"/>
          <ac:picMkLst>
            <pc:docMk/>
            <pc:sldMk cId="1306232964" sldId="1015"/>
            <ac:picMk id="7" creationId="{8CA827CB-F0A7-C7BC-D639-D1CC5DFF23DD}"/>
          </ac:picMkLst>
        </pc:picChg>
        <pc:picChg chg="del">
          <ac:chgData name="Aranxa  Zepeda Herrera" userId="c7bce529-ffec-4142-a2a9-ceaca1e5a224" providerId="ADAL" clId="{F2D7BD55-03FE-4144-84F0-3B7825BA8439}" dt="2023-08-31T18:26:21.670" v="80" actId="478"/>
          <ac:picMkLst>
            <pc:docMk/>
            <pc:sldMk cId="1306232964" sldId="1015"/>
            <ac:picMk id="8" creationId="{12DE4DC9-606E-75CE-38F3-7E5529360179}"/>
          </ac:picMkLst>
        </pc:picChg>
        <pc:picChg chg="del">
          <ac:chgData name="Aranxa  Zepeda Herrera" userId="c7bce529-ffec-4142-a2a9-ceaca1e5a224" providerId="ADAL" clId="{F2D7BD55-03FE-4144-84F0-3B7825BA8439}" dt="2023-08-31T18:27:22.976" v="117" actId="478"/>
          <ac:picMkLst>
            <pc:docMk/>
            <pc:sldMk cId="1306232964" sldId="1015"/>
            <ac:picMk id="10" creationId="{B522AD0D-FDA3-4339-5B72-8AB8BB371A75}"/>
          </ac:picMkLst>
        </pc:picChg>
        <pc:picChg chg="add mod ord">
          <ac:chgData name="Aranxa  Zepeda Herrera" userId="c7bce529-ffec-4142-a2a9-ceaca1e5a224" providerId="ADAL" clId="{F2D7BD55-03FE-4144-84F0-3B7825BA8439}" dt="2023-08-31T18:39:06.014" v="148" actId="171"/>
          <ac:picMkLst>
            <pc:docMk/>
            <pc:sldMk cId="1306232964" sldId="1015"/>
            <ac:picMk id="11" creationId="{FFE9EC36-B1AB-0195-61C6-77EF78DFAC73}"/>
          </ac:picMkLst>
        </pc:picChg>
        <pc:picChg chg="ord">
          <ac:chgData name="Aranxa  Zepeda Herrera" userId="c7bce529-ffec-4142-a2a9-ceaca1e5a224" providerId="ADAL" clId="{F2D7BD55-03FE-4144-84F0-3B7825BA8439}" dt="2023-08-31T18:39:16.205" v="149" actId="166"/>
          <ac:picMkLst>
            <pc:docMk/>
            <pc:sldMk cId="1306232964" sldId="1015"/>
            <ac:picMk id="16" creationId="{3A2A2D5F-2FF2-4044-A02E-4C265B418FF3}"/>
          </ac:picMkLst>
        </pc:picChg>
      </pc:sldChg>
      <pc:sldChg chg="addSp delSp modSp mod">
        <pc:chgData name="Aranxa  Zepeda Herrera" userId="c7bce529-ffec-4142-a2a9-ceaca1e5a224" providerId="ADAL" clId="{F2D7BD55-03FE-4144-84F0-3B7825BA8439}" dt="2023-08-31T18:46:54.570" v="198" actId="14100"/>
        <pc:sldMkLst>
          <pc:docMk/>
          <pc:sldMk cId="1686683552" sldId="1016"/>
        </pc:sldMkLst>
        <pc:spChg chg="mod ord">
          <ac:chgData name="Aranxa  Zepeda Herrera" userId="c7bce529-ffec-4142-a2a9-ceaca1e5a224" providerId="ADAL" clId="{F2D7BD55-03FE-4144-84F0-3B7825BA8439}" dt="2023-08-31T18:45:38.646" v="183" actId="14100"/>
          <ac:spMkLst>
            <pc:docMk/>
            <pc:sldMk cId="1686683552" sldId="1016"/>
            <ac:spMk id="4" creationId="{84AD0877-CA04-077D-4A4A-A9E1394A151F}"/>
          </ac:spMkLst>
        </pc:spChg>
        <pc:spChg chg="ord">
          <ac:chgData name="Aranxa  Zepeda Herrera" userId="c7bce529-ffec-4142-a2a9-ceaca1e5a224" providerId="ADAL" clId="{F2D7BD55-03FE-4144-84F0-3B7825BA8439}" dt="2023-08-31T18:43:07.405" v="151" actId="166"/>
          <ac:spMkLst>
            <pc:docMk/>
            <pc:sldMk cId="1686683552" sldId="1016"/>
            <ac:spMk id="9" creationId="{63331F76-A73A-EEB7-37AC-CF2AF7DEB69A}"/>
          </ac:spMkLst>
        </pc:spChg>
        <pc:spChg chg="add mod">
          <ac:chgData name="Aranxa  Zepeda Herrera" userId="c7bce529-ffec-4142-a2a9-ceaca1e5a224" providerId="ADAL" clId="{F2D7BD55-03FE-4144-84F0-3B7825BA8439}" dt="2023-08-31T18:46:11.402" v="191" actId="1076"/>
          <ac:spMkLst>
            <pc:docMk/>
            <pc:sldMk cId="1686683552" sldId="1016"/>
            <ac:spMk id="12" creationId="{538B5B45-8B0F-DFD4-E116-88D5117D4815}"/>
          </ac:spMkLst>
        </pc:spChg>
        <pc:spChg chg="mod">
          <ac:chgData name="Aranxa  Zepeda Herrera" userId="c7bce529-ffec-4142-a2a9-ceaca1e5a224" providerId="ADAL" clId="{F2D7BD55-03FE-4144-84F0-3B7825BA8439}" dt="2023-08-31T18:18:31.376" v="5" actId="20577"/>
          <ac:spMkLst>
            <pc:docMk/>
            <pc:sldMk cId="1686683552" sldId="1016"/>
            <ac:spMk id="32" creationId="{367EF0EE-D00D-4131-97C7-CF5F7D03701C}"/>
          </ac:spMkLst>
        </pc:spChg>
        <pc:picChg chg="del">
          <ac:chgData name="Aranxa  Zepeda Herrera" userId="c7bce529-ffec-4142-a2a9-ceaca1e5a224" providerId="ADAL" clId="{F2D7BD55-03FE-4144-84F0-3B7825BA8439}" dt="2023-08-31T18:28:39.203" v="136" actId="478"/>
          <ac:picMkLst>
            <pc:docMk/>
            <pc:sldMk cId="1686683552" sldId="1016"/>
            <ac:picMk id="3" creationId="{EF27843C-FD0B-96A5-A212-C04E2F085EAF}"/>
          </ac:picMkLst>
        </pc:picChg>
        <pc:picChg chg="del">
          <ac:chgData name="Aranxa  Zepeda Herrera" userId="c7bce529-ffec-4142-a2a9-ceaca1e5a224" providerId="ADAL" clId="{F2D7BD55-03FE-4144-84F0-3B7825BA8439}" dt="2023-08-31T18:44:49.874" v="160" actId="478"/>
          <ac:picMkLst>
            <pc:docMk/>
            <pc:sldMk cId="1686683552" sldId="1016"/>
            <ac:picMk id="5" creationId="{5B6A977B-AD20-64F1-3398-ECEF0DD91AF3}"/>
          </ac:picMkLst>
        </pc:picChg>
        <pc:picChg chg="add del">
          <ac:chgData name="Aranxa  Zepeda Herrera" userId="c7bce529-ffec-4142-a2a9-ceaca1e5a224" providerId="ADAL" clId="{F2D7BD55-03FE-4144-84F0-3B7825BA8439}" dt="2023-08-31T18:38:42.989" v="138" actId="478"/>
          <ac:picMkLst>
            <pc:docMk/>
            <pc:sldMk cId="1686683552" sldId="1016"/>
            <ac:picMk id="6" creationId="{94E5247F-835A-DDAA-6EA3-03DAC9548EEB}"/>
          </ac:picMkLst>
        </pc:picChg>
        <pc:picChg chg="del">
          <ac:chgData name="Aranxa  Zepeda Herrera" userId="c7bce529-ffec-4142-a2a9-ceaca1e5a224" providerId="ADAL" clId="{F2D7BD55-03FE-4144-84F0-3B7825BA8439}" dt="2023-08-31T18:45:44.990" v="185" actId="478"/>
          <ac:picMkLst>
            <pc:docMk/>
            <pc:sldMk cId="1686683552" sldId="1016"/>
            <ac:picMk id="8" creationId="{68B59F7E-390B-EA7E-EADD-7D9E01590E95}"/>
          </ac:picMkLst>
        </pc:picChg>
        <pc:picChg chg="add mod ord">
          <ac:chgData name="Aranxa  Zepeda Herrera" userId="c7bce529-ffec-4142-a2a9-ceaca1e5a224" providerId="ADAL" clId="{F2D7BD55-03FE-4144-84F0-3B7825BA8439}" dt="2023-08-31T18:46:54.570" v="198" actId="14100"/>
          <ac:picMkLst>
            <pc:docMk/>
            <pc:sldMk cId="1686683552" sldId="1016"/>
            <ac:picMk id="10" creationId="{20FCD401-F7A8-1CDB-E9FB-E210ACB1F949}"/>
          </ac:picMkLst>
        </pc:picChg>
        <pc:picChg chg="add mod">
          <ac:chgData name="Aranxa  Zepeda Herrera" userId="c7bce529-ffec-4142-a2a9-ceaca1e5a224" providerId="ADAL" clId="{F2D7BD55-03FE-4144-84F0-3B7825BA8439}" dt="2023-08-31T18:45:26.558" v="170" actId="14100"/>
          <ac:picMkLst>
            <pc:docMk/>
            <pc:sldMk cId="1686683552" sldId="1016"/>
            <ac:picMk id="11" creationId="{3F265947-1B0D-684C-0D57-1CD51CC22872}"/>
          </ac:picMkLst>
        </pc:picChg>
        <pc:picChg chg="add mod">
          <ac:chgData name="Aranxa  Zepeda Herrera" userId="c7bce529-ffec-4142-a2a9-ceaca1e5a224" providerId="ADAL" clId="{F2D7BD55-03FE-4144-84F0-3B7825BA8439}" dt="2023-08-31T18:46:49.885" v="197" actId="14100"/>
          <ac:picMkLst>
            <pc:docMk/>
            <pc:sldMk cId="1686683552" sldId="1016"/>
            <ac:picMk id="14" creationId="{7CB39089-1BC7-DBB5-7896-611C69406B30}"/>
          </ac:picMkLst>
        </pc:picChg>
        <pc:picChg chg="ord">
          <ac:chgData name="Aranxa  Zepeda Herrera" userId="c7bce529-ffec-4142-a2a9-ceaca1e5a224" providerId="ADAL" clId="{F2D7BD55-03FE-4144-84F0-3B7825BA8439}" dt="2023-08-31T18:46:47.389" v="196" actId="166"/>
          <ac:picMkLst>
            <pc:docMk/>
            <pc:sldMk cId="1686683552" sldId="1016"/>
            <ac:picMk id="17" creationId="{39571F6C-33FC-4B1A-9A1C-309D9D2C43B5}"/>
          </ac:picMkLst>
        </pc:picChg>
      </pc:sldChg>
      <pc:sldChg chg="addSp delSp modSp mod">
        <pc:chgData name="Aranxa  Zepeda Herrera" userId="c7bce529-ffec-4142-a2a9-ceaca1e5a224" providerId="ADAL" clId="{F2D7BD55-03FE-4144-84F0-3B7825BA8439}" dt="2023-09-01T21:06:34.019" v="830" actId="1038"/>
        <pc:sldMkLst>
          <pc:docMk/>
          <pc:sldMk cId="1676502829" sldId="3207"/>
        </pc:sldMkLst>
        <pc:picChg chg="del">
          <ac:chgData name="Aranxa  Zepeda Herrera" userId="c7bce529-ffec-4142-a2a9-ceaca1e5a224" providerId="ADAL" clId="{F2D7BD55-03FE-4144-84F0-3B7825BA8439}" dt="2023-09-01T21:06:18.568" v="815" actId="478"/>
          <ac:picMkLst>
            <pc:docMk/>
            <pc:sldMk cId="1676502829" sldId="3207"/>
            <ac:picMk id="4" creationId="{A2FCE1B0-2F5D-8325-3095-716DD53CA396}"/>
          </ac:picMkLst>
        </pc:picChg>
        <pc:picChg chg="add mod">
          <ac:chgData name="Aranxa  Zepeda Herrera" userId="c7bce529-ffec-4142-a2a9-ceaca1e5a224" providerId="ADAL" clId="{F2D7BD55-03FE-4144-84F0-3B7825BA8439}" dt="2023-09-01T21:06:34.019" v="830" actId="1038"/>
          <ac:picMkLst>
            <pc:docMk/>
            <pc:sldMk cId="1676502829" sldId="3207"/>
            <ac:picMk id="5" creationId="{B09F9C08-D5D5-B266-1796-DD4EEF52068C}"/>
          </ac:picMkLst>
        </pc:picChg>
        <pc:picChg chg="mod">
          <ac:chgData name="Aranxa  Zepeda Herrera" userId="c7bce529-ffec-4142-a2a9-ceaca1e5a224" providerId="ADAL" clId="{F2D7BD55-03FE-4144-84F0-3B7825BA8439}" dt="2023-09-01T21:06:26.062" v="819" actId="1076"/>
          <ac:picMkLst>
            <pc:docMk/>
            <pc:sldMk cId="1676502829" sldId="3207"/>
            <ac:picMk id="19" creationId="{0477BEF0-01A3-CB6A-5067-0FF78C0F9DA3}"/>
          </ac:picMkLst>
        </pc:picChg>
      </pc:sldChg>
      <pc:sldChg chg="addSp delSp modSp mod">
        <pc:chgData name="Aranxa  Zepeda Herrera" userId="c7bce529-ffec-4142-a2a9-ceaca1e5a224" providerId="ADAL" clId="{F2D7BD55-03FE-4144-84F0-3B7825BA8439}" dt="2023-09-01T20:49:37.053" v="657" actId="20577"/>
        <pc:sldMkLst>
          <pc:docMk/>
          <pc:sldMk cId="2912228658" sldId="5664"/>
        </pc:sldMkLst>
        <pc:spChg chg="mod">
          <ac:chgData name="Aranxa  Zepeda Herrera" userId="c7bce529-ffec-4142-a2a9-ceaca1e5a224" providerId="ADAL" clId="{F2D7BD55-03FE-4144-84F0-3B7825BA8439}" dt="2023-09-01T20:48:24.152" v="649" actId="1076"/>
          <ac:spMkLst>
            <pc:docMk/>
            <pc:sldMk cId="2912228658" sldId="5664"/>
            <ac:spMk id="9" creationId="{1986E902-6F64-360B-9F2C-9B1BDDC70B42}"/>
          </ac:spMkLst>
        </pc:spChg>
        <pc:spChg chg="mod">
          <ac:chgData name="Aranxa  Zepeda Herrera" userId="c7bce529-ffec-4142-a2a9-ceaca1e5a224" providerId="ADAL" clId="{F2D7BD55-03FE-4144-84F0-3B7825BA8439}" dt="2023-09-01T20:48:11.336" v="640" actId="1037"/>
          <ac:spMkLst>
            <pc:docMk/>
            <pc:sldMk cId="2912228658" sldId="5664"/>
            <ac:spMk id="16" creationId="{D0C018F3-5DFF-C406-41B4-9747A1827AAE}"/>
          </ac:spMkLst>
        </pc:spChg>
        <pc:spChg chg="mod">
          <ac:chgData name="Aranxa  Zepeda Herrera" userId="c7bce529-ffec-4142-a2a9-ceaca1e5a224" providerId="ADAL" clId="{F2D7BD55-03FE-4144-84F0-3B7825BA8439}" dt="2023-09-01T20:49:37.053" v="657" actId="20577"/>
          <ac:spMkLst>
            <pc:docMk/>
            <pc:sldMk cId="2912228658" sldId="5664"/>
            <ac:spMk id="17" creationId="{C5D78EE9-70B2-0D60-D583-DAA56D5E77BC}"/>
          </ac:spMkLst>
        </pc:spChg>
        <pc:spChg chg="mod">
          <ac:chgData name="Aranxa  Zepeda Herrera" userId="c7bce529-ffec-4142-a2a9-ceaca1e5a224" providerId="ADAL" clId="{F2D7BD55-03FE-4144-84F0-3B7825BA8439}" dt="2023-09-01T20:48:11.336" v="640" actId="1037"/>
          <ac:spMkLst>
            <pc:docMk/>
            <pc:sldMk cId="2912228658" sldId="5664"/>
            <ac:spMk id="18" creationId="{13D622CC-5248-3B05-BEB5-D1FE7D5740EC}"/>
          </ac:spMkLst>
        </pc:spChg>
        <pc:spChg chg="mod">
          <ac:chgData name="Aranxa  Zepeda Herrera" userId="c7bce529-ffec-4142-a2a9-ceaca1e5a224" providerId="ADAL" clId="{F2D7BD55-03FE-4144-84F0-3B7825BA8439}" dt="2023-09-01T20:49:03.851" v="655" actId="14100"/>
          <ac:spMkLst>
            <pc:docMk/>
            <pc:sldMk cId="2912228658" sldId="5664"/>
            <ac:spMk id="23" creationId="{1E214668-6BF4-494C-440D-D6585CAB0E64}"/>
          </ac:spMkLst>
        </pc:spChg>
        <pc:spChg chg="mod">
          <ac:chgData name="Aranxa  Zepeda Herrera" userId="c7bce529-ffec-4142-a2a9-ceaca1e5a224" providerId="ADAL" clId="{F2D7BD55-03FE-4144-84F0-3B7825BA8439}" dt="2023-09-01T20:48:11.336" v="640" actId="1037"/>
          <ac:spMkLst>
            <pc:docMk/>
            <pc:sldMk cId="2912228658" sldId="5664"/>
            <ac:spMk id="24" creationId="{2AAD61E9-A79A-3435-3CB1-38B61166133E}"/>
          </ac:spMkLst>
        </pc:spChg>
        <pc:spChg chg="mod">
          <ac:chgData name="Aranxa  Zepeda Herrera" userId="c7bce529-ffec-4142-a2a9-ceaca1e5a224" providerId="ADAL" clId="{F2D7BD55-03FE-4144-84F0-3B7825BA8439}" dt="2023-09-01T20:48:11.336" v="640" actId="1037"/>
          <ac:spMkLst>
            <pc:docMk/>
            <pc:sldMk cId="2912228658" sldId="5664"/>
            <ac:spMk id="25" creationId="{FA4CD413-A6FA-31F5-F3E3-6226CE463E0F}"/>
          </ac:spMkLst>
        </pc:spChg>
        <pc:spChg chg="mod">
          <ac:chgData name="Aranxa  Zepeda Herrera" userId="c7bce529-ffec-4142-a2a9-ceaca1e5a224" providerId="ADAL" clId="{F2D7BD55-03FE-4144-84F0-3B7825BA8439}" dt="2023-09-01T20:48:11.336" v="640" actId="1037"/>
          <ac:spMkLst>
            <pc:docMk/>
            <pc:sldMk cId="2912228658" sldId="5664"/>
            <ac:spMk id="26" creationId="{390F6431-74ED-3FB5-8177-2BE23B10FA82}"/>
          </ac:spMkLst>
        </pc:spChg>
        <pc:spChg chg="mod">
          <ac:chgData name="Aranxa  Zepeda Herrera" userId="c7bce529-ffec-4142-a2a9-ceaca1e5a224" providerId="ADAL" clId="{F2D7BD55-03FE-4144-84F0-3B7825BA8439}" dt="2023-09-01T20:48:11.336" v="640" actId="1037"/>
          <ac:spMkLst>
            <pc:docMk/>
            <pc:sldMk cId="2912228658" sldId="5664"/>
            <ac:spMk id="27" creationId="{6C646D95-4C71-4197-1510-AAD1CCA618C5}"/>
          </ac:spMkLst>
        </pc:spChg>
        <pc:grpChg chg="mod">
          <ac:chgData name="Aranxa  Zepeda Herrera" userId="c7bce529-ffec-4142-a2a9-ceaca1e5a224" providerId="ADAL" clId="{F2D7BD55-03FE-4144-84F0-3B7825BA8439}" dt="2023-09-01T20:48:11.336" v="640" actId="1037"/>
          <ac:grpSpMkLst>
            <pc:docMk/>
            <pc:sldMk cId="2912228658" sldId="5664"/>
            <ac:grpSpMk id="15" creationId="{A4D55766-57D3-4565-8493-59ABE183C37C}"/>
          </ac:grpSpMkLst>
        </pc:grpChg>
        <pc:picChg chg="add del">
          <ac:chgData name="Aranxa  Zepeda Herrera" userId="c7bce529-ffec-4142-a2a9-ceaca1e5a224" providerId="ADAL" clId="{F2D7BD55-03FE-4144-84F0-3B7825BA8439}" dt="2023-09-01T20:43:12.645" v="569" actId="478"/>
          <ac:picMkLst>
            <pc:docMk/>
            <pc:sldMk cId="2912228658" sldId="5664"/>
            <ac:picMk id="4" creationId="{D85E6572-DDB1-1E85-DDE1-A36B30DCDD10}"/>
          </ac:picMkLst>
        </pc:picChg>
        <pc:picChg chg="add del mod">
          <ac:chgData name="Aranxa  Zepeda Herrera" userId="c7bce529-ffec-4142-a2a9-ceaca1e5a224" providerId="ADAL" clId="{F2D7BD55-03FE-4144-84F0-3B7825BA8439}" dt="2023-09-01T20:42:29.083" v="534" actId="478"/>
          <ac:picMkLst>
            <pc:docMk/>
            <pc:sldMk cId="2912228658" sldId="5664"/>
            <ac:picMk id="5" creationId="{A8E9E19F-E0F4-E8CC-BA7F-46312476F84C}"/>
          </ac:picMkLst>
        </pc:picChg>
        <pc:picChg chg="del mod">
          <ac:chgData name="Aranxa  Zepeda Herrera" userId="c7bce529-ffec-4142-a2a9-ceaca1e5a224" providerId="ADAL" clId="{F2D7BD55-03FE-4144-84F0-3B7825BA8439}" dt="2023-09-01T20:46:07.633" v="585" actId="478"/>
          <ac:picMkLst>
            <pc:docMk/>
            <pc:sldMk cId="2912228658" sldId="5664"/>
            <ac:picMk id="7" creationId="{3E0318C5-006E-8128-4072-D71387EAD053}"/>
          </ac:picMkLst>
        </pc:picChg>
        <pc:picChg chg="del mod">
          <ac:chgData name="Aranxa  Zepeda Herrera" userId="c7bce529-ffec-4142-a2a9-ceaca1e5a224" providerId="ADAL" clId="{F2D7BD55-03FE-4144-84F0-3B7825BA8439}" dt="2023-09-01T20:46:44.069" v="602" actId="478"/>
          <ac:picMkLst>
            <pc:docMk/>
            <pc:sldMk cId="2912228658" sldId="5664"/>
            <ac:picMk id="11" creationId="{F520408C-5B15-D14A-2D81-5D92962E2329}"/>
          </ac:picMkLst>
        </pc:picChg>
        <pc:picChg chg="add mod ord modCrop">
          <ac:chgData name="Aranxa  Zepeda Herrera" userId="c7bce529-ffec-4142-a2a9-ceaca1e5a224" providerId="ADAL" clId="{F2D7BD55-03FE-4144-84F0-3B7825BA8439}" dt="2023-09-01T20:48:20.372" v="648" actId="1037"/>
          <ac:picMkLst>
            <pc:docMk/>
            <pc:sldMk cId="2912228658" sldId="5664"/>
            <ac:picMk id="12" creationId="{563BBDBE-F4C7-FC8A-EE52-0FE7A526FF37}"/>
          </ac:picMkLst>
        </pc:picChg>
        <pc:picChg chg="add mod ord modCrop">
          <ac:chgData name="Aranxa  Zepeda Herrera" userId="c7bce529-ffec-4142-a2a9-ceaca1e5a224" providerId="ADAL" clId="{F2D7BD55-03FE-4144-84F0-3B7825BA8439}" dt="2023-09-01T20:48:50.047" v="654" actId="732"/>
          <ac:picMkLst>
            <pc:docMk/>
            <pc:sldMk cId="2912228658" sldId="5664"/>
            <ac:picMk id="14" creationId="{4E5B472A-BF0E-CA54-C139-D9088A4BED5F}"/>
          </ac:picMkLst>
        </pc:picChg>
        <pc:picChg chg="add mod ord modCrop">
          <ac:chgData name="Aranxa  Zepeda Herrera" userId="c7bce529-ffec-4142-a2a9-ceaca1e5a224" providerId="ADAL" clId="{F2D7BD55-03FE-4144-84F0-3B7825BA8439}" dt="2023-09-01T20:48:34.272" v="650" actId="732"/>
          <ac:picMkLst>
            <pc:docMk/>
            <pc:sldMk cId="2912228658" sldId="5664"/>
            <ac:picMk id="20" creationId="{7512BF6F-9B61-D82E-EED8-9E3371E76EE5}"/>
          </ac:picMkLst>
        </pc:picChg>
      </pc:sldChg>
      <pc:sldChg chg="addSp delSp modSp mod">
        <pc:chgData name="Aranxa  Zepeda Herrera" userId="c7bce529-ffec-4142-a2a9-ceaca1e5a224" providerId="ADAL" clId="{F2D7BD55-03FE-4144-84F0-3B7825BA8439}" dt="2023-09-01T21:04:50.451" v="812" actId="1076"/>
        <pc:sldMkLst>
          <pc:docMk/>
          <pc:sldMk cId="2442333922" sldId="5666"/>
        </pc:sldMkLst>
        <pc:spChg chg="mod">
          <ac:chgData name="Aranxa  Zepeda Herrera" userId="c7bce529-ffec-4142-a2a9-ceaca1e5a224" providerId="ADAL" clId="{F2D7BD55-03FE-4144-84F0-3B7825BA8439}" dt="2023-09-01T21:04:36.430" v="809" actId="1037"/>
          <ac:spMkLst>
            <pc:docMk/>
            <pc:sldMk cId="2442333922" sldId="5666"/>
            <ac:spMk id="9" creationId="{1986E902-6F64-360B-9F2C-9B1BDDC70B42}"/>
          </ac:spMkLst>
        </pc:spChg>
        <pc:spChg chg="mod">
          <ac:chgData name="Aranxa  Zepeda Herrera" userId="c7bce529-ffec-4142-a2a9-ceaca1e5a224" providerId="ADAL" clId="{F2D7BD55-03FE-4144-84F0-3B7825BA8439}" dt="2023-09-01T21:04:41.617" v="810" actId="1076"/>
          <ac:spMkLst>
            <pc:docMk/>
            <pc:sldMk cId="2442333922" sldId="5666"/>
            <ac:spMk id="16" creationId="{D0C018F3-5DFF-C406-41B4-9747A1827AAE}"/>
          </ac:spMkLst>
        </pc:spChg>
        <pc:spChg chg="mod">
          <ac:chgData name="Aranxa  Zepeda Herrera" userId="c7bce529-ffec-4142-a2a9-ceaca1e5a224" providerId="ADAL" clId="{F2D7BD55-03FE-4144-84F0-3B7825BA8439}" dt="2023-09-01T21:04:44.248" v="811" actId="1076"/>
          <ac:spMkLst>
            <pc:docMk/>
            <pc:sldMk cId="2442333922" sldId="5666"/>
            <ac:spMk id="17" creationId="{C5D78EE9-70B2-0D60-D583-DAA56D5E77BC}"/>
          </ac:spMkLst>
        </pc:spChg>
        <pc:spChg chg="mod">
          <ac:chgData name="Aranxa  Zepeda Herrera" userId="c7bce529-ffec-4142-a2a9-ceaca1e5a224" providerId="ADAL" clId="{F2D7BD55-03FE-4144-84F0-3B7825BA8439}" dt="2023-09-01T21:04:50.451" v="812" actId="1076"/>
          <ac:spMkLst>
            <pc:docMk/>
            <pc:sldMk cId="2442333922" sldId="5666"/>
            <ac:spMk id="18" creationId="{13D622CC-5248-3B05-BEB5-D1FE7D5740EC}"/>
          </ac:spMkLst>
        </pc:spChg>
        <pc:spChg chg="mod">
          <ac:chgData name="Aranxa  Zepeda Herrera" userId="c7bce529-ffec-4142-a2a9-ceaca1e5a224" providerId="ADAL" clId="{F2D7BD55-03FE-4144-84F0-3B7825BA8439}" dt="2023-09-01T21:04:36.430" v="809" actId="1037"/>
          <ac:spMkLst>
            <pc:docMk/>
            <pc:sldMk cId="2442333922" sldId="5666"/>
            <ac:spMk id="23" creationId="{1E214668-6BF4-494C-440D-D6585CAB0E64}"/>
          </ac:spMkLst>
        </pc:spChg>
        <pc:spChg chg="mod">
          <ac:chgData name="Aranxa  Zepeda Herrera" userId="c7bce529-ffec-4142-a2a9-ceaca1e5a224" providerId="ADAL" clId="{F2D7BD55-03FE-4144-84F0-3B7825BA8439}" dt="2023-09-01T21:04:36.430" v="809" actId="1037"/>
          <ac:spMkLst>
            <pc:docMk/>
            <pc:sldMk cId="2442333922" sldId="5666"/>
            <ac:spMk id="24" creationId="{2AAD61E9-A79A-3435-3CB1-38B61166133E}"/>
          </ac:spMkLst>
        </pc:spChg>
        <pc:spChg chg="mod">
          <ac:chgData name="Aranxa  Zepeda Herrera" userId="c7bce529-ffec-4142-a2a9-ceaca1e5a224" providerId="ADAL" clId="{F2D7BD55-03FE-4144-84F0-3B7825BA8439}" dt="2023-09-01T21:04:36.430" v="809" actId="1037"/>
          <ac:spMkLst>
            <pc:docMk/>
            <pc:sldMk cId="2442333922" sldId="5666"/>
            <ac:spMk id="25" creationId="{FA4CD413-A6FA-31F5-F3E3-6226CE463E0F}"/>
          </ac:spMkLst>
        </pc:spChg>
        <pc:spChg chg="mod">
          <ac:chgData name="Aranxa  Zepeda Herrera" userId="c7bce529-ffec-4142-a2a9-ceaca1e5a224" providerId="ADAL" clId="{F2D7BD55-03FE-4144-84F0-3B7825BA8439}" dt="2023-09-01T21:04:36.430" v="809" actId="1037"/>
          <ac:spMkLst>
            <pc:docMk/>
            <pc:sldMk cId="2442333922" sldId="5666"/>
            <ac:spMk id="26" creationId="{390F6431-74ED-3FB5-8177-2BE23B10FA82}"/>
          </ac:spMkLst>
        </pc:spChg>
        <pc:spChg chg="mod">
          <ac:chgData name="Aranxa  Zepeda Herrera" userId="c7bce529-ffec-4142-a2a9-ceaca1e5a224" providerId="ADAL" clId="{F2D7BD55-03FE-4144-84F0-3B7825BA8439}" dt="2023-09-01T21:04:36.430" v="809" actId="1037"/>
          <ac:spMkLst>
            <pc:docMk/>
            <pc:sldMk cId="2442333922" sldId="5666"/>
            <ac:spMk id="27" creationId="{6C646D95-4C71-4197-1510-AAD1CCA618C5}"/>
          </ac:spMkLst>
        </pc:spChg>
        <pc:grpChg chg="mod">
          <ac:chgData name="Aranxa  Zepeda Herrera" userId="c7bce529-ffec-4142-a2a9-ceaca1e5a224" providerId="ADAL" clId="{F2D7BD55-03FE-4144-84F0-3B7825BA8439}" dt="2023-09-01T21:04:36.430" v="809" actId="1037"/>
          <ac:grpSpMkLst>
            <pc:docMk/>
            <pc:sldMk cId="2442333922" sldId="5666"/>
            <ac:grpSpMk id="13" creationId="{324998F6-20BC-49B7-D17B-E08D44CAA98E}"/>
          </ac:grpSpMkLst>
        </pc:grpChg>
        <pc:picChg chg="add mod ord">
          <ac:chgData name="Aranxa  Zepeda Herrera" userId="c7bce529-ffec-4142-a2a9-ceaca1e5a224" providerId="ADAL" clId="{F2D7BD55-03FE-4144-84F0-3B7825BA8439}" dt="2023-09-01T21:04:36.430" v="809" actId="1037"/>
          <ac:picMkLst>
            <pc:docMk/>
            <pc:sldMk cId="2442333922" sldId="5666"/>
            <ac:picMk id="4" creationId="{833EA485-04E3-E147-2AB0-D13F33E2FB59}"/>
          </ac:picMkLst>
        </pc:picChg>
        <pc:picChg chg="del">
          <ac:chgData name="Aranxa  Zepeda Herrera" userId="c7bce529-ffec-4142-a2a9-ceaca1e5a224" providerId="ADAL" clId="{F2D7BD55-03FE-4144-84F0-3B7825BA8439}" dt="2023-09-01T20:52:57.921" v="666" actId="478"/>
          <ac:picMkLst>
            <pc:docMk/>
            <pc:sldMk cId="2442333922" sldId="5666"/>
            <ac:picMk id="5" creationId="{CDA6F03B-8B94-8DBE-E6A7-6B0631D8F83C}"/>
          </ac:picMkLst>
        </pc:picChg>
        <pc:picChg chg="add mod ord">
          <ac:chgData name="Aranxa  Zepeda Herrera" userId="c7bce529-ffec-4142-a2a9-ceaca1e5a224" providerId="ADAL" clId="{F2D7BD55-03FE-4144-84F0-3B7825BA8439}" dt="2023-09-01T21:04:36.430" v="809" actId="1037"/>
          <ac:picMkLst>
            <pc:docMk/>
            <pc:sldMk cId="2442333922" sldId="5666"/>
            <ac:picMk id="8" creationId="{ABE43244-9C8B-0FD4-DD52-3C8E6DD1FC76}"/>
          </ac:picMkLst>
        </pc:picChg>
        <pc:picChg chg="add mod ord">
          <ac:chgData name="Aranxa  Zepeda Herrera" userId="c7bce529-ffec-4142-a2a9-ceaca1e5a224" providerId="ADAL" clId="{F2D7BD55-03FE-4144-84F0-3B7825BA8439}" dt="2023-09-01T21:04:36.430" v="809" actId="1037"/>
          <ac:picMkLst>
            <pc:docMk/>
            <pc:sldMk cId="2442333922" sldId="5666"/>
            <ac:picMk id="12" creationId="{233908B9-ADA5-EAE7-5182-80BDFD28AEA5}"/>
          </ac:picMkLst>
        </pc:picChg>
        <pc:picChg chg="add del mod">
          <ac:chgData name="Aranxa  Zepeda Herrera" userId="c7bce529-ffec-4142-a2a9-ceaca1e5a224" providerId="ADAL" clId="{F2D7BD55-03FE-4144-84F0-3B7825BA8439}" dt="2023-09-01T20:55:50.866" v="726" actId="478"/>
          <ac:picMkLst>
            <pc:docMk/>
            <pc:sldMk cId="2442333922" sldId="5666"/>
            <ac:picMk id="14" creationId="{E2AE9F81-C4AB-8520-2FE6-F93C8807C6CD}"/>
          </ac:picMkLst>
        </pc:picChg>
        <pc:picChg chg="del mod">
          <ac:chgData name="Aranxa  Zepeda Herrera" userId="c7bce529-ffec-4142-a2a9-ceaca1e5a224" providerId="ADAL" clId="{F2D7BD55-03FE-4144-84F0-3B7825BA8439}" dt="2023-09-01T20:56:34.628" v="733" actId="478"/>
          <ac:picMkLst>
            <pc:docMk/>
            <pc:sldMk cId="2442333922" sldId="5666"/>
            <ac:picMk id="20" creationId="{3B845C2C-B12A-CD24-C711-1F830C2F3ACA}"/>
          </ac:picMkLst>
        </pc:picChg>
      </pc:sldChg>
      <pc:sldChg chg="addSp delSp modSp mod">
        <pc:chgData name="Aranxa  Zepeda Herrera" userId="c7bce529-ffec-4142-a2a9-ceaca1e5a224" providerId="ADAL" clId="{F2D7BD55-03FE-4144-84F0-3B7825BA8439}" dt="2023-09-01T20:46:39.435" v="601" actId="20577"/>
        <pc:sldMkLst>
          <pc:docMk/>
          <pc:sldMk cId="1806807409" sldId="5667"/>
        </pc:sldMkLst>
        <pc:spChg chg="mod">
          <ac:chgData name="Aranxa  Zepeda Herrera" userId="c7bce529-ffec-4142-a2a9-ceaca1e5a224" providerId="ADAL" clId="{F2D7BD55-03FE-4144-84F0-3B7825BA8439}" dt="2023-09-01T20:46:39.435" v="601" actId="20577"/>
          <ac:spMkLst>
            <pc:docMk/>
            <pc:sldMk cId="1806807409" sldId="5667"/>
            <ac:spMk id="6" creationId="{672A246B-6495-5683-E29F-F77008207351}"/>
          </ac:spMkLst>
        </pc:spChg>
        <pc:spChg chg="del mod">
          <ac:chgData name="Aranxa  Zepeda Herrera" userId="c7bce529-ffec-4142-a2a9-ceaca1e5a224" providerId="ADAL" clId="{F2D7BD55-03FE-4144-84F0-3B7825BA8439}" dt="2023-09-01T20:36:04.342" v="425" actId="478"/>
          <ac:spMkLst>
            <pc:docMk/>
            <pc:sldMk cId="1806807409" sldId="5667"/>
            <ac:spMk id="9" creationId="{5E06290A-F686-E095-EFA3-45F40845A3AE}"/>
          </ac:spMkLst>
        </pc:spChg>
        <pc:spChg chg="add mod">
          <ac:chgData name="Aranxa  Zepeda Herrera" userId="c7bce529-ffec-4142-a2a9-ceaca1e5a224" providerId="ADAL" clId="{F2D7BD55-03FE-4144-84F0-3B7825BA8439}" dt="2023-09-01T20:40:40.713" v="530" actId="255"/>
          <ac:spMkLst>
            <pc:docMk/>
            <pc:sldMk cId="1806807409" sldId="5667"/>
            <ac:spMk id="15" creationId="{7C31B7A5-09BA-97AF-FB0A-333A2C1DB362}"/>
          </ac:spMkLst>
        </pc:spChg>
        <pc:grpChg chg="add mod ord">
          <ac:chgData name="Aranxa  Zepeda Herrera" userId="c7bce529-ffec-4142-a2a9-ceaca1e5a224" providerId="ADAL" clId="{F2D7BD55-03FE-4144-84F0-3B7825BA8439}" dt="2023-09-01T20:38:56.225" v="452" actId="164"/>
          <ac:grpSpMkLst>
            <pc:docMk/>
            <pc:sldMk cId="1806807409" sldId="5667"/>
            <ac:grpSpMk id="8" creationId="{B4BDA812-85F3-B4D5-852E-5E407811C719}"/>
          </ac:grpSpMkLst>
        </pc:grpChg>
        <pc:grpChg chg="add del mod ord">
          <ac:chgData name="Aranxa  Zepeda Herrera" userId="c7bce529-ffec-4142-a2a9-ceaca1e5a224" providerId="ADAL" clId="{F2D7BD55-03FE-4144-84F0-3B7825BA8439}" dt="2023-09-01T20:39:52.154" v="469" actId="478"/>
          <ac:grpSpMkLst>
            <pc:docMk/>
            <pc:sldMk cId="1806807409" sldId="5667"/>
            <ac:grpSpMk id="18" creationId="{9B42FDBE-CE0F-74CC-550D-F1F59B1D1C61}"/>
          </ac:grpSpMkLst>
        </pc:grpChg>
        <pc:picChg chg="add mod ord">
          <ac:chgData name="Aranxa  Zepeda Herrera" userId="c7bce529-ffec-4142-a2a9-ceaca1e5a224" providerId="ADAL" clId="{F2D7BD55-03FE-4144-84F0-3B7825BA8439}" dt="2023-09-01T20:35:58.758" v="421" actId="164"/>
          <ac:picMkLst>
            <pc:docMk/>
            <pc:sldMk cId="1806807409" sldId="5667"/>
            <ac:picMk id="3" creationId="{C09A2F3A-8EC2-5BE9-35BC-DDA1AFB7FC54}"/>
          </ac:picMkLst>
        </pc:picChg>
        <pc:picChg chg="del">
          <ac:chgData name="Aranxa  Zepeda Herrera" userId="c7bce529-ffec-4142-a2a9-ceaca1e5a224" providerId="ADAL" clId="{F2D7BD55-03FE-4144-84F0-3B7825BA8439}" dt="2023-09-01T20:35:12.259" v="415" actId="478"/>
          <ac:picMkLst>
            <pc:docMk/>
            <pc:sldMk cId="1806807409" sldId="5667"/>
            <ac:picMk id="4" creationId="{42B8038A-2EAB-FC5F-40F6-6073FC4AFF9D}"/>
          </ac:picMkLst>
        </pc:picChg>
        <pc:picChg chg="add mod">
          <ac:chgData name="Aranxa  Zepeda Herrera" userId="c7bce529-ffec-4142-a2a9-ceaca1e5a224" providerId="ADAL" clId="{F2D7BD55-03FE-4144-84F0-3B7825BA8439}" dt="2023-09-01T20:35:58.758" v="421" actId="164"/>
          <ac:picMkLst>
            <pc:docMk/>
            <pc:sldMk cId="1806807409" sldId="5667"/>
            <ac:picMk id="7" creationId="{C3AE218A-913E-75BC-EC91-30877BD6C86D}"/>
          </ac:picMkLst>
        </pc:picChg>
        <pc:picChg chg="add del">
          <ac:chgData name="Aranxa  Zepeda Herrera" userId="c7bce529-ffec-4142-a2a9-ceaca1e5a224" providerId="ADAL" clId="{F2D7BD55-03FE-4144-84F0-3B7825BA8439}" dt="2023-09-01T20:36:29.601" v="428" actId="478"/>
          <ac:picMkLst>
            <pc:docMk/>
            <pc:sldMk cId="1806807409" sldId="5667"/>
            <ac:picMk id="11" creationId="{0FC66ADA-06C2-FFF8-5AA7-03D74893235A}"/>
          </ac:picMkLst>
        </pc:picChg>
        <pc:picChg chg="del mod">
          <ac:chgData name="Aranxa  Zepeda Herrera" userId="c7bce529-ffec-4142-a2a9-ceaca1e5a224" providerId="ADAL" clId="{F2D7BD55-03FE-4144-84F0-3B7825BA8439}" dt="2023-09-01T20:36:05.645" v="426" actId="478"/>
          <ac:picMkLst>
            <pc:docMk/>
            <pc:sldMk cId="1806807409" sldId="5667"/>
            <ac:picMk id="13" creationId="{C07D6CC9-8696-53F8-D909-97EB75DDFA05}"/>
          </ac:picMkLst>
        </pc:picChg>
        <pc:picChg chg="add mod modCrop">
          <ac:chgData name="Aranxa  Zepeda Herrera" userId="c7bce529-ffec-4142-a2a9-ceaca1e5a224" providerId="ADAL" clId="{F2D7BD55-03FE-4144-84F0-3B7825BA8439}" dt="2023-09-01T20:40:19.417" v="529" actId="1036"/>
          <ac:picMkLst>
            <pc:docMk/>
            <pc:sldMk cId="1806807409" sldId="5667"/>
            <ac:picMk id="14" creationId="{B1584FDC-B878-E605-301D-495FADFA3F0E}"/>
          </ac:picMkLst>
        </pc:picChg>
        <pc:picChg chg="add mod">
          <ac:chgData name="Aranxa  Zepeda Herrera" userId="c7bce529-ffec-4142-a2a9-ceaca1e5a224" providerId="ADAL" clId="{F2D7BD55-03FE-4144-84F0-3B7825BA8439}" dt="2023-09-01T20:38:56.225" v="452" actId="164"/>
          <ac:picMkLst>
            <pc:docMk/>
            <pc:sldMk cId="1806807409" sldId="5667"/>
            <ac:picMk id="17" creationId="{D7A8D6B6-09AA-5C85-EDC5-F6E51216464E}"/>
          </ac:picMkLst>
        </pc:picChg>
        <pc:picChg chg="add mod ord">
          <ac:chgData name="Aranxa  Zepeda Herrera" userId="c7bce529-ffec-4142-a2a9-ceaca1e5a224" providerId="ADAL" clId="{F2D7BD55-03FE-4144-84F0-3B7825BA8439}" dt="2023-09-01T20:40:00.143" v="472" actId="167"/>
          <ac:picMkLst>
            <pc:docMk/>
            <pc:sldMk cId="1806807409" sldId="5667"/>
            <ac:picMk id="20" creationId="{791B57CD-CBEF-BD39-918B-B7444CCC23C0}"/>
          </ac:picMkLst>
        </pc:picChg>
      </pc:sldChg>
    </pc:docChg>
  </pc:docChgLst>
  <pc:docChgLst>
    <pc:chgData name="Aranxa Zepeda Herrera" userId="c7bce529-ffec-4142-a2a9-ceaca1e5a224" providerId="ADAL" clId="{CDE34AE4-9D7F-4995-BA81-D6A14EE53A05}"/>
    <pc:docChg chg="undo custSel modSld">
      <pc:chgData name="Aranxa Zepeda Herrera" userId="c7bce529-ffec-4142-a2a9-ceaca1e5a224" providerId="ADAL" clId="{CDE34AE4-9D7F-4995-BA81-D6A14EE53A05}" dt="2023-11-03T23:25:30.585" v="1101" actId="1035"/>
      <pc:docMkLst>
        <pc:docMk/>
      </pc:docMkLst>
      <pc:sldChg chg="addSp delSp modSp mod">
        <pc:chgData name="Aranxa Zepeda Herrera" userId="c7bce529-ffec-4142-a2a9-ceaca1e5a224" providerId="ADAL" clId="{CDE34AE4-9D7F-4995-BA81-D6A14EE53A05}" dt="2023-11-03T23:02:27.724" v="848" actId="1038"/>
        <pc:sldMkLst>
          <pc:docMk/>
          <pc:sldMk cId="3338080403" sldId="948"/>
        </pc:sldMkLst>
        <pc:spChg chg="mod">
          <ac:chgData name="Aranxa Zepeda Herrera" userId="c7bce529-ffec-4142-a2a9-ceaca1e5a224" providerId="ADAL" clId="{CDE34AE4-9D7F-4995-BA81-D6A14EE53A05}" dt="2023-11-03T18:26:31.243" v="5" actId="20577"/>
          <ac:spMkLst>
            <pc:docMk/>
            <pc:sldMk cId="3338080403" sldId="948"/>
            <ac:spMk id="6" creationId="{846B5375-9423-48A6-8014-23D7BA324B66}"/>
          </ac:spMkLst>
        </pc:spChg>
        <pc:spChg chg="mod">
          <ac:chgData name="Aranxa Zepeda Herrera" userId="c7bce529-ffec-4142-a2a9-ceaca1e5a224" providerId="ADAL" clId="{CDE34AE4-9D7F-4995-BA81-D6A14EE53A05}" dt="2023-11-03T23:02:27.724" v="848" actId="1038"/>
          <ac:spMkLst>
            <pc:docMk/>
            <pc:sldMk cId="3338080403" sldId="948"/>
            <ac:spMk id="7" creationId="{82AA41E7-BC66-4C53-9819-0037564B9CAE}"/>
          </ac:spMkLst>
        </pc:spChg>
        <pc:spChg chg="mod">
          <ac:chgData name="Aranxa Zepeda Herrera" userId="c7bce529-ffec-4142-a2a9-ceaca1e5a224" providerId="ADAL" clId="{CDE34AE4-9D7F-4995-BA81-D6A14EE53A05}" dt="2023-11-03T23:02:21.841" v="832" actId="1038"/>
          <ac:spMkLst>
            <pc:docMk/>
            <pc:sldMk cId="3338080403" sldId="948"/>
            <ac:spMk id="8" creationId="{7A0C504F-7766-4E14-988F-EB1AF2E8BF17}"/>
          </ac:spMkLst>
        </pc:spChg>
        <pc:spChg chg="mod">
          <ac:chgData name="Aranxa Zepeda Herrera" userId="c7bce529-ffec-4142-a2a9-ceaca1e5a224" providerId="ADAL" clId="{CDE34AE4-9D7F-4995-BA81-D6A14EE53A05}" dt="2023-11-03T23:02:21.841" v="832" actId="1038"/>
          <ac:spMkLst>
            <pc:docMk/>
            <pc:sldMk cId="3338080403" sldId="948"/>
            <ac:spMk id="9" creationId="{F6286799-6B16-4187-825E-4CDFA6BD2B01}"/>
          </ac:spMkLst>
        </pc:spChg>
        <pc:picChg chg="add mod modCrop">
          <ac:chgData name="Aranxa Zepeda Herrera" userId="c7bce529-ffec-4142-a2a9-ceaca1e5a224" providerId="ADAL" clId="{CDE34AE4-9D7F-4995-BA81-D6A14EE53A05}" dt="2023-11-03T23:02:24.433" v="840" actId="1038"/>
          <ac:picMkLst>
            <pc:docMk/>
            <pc:sldMk cId="3338080403" sldId="948"/>
            <ac:picMk id="3" creationId="{95E6AEEF-2054-8157-F885-3C6FF5E64CEE}"/>
          </ac:picMkLst>
        </pc:picChg>
        <pc:picChg chg="del">
          <ac:chgData name="Aranxa Zepeda Herrera" userId="c7bce529-ffec-4142-a2a9-ceaca1e5a224" providerId="ADAL" clId="{CDE34AE4-9D7F-4995-BA81-D6A14EE53A05}" dt="2023-11-03T18:26:34.860" v="6" actId="478"/>
          <ac:picMkLst>
            <pc:docMk/>
            <pc:sldMk cId="3338080403" sldId="948"/>
            <ac:picMk id="4" creationId="{918C0E9E-A2BB-E14F-072C-1F4CDBDE66E7}"/>
          </ac:picMkLst>
        </pc:picChg>
        <pc:picChg chg="add mod modCrop">
          <ac:chgData name="Aranxa Zepeda Herrera" userId="c7bce529-ffec-4142-a2a9-ceaca1e5a224" providerId="ADAL" clId="{CDE34AE4-9D7F-4995-BA81-D6A14EE53A05}" dt="2023-11-03T23:02:21.841" v="832" actId="1038"/>
          <ac:picMkLst>
            <pc:docMk/>
            <pc:sldMk cId="3338080403" sldId="948"/>
            <ac:picMk id="11" creationId="{A5893E09-8B4B-1781-0F78-CEB5FFF52578}"/>
          </ac:picMkLst>
        </pc:picChg>
        <pc:picChg chg="del">
          <ac:chgData name="Aranxa Zepeda Herrera" userId="c7bce529-ffec-4142-a2a9-ceaca1e5a224" providerId="ADAL" clId="{CDE34AE4-9D7F-4995-BA81-D6A14EE53A05}" dt="2023-11-03T18:27:01.989" v="15" actId="478"/>
          <ac:picMkLst>
            <pc:docMk/>
            <pc:sldMk cId="3338080403" sldId="948"/>
            <ac:picMk id="12" creationId="{31EFBB26-4B1A-C629-7940-B9F937E9C201}"/>
          </ac:picMkLst>
        </pc:picChg>
      </pc:sldChg>
      <pc:sldChg chg="addSp delSp modSp mod">
        <pc:chgData name="Aranxa Zepeda Herrera" userId="c7bce529-ffec-4142-a2a9-ceaca1e5a224" providerId="ADAL" clId="{CDE34AE4-9D7F-4995-BA81-D6A14EE53A05}" dt="2023-11-03T18:29:59.209" v="61" actId="732"/>
        <pc:sldMkLst>
          <pc:docMk/>
          <pc:sldMk cId="4113949992" sldId="949"/>
        </pc:sldMkLst>
        <pc:spChg chg="mod">
          <ac:chgData name="Aranxa Zepeda Herrera" userId="c7bce529-ffec-4142-a2a9-ceaca1e5a224" providerId="ADAL" clId="{CDE34AE4-9D7F-4995-BA81-D6A14EE53A05}" dt="2023-11-03T18:29:49.960" v="57" actId="20577"/>
          <ac:spMkLst>
            <pc:docMk/>
            <pc:sldMk cId="4113949992" sldId="949"/>
            <ac:spMk id="11" creationId="{2A7ED262-8AA6-4BE7-A0E9-20C765C4D3F9}"/>
          </ac:spMkLst>
        </pc:spChg>
        <pc:picChg chg="add mod ord modCrop">
          <ac:chgData name="Aranxa Zepeda Herrera" userId="c7bce529-ffec-4142-a2a9-ceaca1e5a224" providerId="ADAL" clId="{CDE34AE4-9D7F-4995-BA81-D6A14EE53A05}" dt="2023-11-03T18:29:59.209" v="61" actId="732"/>
          <ac:picMkLst>
            <pc:docMk/>
            <pc:sldMk cId="4113949992" sldId="949"/>
            <ac:picMk id="3" creationId="{4D041F27-4E24-D3BB-17DD-ACE22D0B453E}"/>
          </ac:picMkLst>
        </pc:picChg>
        <pc:picChg chg="del">
          <ac:chgData name="Aranxa Zepeda Herrera" userId="c7bce529-ffec-4142-a2a9-ceaca1e5a224" providerId="ADAL" clId="{CDE34AE4-9D7F-4995-BA81-D6A14EE53A05}" dt="2023-11-03T18:29:36.758" v="49" actId="478"/>
          <ac:picMkLst>
            <pc:docMk/>
            <pc:sldMk cId="4113949992" sldId="949"/>
            <ac:picMk id="4" creationId="{9CD76DBA-BBD4-1AE9-E9B8-8C9998787AA1}"/>
          </ac:picMkLst>
        </pc:picChg>
      </pc:sldChg>
      <pc:sldChg chg="addSp delSp modSp mod">
        <pc:chgData name="Aranxa Zepeda Herrera" userId="c7bce529-ffec-4142-a2a9-ceaca1e5a224" providerId="ADAL" clId="{CDE34AE4-9D7F-4995-BA81-D6A14EE53A05}" dt="2023-11-03T18:31:09.483" v="74" actId="20577"/>
        <pc:sldMkLst>
          <pc:docMk/>
          <pc:sldMk cId="1026016386" sldId="950"/>
        </pc:sldMkLst>
        <pc:spChg chg="mod">
          <ac:chgData name="Aranxa Zepeda Herrera" userId="c7bce529-ffec-4142-a2a9-ceaca1e5a224" providerId="ADAL" clId="{CDE34AE4-9D7F-4995-BA81-D6A14EE53A05}" dt="2023-11-03T18:31:09.483" v="74" actId="20577"/>
          <ac:spMkLst>
            <pc:docMk/>
            <pc:sldMk cId="1026016386" sldId="950"/>
            <ac:spMk id="6" creationId="{45F0D67E-6099-4FC2-91EA-A0450E960422}"/>
          </ac:spMkLst>
        </pc:spChg>
        <pc:picChg chg="add mod modCrop">
          <ac:chgData name="Aranxa Zepeda Herrera" userId="c7bce529-ffec-4142-a2a9-ceaca1e5a224" providerId="ADAL" clId="{CDE34AE4-9D7F-4995-BA81-D6A14EE53A05}" dt="2023-11-03T18:30:56.995" v="72" actId="1076"/>
          <ac:picMkLst>
            <pc:docMk/>
            <pc:sldMk cId="1026016386" sldId="950"/>
            <ac:picMk id="3" creationId="{314D461A-32E4-D2D9-1A8C-A520923F2D6B}"/>
          </ac:picMkLst>
        </pc:picChg>
        <pc:picChg chg="del">
          <ac:chgData name="Aranxa Zepeda Herrera" userId="c7bce529-ffec-4142-a2a9-ceaca1e5a224" providerId="ADAL" clId="{CDE34AE4-9D7F-4995-BA81-D6A14EE53A05}" dt="2023-11-03T18:30:34.757" v="64" actId="478"/>
          <ac:picMkLst>
            <pc:docMk/>
            <pc:sldMk cId="1026016386" sldId="950"/>
            <ac:picMk id="4" creationId="{3128F799-14F0-2454-6055-14640892E4C9}"/>
          </ac:picMkLst>
        </pc:picChg>
      </pc:sldChg>
      <pc:sldChg chg="addSp delSp modSp mod">
        <pc:chgData name="Aranxa Zepeda Herrera" userId="c7bce529-ffec-4142-a2a9-ceaca1e5a224" providerId="ADAL" clId="{CDE34AE4-9D7F-4995-BA81-D6A14EE53A05}" dt="2023-11-03T23:04:03.778" v="1041" actId="113"/>
        <pc:sldMkLst>
          <pc:docMk/>
          <pc:sldMk cId="2711336626" sldId="952"/>
        </pc:sldMkLst>
        <pc:spChg chg="mod">
          <ac:chgData name="Aranxa Zepeda Herrera" userId="c7bce529-ffec-4142-a2a9-ceaca1e5a224" providerId="ADAL" clId="{CDE34AE4-9D7F-4995-BA81-D6A14EE53A05}" dt="2023-11-03T18:32:04.690" v="83" actId="20577"/>
          <ac:spMkLst>
            <pc:docMk/>
            <pc:sldMk cId="2711336626" sldId="952"/>
            <ac:spMk id="3" creationId="{0BE117D5-C839-8FDF-4910-7F3018D9E088}"/>
          </ac:spMkLst>
        </pc:spChg>
        <pc:spChg chg="mod">
          <ac:chgData name="Aranxa Zepeda Herrera" userId="c7bce529-ffec-4142-a2a9-ceaca1e5a224" providerId="ADAL" clId="{CDE34AE4-9D7F-4995-BA81-D6A14EE53A05}" dt="2023-11-03T18:31:16.061" v="76" actId="20577"/>
          <ac:spMkLst>
            <pc:docMk/>
            <pc:sldMk cId="2711336626" sldId="952"/>
            <ac:spMk id="6" creationId="{846B5375-9423-48A6-8014-23D7BA324B66}"/>
          </ac:spMkLst>
        </pc:spChg>
        <pc:spChg chg="add mod">
          <ac:chgData name="Aranxa Zepeda Herrera" userId="c7bce529-ffec-4142-a2a9-ceaca1e5a224" providerId="ADAL" clId="{CDE34AE4-9D7F-4995-BA81-D6A14EE53A05}" dt="2023-11-03T23:04:03.778" v="1041" actId="113"/>
          <ac:spMkLst>
            <pc:docMk/>
            <pc:sldMk cId="2711336626" sldId="952"/>
            <ac:spMk id="12" creationId="{853102C3-5E1E-DE29-E900-BF7435E79826}"/>
          </ac:spMkLst>
        </pc:spChg>
        <pc:spChg chg="mod">
          <ac:chgData name="Aranxa Zepeda Herrera" userId="c7bce529-ffec-4142-a2a9-ceaca1e5a224" providerId="ADAL" clId="{CDE34AE4-9D7F-4995-BA81-D6A14EE53A05}" dt="2023-11-03T18:33:18.663" v="101" actId="20577"/>
          <ac:spMkLst>
            <pc:docMk/>
            <pc:sldMk cId="2711336626" sldId="952"/>
            <ac:spMk id="17" creationId="{2BD5CC9D-4958-85E2-5220-199AF197F9C7}"/>
          </ac:spMkLst>
        </pc:spChg>
        <pc:picChg chg="del">
          <ac:chgData name="Aranxa Zepeda Herrera" userId="c7bce529-ffec-4142-a2a9-ceaca1e5a224" providerId="ADAL" clId="{CDE34AE4-9D7F-4995-BA81-D6A14EE53A05}" dt="2023-11-03T18:31:17.509" v="77" actId="478"/>
          <ac:picMkLst>
            <pc:docMk/>
            <pc:sldMk cId="2711336626" sldId="952"/>
            <ac:picMk id="7" creationId="{D2BBF955-456F-F616-3F6B-919CB55FA1DC}"/>
          </ac:picMkLst>
        </pc:picChg>
        <pc:picChg chg="add mod modCrop">
          <ac:chgData name="Aranxa Zepeda Herrera" userId="c7bce529-ffec-4142-a2a9-ceaca1e5a224" providerId="ADAL" clId="{CDE34AE4-9D7F-4995-BA81-D6A14EE53A05}" dt="2023-11-03T18:32:01.179" v="81" actId="1076"/>
          <ac:picMkLst>
            <pc:docMk/>
            <pc:sldMk cId="2711336626" sldId="952"/>
            <ac:picMk id="8" creationId="{67945819-0BF0-1980-1315-4292EC30D871}"/>
          </ac:picMkLst>
        </pc:picChg>
        <pc:picChg chg="del">
          <ac:chgData name="Aranxa Zepeda Herrera" userId="c7bce529-ffec-4142-a2a9-ceaca1e5a224" providerId="ADAL" clId="{CDE34AE4-9D7F-4995-BA81-D6A14EE53A05}" dt="2023-11-03T18:32:07.616" v="84" actId="478"/>
          <ac:picMkLst>
            <pc:docMk/>
            <pc:sldMk cId="2711336626" sldId="952"/>
            <ac:picMk id="10" creationId="{D1B5538C-ECA3-0302-B660-D2577B8696E7}"/>
          </ac:picMkLst>
        </pc:picChg>
        <pc:picChg chg="add mod">
          <ac:chgData name="Aranxa Zepeda Herrera" userId="c7bce529-ffec-4142-a2a9-ceaca1e5a224" providerId="ADAL" clId="{CDE34AE4-9D7F-4995-BA81-D6A14EE53A05}" dt="2023-11-03T18:35:12.855" v="102" actId="14100"/>
          <ac:picMkLst>
            <pc:docMk/>
            <pc:sldMk cId="2711336626" sldId="952"/>
            <ac:picMk id="11" creationId="{249CA7AF-3809-C090-FB11-EC29B519F911}"/>
          </ac:picMkLst>
        </pc:picChg>
      </pc:sldChg>
      <pc:sldChg chg="addSp delSp modSp mod">
        <pc:chgData name="Aranxa Zepeda Herrera" userId="c7bce529-ffec-4142-a2a9-ceaca1e5a224" providerId="ADAL" clId="{CDE34AE4-9D7F-4995-BA81-D6A14EE53A05}" dt="2023-11-03T18:35:48.689" v="113" actId="20577"/>
        <pc:sldMkLst>
          <pc:docMk/>
          <pc:sldMk cId="1166874769" sldId="953"/>
        </pc:sldMkLst>
        <pc:spChg chg="mod">
          <ac:chgData name="Aranxa Zepeda Herrera" userId="c7bce529-ffec-4142-a2a9-ceaca1e5a224" providerId="ADAL" clId="{CDE34AE4-9D7F-4995-BA81-D6A14EE53A05}" dt="2023-11-03T18:35:48.689" v="113" actId="20577"/>
          <ac:spMkLst>
            <pc:docMk/>
            <pc:sldMk cId="1166874769" sldId="953"/>
            <ac:spMk id="11" creationId="{2A7ED262-8AA6-4BE7-A0E9-20C765C4D3F9}"/>
          </ac:spMkLst>
        </pc:spChg>
        <pc:picChg chg="del">
          <ac:chgData name="Aranxa Zepeda Herrera" userId="c7bce529-ffec-4142-a2a9-ceaca1e5a224" providerId="ADAL" clId="{CDE34AE4-9D7F-4995-BA81-D6A14EE53A05}" dt="2023-11-03T18:35:37.189" v="105" actId="478"/>
          <ac:picMkLst>
            <pc:docMk/>
            <pc:sldMk cId="1166874769" sldId="953"/>
            <ac:picMk id="3" creationId="{7B7E48E5-42CF-D8E2-4406-64A6E294AD9A}"/>
          </ac:picMkLst>
        </pc:picChg>
        <pc:picChg chg="add mod ord">
          <ac:chgData name="Aranxa Zepeda Herrera" userId="c7bce529-ffec-4142-a2a9-ceaca1e5a224" providerId="ADAL" clId="{CDE34AE4-9D7F-4995-BA81-D6A14EE53A05}" dt="2023-11-03T18:35:46.756" v="111" actId="1076"/>
          <ac:picMkLst>
            <pc:docMk/>
            <pc:sldMk cId="1166874769" sldId="953"/>
            <ac:picMk id="4" creationId="{7180DF7D-78FB-DD94-5F2B-836F4B3A91DF}"/>
          </ac:picMkLst>
        </pc:picChg>
      </pc:sldChg>
      <pc:sldChg chg="addSp delSp modSp mod">
        <pc:chgData name="Aranxa Zepeda Herrera" userId="c7bce529-ffec-4142-a2a9-ceaca1e5a224" providerId="ADAL" clId="{CDE34AE4-9D7F-4995-BA81-D6A14EE53A05}" dt="2023-11-03T18:37:29.759" v="133" actId="1035"/>
        <pc:sldMkLst>
          <pc:docMk/>
          <pc:sldMk cId="2604749361" sldId="954"/>
        </pc:sldMkLst>
        <pc:spChg chg="mod">
          <ac:chgData name="Aranxa Zepeda Herrera" userId="c7bce529-ffec-4142-a2a9-ceaca1e5a224" providerId="ADAL" clId="{CDE34AE4-9D7F-4995-BA81-D6A14EE53A05}" dt="2023-11-03T18:36:29.906" v="116" actId="20577"/>
          <ac:spMkLst>
            <pc:docMk/>
            <pc:sldMk cId="2604749361" sldId="954"/>
            <ac:spMk id="6" creationId="{45F0D67E-6099-4FC2-91EA-A0450E960422}"/>
          </ac:spMkLst>
        </pc:spChg>
        <pc:picChg chg="del">
          <ac:chgData name="Aranxa Zepeda Herrera" userId="c7bce529-ffec-4142-a2a9-ceaca1e5a224" providerId="ADAL" clId="{CDE34AE4-9D7F-4995-BA81-D6A14EE53A05}" dt="2023-11-03T18:36:27.495" v="114" actId="478"/>
          <ac:picMkLst>
            <pc:docMk/>
            <pc:sldMk cId="2604749361" sldId="954"/>
            <ac:picMk id="3" creationId="{737C7073-C6A8-3CDD-CD75-918147ACB28A}"/>
          </ac:picMkLst>
        </pc:picChg>
        <pc:picChg chg="add mod modCrop">
          <ac:chgData name="Aranxa Zepeda Herrera" userId="c7bce529-ffec-4142-a2a9-ceaca1e5a224" providerId="ADAL" clId="{CDE34AE4-9D7F-4995-BA81-D6A14EE53A05}" dt="2023-11-03T18:37:29.759" v="133" actId="1035"/>
          <ac:picMkLst>
            <pc:docMk/>
            <pc:sldMk cId="2604749361" sldId="954"/>
            <ac:picMk id="4" creationId="{B2A28C75-9C9E-2E52-A201-DE59DAFFAE82}"/>
          </ac:picMkLst>
        </pc:picChg>
      </pc:sldChg>
      <pc:sldChg chg="addSp delSp modSp mod">
        <pc:chgData name="Aranxa Zepeda Herrera" userId="c7bce529-ffec-4142-a2a9-ceaca1e5a224" providerId="ADAL" clId="{CDE34AE4-9D7F-4995-BA81-D6A14EE53A05}" dt="2023-11-03T23:22:50.918" v="1097" actId="1076"/>
        <pc:sldMkLst>
          <pc:docMk/>
          <pc:sldMk cId="1622742577" sldId="1011"/>
        </pc:sldMkLst>
        <pc:spChg chg="mod ord">
          <ac:chgData name="Aranxa Zepeda Herrera" userId="c7bce529-ffec-4142-a2a9-ceaca1e5a224" providerId="ADAL" clId="{CDE34AE4-9D7F-4995-BA81-D6A14EE53A05}" dt="2023-11-03T20:06:46.539" v="417" actId="1076"/>
          <ac:spMkLst>
            <pc:docMk/>
            <pc:sldMk cId="1622742577" sldId="1011"/>
            <ac:spMk id="10" creationId="{6855F4FB-C0ED-994D-CE8C-8D8C119AFA50}"/>
          </ac:spMkLst>
        </pc:spChg>
        <pc:spChg chg="mod">
          <ac:chgData name="Aranxa Zepeda Herrera" userId="c7bce529-ffec-4142-a2a9-ceaca1e5a224" providerId="ADAL" clId="{CDE34AE4-9D7F-4995-BA81-D6A14EE53A05}" dt="2023-11-03T20:10:49.103" v="447" actId="1038"/>
          <ac:spMkLst>
            <pc:docMk/>
            <pc:sldMk cId="1622742577" sldId="1011"/>
            <ac:spMk id="19" creationId="{520392BB-404A-D046-DC38-1540C42A9EF9}"/>
          </ac:spMkLst>
        </pc:spChg>
        <pc:spChg chg="mod">
          <ac:chgData name="Aranxa Zepeda Herrera" userId="c7bce529-ffec-4142-a2a9-ceaca1e5a224" providerId="ADAL" clId="{CDE34AE4-9D7F-4995-BA81-D6A14EE53A05}" dt="2023-11-03T23:22:50.918" v="1097" actId="1076"/>
          <ac:spMkLst>
            <pc:docMk/>
            <pc:sldMk cId="1622742577" sldId="1011"/>
            <ac:spMk id="32" creationId="{367EF0EE-D00D-4131-97C7-CF5F7D03701C}"/>
          </ac:spMkLst>
        </pc:spChg>
        <pc:picChg chg="add mod">
          <ac:chgData name="Aranxa Zepeda Herrera" userId="c7bce529-ffec-4142-a2a9-ceaca1e5a224" providerId="ADAL" clId="{CDE34AE4-9D7F-4995-BA81-D6A14EE53A05}" dt="2023-11-03T20:06:03.758" v="410" actId="14100"/>
          <ac:picMkLst>
            <pc:docMk/>
            <pc:sldMk cId="1622742577" sldId="1011"/>
            <ac:picMk id="3" creationId="{92ACF196-4B1C-16E8-81C6-5F1D60A68FA9}"/>
          </ac:picMkLst>
        </pc:picChg>
        <pc:picChg chg="del mod">
          <ac:chgData name="Aranxa Zepeda Herrera" userId="c7bce529-ffec-4142-a2a9-ceaca1e5a224" providerId="ADAL" clId="{CDE34AE4-9D7F-4995-BA81-D6A14EE53A05}" dt="2023-11-03T20:05:54.127" v="406" actId="478"/>
          <ac:picMkLst>
            <pc:docMk/>
            <pc:sldMk cId="1622742577" sldId="1011"/>
            <ac:picMk id="4" creationId="{C30FF166-80A3-39C5-0860-B025BAEF85C5}"/>
          </ac:picMkLst>
        </pc:picChg>
        <pc:picChg chg="add mod ord">
          <ac:chgData name="Aranxa Zepeda Herrera" userId="c7bce529-ffec-4142-a2a9-ceaca1e5a224" providerId="ADAL" clId="{CDE34AE4-9D7F-4995-BA81-D6A14EE53A05}" dt="2023-11-03T20:09:19.693" v="428" actId="167"/>
          <ac:picMkLst>
            <pc:docMk/>
            <pc:sldMk cId="1622742577" sldId="1011"/>
            <ac:picMk id="6" creationId="{504B0490-01E0-432F-A3AB-1BF69069F568}"/>
          </ac:picMkLst>
        </pc:picChg>
        <pc:picChg chg="del">
          <ac:chgData name="Aranxa Zepeda Herrera" userId="c7bce529-ffec-4142-a2a9-ceaca1e5a224" providerId="ADAL" clId="{CDE34AE4-9D7F-4995-BA81-D6A14EE53A05}" dt="2023-11-03T20:09:02.092" v="419" actId="478"/>
          <ac:picMkLst>
            <pc:docMk/>
            <pc:sldMk cId="1622742577" sldId="1011"/>
            <ac:picMk id="7" creationId="{370396AA-3845-A64E-EDEC-1CC8D5848742}"/>
          </ac:picMkLst>
        </pc:picChg>
        <pc:picChg chg="add mod ord">
          <ac:chgData name="Aranxa Zepeda Herrera" userId="c7bce529-ffec-4142-a2a9-ceaca1e5a224" providerId="ADAL" clId="{CDE34AE4-9D7F-4995-BA81-D6A14EE53A05}" dt="2023-11-03T20:10:36.805" v="439" actId="171"/>
          <ac:picMkLst>
            <pc:docMk/>
            <pc:sldMk cId="1622742577" sldId="1011"/>
            <ac:picMk id="9" creationId="{8CD11AFB-A4C6-2668-FC04-3D6D35BC04AD}"/>
          </ac:picMkLst>
        </pc:picChg>
        <pc:picChg chg="del">
          <ac:chgData name="Aranxa Zepeda Herrera" userId="c7bce529-ffec-4142-a2a9-ceaca1e5a224" providerId="ADAL" clId="{CDE34AE4-9D7F-4995-BA81-D6A14EE53A05}" dt="2023-11-03T20:09:24.884" v="430" actId="478"/>
          <ac:picMkLst>
            <pc:docMk/>
            <pc:sldMk cId="1622742577" sldId="1011"/>
            <ac:picMk id="11" creationId="{B72C7545-1941-83FC-B8A1-A71AF1E19708}"/>
          </ac:picMkLst>
        </pc:picChg>
        <pc:picChg chg="ord">
          <ac:chgData name="Aranxa Zepeda Herrera" userId="c7bce529-ffec-4142-a2a9-ceaca1e5a224" providerId="ADAL" clId="{CDE34AE4-9D7F-4995-BA81-D6A14EE53A05}" dt="2023-11-03T20:09:22.196" v="429" actId="166"/>
          <ac:picMkLst>
            <pc:docMk/>
            <pc:sldMk cId="1622742577" sldId="1011"/>
            <ac:picMk id="13" creationId="{286151D4-C4FF-43F8-B9DE-6CE6DF648D1B}"/>
          </ac:picMkLst>
        </pc:picChg>
      </pc:sldChg>
      <pc:sldChg chg="addSp delSp modSp mod">
        <pc:chgData name="Aranxa Zepeda Herrera" userId="c7bce529-ffec-4142-a2a9-ceaca1e5a224" providerId="ADAL" clId="{CDE34AE4-9D7F-4995-BA81-D6A14EE53A05}" dt="2023-11-03T23:22:55.078" v="1098" actId="1076"/>
        <pc:sldMkLst>
          <pc:docMk/>
          <pc:sldMk cId="1306232964" sldId="1015"/>
        </pc:sldMkLst>
        <pc:spChg chg="mod ord">
          <ac:chgData name="Aranxa Zepeda Herrera" userId="c7bce529-ffec-4142-a2a9-ceaca1e5a224" providerId="ADAL" clId="{CDE34AE4-9D7F-4995-BA81-D6A14EE53A05}" dt="2023-11-03T20:30:24.424" v="541" actId="1038"/>
          <ac:spMkLst>
            <pc:docMk/>
            <pc:sldMk cId="1306232964" sldId="1015"/>
            <ac:spMk id="4" creationId="{9C78C6F6-349E-2E2E-8A8D-0995BDB346BF}"/>
          </ac:spMkLst>
        </pc:spChg>
        <pc:spChg chg="mod ord">
          <ac:chgData name="Aranxa Zepeda Herrera" userId="c7bce529-ffec-4142-a2a9-ceaca1e5a224" providerId="ADAL" clId="{CDE34AE4-9D7F-4995-BA81-D6A14EE53A05}" dt="2023-11-03T20:14:10.240" v="478" actId="1076"/>
          <ac:spMkLst>
            <pc:docMk/>
            <pc:sldMk cId="1306232964" sldId="1015"/>
            <ac:spMk id="5" creationId="{A613A7F5-A2E5-BE1E-D674-D2C65A70130E}"/>
          </ac:spMkLst>
        </pc:spChg>
        <pc:spChg chg="mod">
          <ac:chgData name="Aranxa Zepeda Herrera" userId="c7bce529-ffec-4142-a2a9-ceaca1e5a224" providerId="ADAL" clId="{CDE34AE4-9D7F-4995-BA81-D6A14EE53A05}" dt="2023-11-03T23:22:55.078" v="1098" actId="1076"/>
          <ac:spMkLst>
            <pc:docMk/>
            <pc:sldMk cId="1306232964" sldId="1015"/>
            <ac:spMk id="32" creationId="{367EF0EE-D00D-4131-97C7-CF5F7D03701C}"/>
          </ac:spMkLst>
        </pc:spChg>
        <pc:picChg chg="add mod">
          <ac:chgData name="Aranxa Zepeda Herrera" userId="c7bce529-ffec-4142-a2a9-ceaca1e5a224" providerId="ADAL" clId="{CDE34AE4-9D7F-4995-BA81-D6A14EE53A05}" dt="2023-11-03T20:13:23.476" v="455" actId="14100"/>
          <ac:picMkLst>
            <pc:docMk/>
            <pc:sldMk cId="1306232964" sldId="1015"/>
            <ac:picMk id="3" creationId="{8E3386E9-5BDB-D74F-98A8-8D07C0913D03}"/>
          </ac:picMkLst>
        </pc:picChg>
        <pc:picChg chg="del">
          <ac:chgData name="Aranxa Zepeda Herrera" userId="c7bce529-ffec-4142-a2a9-ceaca1e5a224" providerId="ADAL" clId="{CDE34AE4-9D7F-4995-BA81-D6A14EE53A05}" dt="2023-11-03T20:12:59.700" v="449" actId="478"/>
          <ac:picMkLst>
            <pc:docMk/>
            <pc:sldMk cId="1306232964" sldId="1015"/>
            <ac:picMk id="6" creationId="{F835A285-E2B2-D553-F23B-E2DBD5B709EF}"/>
          </ac:picMkLst>
        </pc:picChg>
        <pc:picChg chg="add mod">
          <ac:chgData name="Aranxa Zepeda Herrera" userId="c7bce529-ffec-4142-a2a9-ceaca1e5a224" providerId="ADAL" clId="{CDE34AE4-9D7F-4995-BA81-D6A14EE53A05}" dt="2023-11-03T20:14:03.683" v="475" actId="1036"/>
          <ac:picMkLst>
            <pc:docMk/>
            <pc:sldMk cId="1306232964" sldId="1015"/>
            <ac:picMk id="7" creationId="{3F5AF40D-2567-1550-4FDB-432600E9322D}"/>
          </ac:picMkLst>
        </pc:picChg>
        <pc:picChg chg="del">
          <ac:chgData name="Aranxa Zepeda Herrera" userId="c7bce529-ffec-4142-a2a9-ceaca1e5a224" providerId="ADAL" clId="{CDE34AE4-9D7F-4995-BA81-D6A14EE53A05}" dt="2023-11-03T20:14:11.680" v="479" actId="478"/>
          <ac:picMkLst>
            <pc:docMk/>
            <pc:sldMk cId="1306232964" sldId="1015"/>
            <ac:picMk id="9" creationId="{E3B68EE4-BCAE-3C1C-A96A-34B34838D73D}"/>
          </ac:picMkLst>
        </pc:picChg>
        <pc:picChg chg="add mod">
          <ac:chgData name="Aranxa Zepeda Herrera" userId="c7bce529-ffec-4142-a2a9-ceaca1e5a224" providerId="ADAL" clId="{CDE34AE4-9D7F-4995-BA81-D6A14EE53A05}" dt="2023-11-03T20:14:36.492" v="484" actId="14100"/>
          <ac:picMkLst>
            <pc:docMk/>
            <pc:sldMk cId="1306232964" sldId="1015"/>
            <ac:picMk id="10" creationId="{94D49A2E-6557-182A-0FED-A549E1C8F606}"/>
          </ac:picMkLst>
        </pc:picChg>
        <pc:picChg chg="del">
          <ac:chgData name="Aranxa Zepeda Herrera" userId="c7bce529-ffec-4142-a2a9-ceaca1e5a224" providerId="ADAL" clId="{CDE34AE4-9D7F-4995-BA81-D6A14EE53A05}" dt="2023-11-03T20:13:45.525" v="458" actId="478"/>
          <ac:picMkLst>
            <pc:docMk/>
            <pc:sldMk cId="1306232964" sldId="1015"/>
            <ac:picMk id="11" creationId="{B2216BA1-2484-2474-E7BC-E59420DD8A2C}"/>
          </ac:picMkLst>
        </pc:picChg>
        <pc:picChg chg="ord">
          <ac:chgData name="Aranxa Zepeda Herrera" userId="c7bce529-ffec-4142-a2a9-ceaca1e5a224" providerId="ADAL" clId="{CDE34AE4-9D7F-4995-BA81-D6A14EE53A05}" dt="2023-11-03T20:14:32.591" v="483" actId="166"/>
          <ac:picMkLst>
            <pc:docMk/>
            <pc:sldMk cId="1306232964" sldId="1015"/>
            <ac:picMk id="16" creationId="{3A2A2D5F-2FF2-4044-A02E-4C265B418FF3}"/>
          </ac:picMkLst>
        </pc:picChg>
      </pc:sldChg>
      <pc:sldChg chg="addSp delSp modSp mod">
        <pc:chgData name="Aranxa Zepeda Herrera" userId="c7bce529-ffec-4142-a2a9-ceaca1e5a224" providerId="ADAL" clId="{CDE34AE4-9D7F-4995-BA81-D6A14EE53A05}" dt="2023-11-03T23:22:45.012" v="1096" actId="1076"/>
        <pc:sldMkLst>
          <pc:docMk/>
          <pc:sldMk cId="1686683552" sldId="1016"/>
        </pc:sldMkLst>
        <pc:spChg chg="mod">
          <ac:chgData name="Aranxa Zepeda Herrera" userId="c7bce529-ffec-4142-a2a9-ceaca1e5a224" providerId="ADAL" clId="{CDE34AE4-9D7F-4995-BA81-D6A14EE53A05}" dt="2023-11-03T20:30:37.414" v="546" actId="14100"/>
          <ac:spMkLst>
            <pc:docMk/>
            <pc:sldMk cId="1686683552" sldId="1016"/>
            <ac:spMk id="4" creationId="{84AD0877-CA04-077D-4A4A-A9E1394A151F}"/>
          </ac:spMkLst>
        </pc:spChg>
        <pc:spChg chg="mod ord">
          <ac:chgData name="Aranxa Zepeda Herrera" userId="c7bce529-ffec-4142-a2a9-ceaca1e5a224" providerId="ADAL" clId="{CDE34AE4-9D7F-4995-BA81-D6A14EE53A05}" dt="2023-11-03T20:16:06.992" v="501" actId="20577"/>
          <ac:spMkLst>
            <pc:docMk/>
            <pc:sldMk cId="1686683552" sldId="1016"/>
            <ac:spMk id="9" creationId="{63331F76-A73A-EEB7-37AC-CF2AF7DEB69A}"/>
          </ac:spMkLst>
        </pc:spChg>
        <pc:spChg chg="mod">
          <ac:chgData name="Aranxa Zepeda Herrera" userId="c7bce529-ffec-4142-a2a9-ceaca1e5a224" providerId="ADAL" clId="{CDE34AE4-9D7F-4995-BA81-D6A14EE53A05}" dt="2023-11-03T23:22:45.012" v="1096" actId="1076"/>
          <ac:spMkLst>
            <pc:docMk/>
            <pc:sldMk cId="1686683552" sldId="1016"/>
            <ac:spMk id="32" creationId="{367EF0EE-D00D-4131-97C7-CF5F7D03701C}"/>
          </ac:spMkLst>
        </pc:spChg>
        <pc:picChg chg="add mod ord">
          <ac:chgData name="Aranxa Zepeda Herrera" userId="c7bce529-ffec-4142-a2a9-ceaca1e5a224" providerId="ADAL" clId="{CDE34AE4-9D7F-4995-BA81-D6A14EE53A05}" dt="2023-11-03T20:22:44.998" v="503" actId="14100"/>
          <ac:picMkLst>
            <pc:docMk/>
            <pc:sldMk cId="1686683552" sldId="1016"/>
            <ac:picMk id="2" creationId="{C5D2231A-2651-6857-FEB5-F7EE725520D2}"/>
          </ac:picMkLst>
        </pc:picChg>
        <pc:picChg chg="del">
          <ac:chgData name="Aranxa Zepeda Herrera" userId="c7bce529-ffec-4142-a2a9-ceaca1e5a224" providerId="ADAL" clId="{CDE34AE4-9D7F-4995-BA81-D6A14EE53A05}" dt="2023-11-03T20:14:41.368" v="485" actId="478"/>
          <ac:picMkLst>
            <pc:docMk/>
            <pc:sldMk cId="1686683552" sldId="1016"/>
            <ac:picMk id="5" creationId="{0B7F3A5A-F571-DAA0-BDF5-FCB4B5B7CEF6}"/>
          </ac:picMkLst>
        </pc:picChg>
        <pc:picChg chg="add mod">
          <ac:chgData name="Aranxa Zepeda Herrera" userId="c7bce529-ffec-4142-a2a9-ceaca1e5a224" providerId="ADAL" clId="{CDE34AE4-9D7F-4995-BA81-D6A14EE53A05}" dt="2023-11-03T20:25:51.337" v="512" actId="1036"/>
          <ac:picMkLst>
            <pc:docMk/>
            <pc:sldMk cId="1686683552" sldId="1016"/>
            <ac:picMk id="6" creationId="{40FE7693-AE1D-2542-0E92-2D76D27611C6}"/>
          </ac:picMkLst>
        </pc:picChg>
        <pc:picChg chg="del">
          <ac:chgData name="Aranxa Zepeda Herrera" userId="c7bce529-ffec-4142-a2a9-ceaca1e5a224" providerId="ADAL" clId="{CDE34AE4-9D7F-4995-BA81-D6A14EE53A05}" dt="2023-11-03T20:26:07.587" v="513" actId="478"/>
          <ac:picMkLst>
            <pc:docMk/>
            <pc:sldMk cId="1686683552" sldId="1016"/>
            <ac:picMk id="8" creationId="{621C892D-F705-8BF4-A59C-32BF45786BA0}"/>
          </ac:picMkLst>
        </pc:picChg>
        <pc:picChg chg="add mod modCrop">
          <ac:chgData name="Aranxa Zepeda Herrera" userId="c7bce529-ffec-4142-a2a9-ceaca1e5a224" providerId="ADAL" clId="{CDE34AE4-9D7F-4995-BA81-D6A14EE53A05}" dt="2023-11-03T20:27:06.198" v="530" actId="14100"/>
          <ac:picMkLst>
            <pc:docMk/>
            <pc:sldMk cId="1686683552" sldId="1016"/>
            <ac:picMk id="10" creationId="{A880DC71-71D1-1B46-0733-7275931ADC14}"/>
          </ac:picMkLst>
        </pc:picChg>
        <pc:picChg chg="del">
          <ac:chgData name="Aranxa Zepeda Herrera" userId="c7bce529-ffec-4142-a2a9-ceaca1e5a224" providerId="ADAL" clId="{CDE34AE4-9D7F-4995-BA81-D6A14EE53A05}" dt="2023-11-03T20:15:17.451" v="486" actId="478"/>
          <ac:picMkLst>
            <pc:docMk/>
            <pc:sldMk cId="1686683552" sldId="1016"/>
            <ac:picMk id="11" creationId="{30803BEE-A275-2604-171E-03494E6DCD11}"/>
          </ac:picMkLst>
        </pc:picChg>
        <pc:picChg chg="ord">
          <ac:chgData name="Aranxa Zepeda Herrera" userId="c7bce529-ffec-4142-a2a9-ceaca1e5a224" providerId="ADAL" clId="{CDE34AE4-9D7F-4995-BA81-D6A14EE53A05}" dt="2023-11-03T20:26:52.063" v="522" actId="166"/>
          <ac:picMkLst>
            <pc:docMk/>
            <pc:sldMk cId="1686683552" sldId="1016"/>
            <ac:picMk id="17" creationId="{39571F6C-33FC-4B1A-9A1C-309D9D2C43B5}"/>
          </ac:picMkLst>
        </pc:picChg>
      </pc:sldChg>
      <pc:sldChg chg="addSp delSp modSp mod">
        <pc:chgData name="Aranxa Zepeda Herrera" userId="c7bce529-ffec-4142-a2a9-ceaca1e5a224" providerId="ADAL" clId="{CDE34AE4-9D7F-4995-BA81-D6A14EE53A05}" dt="2023-11-03T23:24:04.413" v="1100" actId="1038"/>
        <pc:sldMkLst>
          <pc:docMk/>
          <pc:sldMk cId="3354801092" sldId="2914"/>
        </pc:sldMkLst>
        <pc:spChg chg="mod">
          <ac:chgData name="Aranxa Zepeda Herrera" userId="c7bce529-ffec-4142-a2a9-ceaca1e5a224" providerId="ADAL" clId="{CDE34AE4-9D7F-4995-BA81-D6A14EE53A05}" dt="2023-11-03T22:08:02.666" v="748" actId="1037"/>
          <ac:spMkLst>
            <pc:docMk/>
            <pc:sldMk cId="3354801092" sldId="2914"/>
            <ac:spMk id="2" creationId="{CEB22AF2-375E-9A93-5707-BCE2107EF470}"/>
          </ac:spMkLst>
        </pc:spChg>
        <pc:spChg chg="mod">
          <ac:chgData name="Aranxa Zepeda Herrera" userId="c7bce529-ffec-4142-a2a9-ceaca1e5a224" providerId="ADAL" clId="{CDE34AE4-9D7F-4995-BA81-D6A14EE53A05}" dt="2023-11-03T22:08:02.666" v="748" actId="1037"/>
          <ac:spMkLst>
            <pc:docMk/>
            <pc:sldMk cId="3354801092" sldId="2914"/>
            <ac:spMk id="4" creationId="{AEF8604C-6D83-07F9-4B1B-2CCCBAC93AB9}"/>
          </ac:spMkLst>
        </pc:spChg>
        <pc:spChg chg="mod">
          <ac:chgData name="Aranxa Zepeda Herrera" userId="c7bce529-ffec-4142-a2a9-ceaca1e5a224" providerId="ADAL" clId="{CDE34AE4-9D7F-4995-BA81-D6A14EE53A05}" dt="2023-11-03T22:08:02.666" v="748" actId="1037"/>
          <ac:spMkLst>
            <pc:docMk/>
            <pc:sldMk cId="3354801092" sldId="2914"/>
            <ac:spMk id="13" creationId="{F5382BFD-27B2-90E5-5423-6BD8A06ED703}"/>
          </ac:spMkLst>
        </pc:spChg>
        <pc:spChg chg="mod">
          <ac:chgData name="Aranxa Zepeda Herrera" userId="c7bce529-ffec-4142-a2a9-ceaca1e5a224" providerId="ADAL" clId="{CDE34AE4-9D7F-4995-BA81-D6A14EE53A05}" dt="2023-11-03T22:08:20.566" v="772" actId="1076"/>
          <ac:spMkLst>
            <pc:docMk/>
            <pc:sldMk cId="3354801092" sldId="2914"/>
            <ac:spMk id="17" creationId="{3BB67C76-1A3E-3F97-5530-2C73399449CE}"/>
          </ac:spMkLst>
        </pc:spChg>
        <pc:spChg chg="mod">
          <ac:chgData name="Aranxa Zepeda Herrera" userId="c7bce529-ffec-4142-a2a9-ceaca1e5a224" providerId="ADAL" clId="{CDE34AE4-9D7F-4995-BA81-D6A14EE53A05}" dt="2023-11-03T22:08:33.217" v="782" actId="1037"/>
          <ac:spMkLst>
            <pc:docMk/>
            <pc:sldMk cId="3354801092" sldId="2914"/>
            <ac:spMk id="20" creationId="{7716817D-1174-78A8-A9D0-E6BFBA69EFCB}"/>
          </ac:spMkLst>
        </pc:spChg>
        <pc:grpChg chg="mod topLvl">
          <ac:chgData name="Aranxa Zepeda Herrera" userId="c7bce529-ffec-4142-a2a9-ceaca1e5a224" providerId="ADAL" clId="{CDE34AE4-9D7F-4995-BA81-D6A14EE53A05}" dt="2023-11-03T20:39:36.012" v="701" actId="164"/>
          <ac:grpSpMkLst>
            <pc:docMk/>
            <pc:sldMk cId="3354801092" sldId="2914"/>
            <ac:grpSpMk id="16" creationId="{B33E398C-7BDE-5F69-7FD6-3C9BFC26904A}"/>
          </ac:grpSpMkLst>
        </pc:grpChg>
        <pc:grpChg chg="del">
          <ac:chgData name="Aranxa Zepeda Herrera" userId="c7bce529-ffec-4142-a2a9-ceaca1e5a224" providerId="ADAL" clId="{CDE34AE4-9D7F-4995-BA81-D6A14EE53A05}" dt="2023-11-03T20:37:45.527" v="580" actId="478"/>
          <ac:grpSpMkLst>
            <pc:docMk/>
            <pc:sldMk cId="3354801092" sldId="2914"/>
            <ac:grpSpMk id="24" creationId="{88C5C74E-E9E0-6A49-8EBD-46815A53634B}"/>
          </ac:grpSpMkLst>
        </pc:grpChg>
        <pc:grpChg chg="add mod">
          <ac:chgData name="Aranxa Zepeda Herrera" userId="c7bce529-ffec-4142-a2a9-ceaca1e5a224" providerId="ADAL" clId="{CDE34AE4-9D7F-4995-BA81-D6A14EE53A05}" dt="2023-11-03T22:08:35.417" v="783" actId="1038"/>
          <ac:grpSpMkLst>
            <pc:docMk/>
            <pc:sldMk cId="3354801092" sldId="2914"/>
            <ac:grpSpMk id="34" creationId="{A94A36EA-5EA4-C0C8-5CD9-A37076FEC0EE}"/>
          </ac:grpSpMkLst>
        </pc:grpChg>
        <pc:picChg chg="del">
          <ac:chgData name="Aranxa Zepeda Herrera" userId="c7bce529-ffec-4142-a2a9-ceaca1e5a224" providerId="ADAL" clId="{CDE34AE4-9D7F-4995-BA81-D6A14EE53A05}" dt="2023-11-03T20:32:28.805" v="548" actId="478"/>
          <ac:picMkLst>
            <pc:docMk/>
            <pc:sldMk cId="3354801092" sldId="2914"/>
            <ac:picMk id="7" creationId="{6B91297F-19A9-B0E2-5BAE-E388696AAFB9}"/>
          </ac:picMkLst>
        </pc:picChg>
        <pc:picChg chg="mod">
          <ac:chgData name="Aranxa Zepeda Herrera" userId="c7bce529-ffec-4142-a2a9-ceaca1e5a224" providerId="ADAL" clId="{CDE34AE4-9D7F-4995-BA81-D6A14EE53A05}" dt="2023-11-03T23:24:04.413" v="1100" actId="1038"/>
          <ac:picMkLst>
            <pc:docMk/>
            <pc:sldMk cId="3354801092" sldId="2914"/>
            <ac:picMk id="9" creationId="{0020C9E5-2393-F908-5615-8BA69470967C}"/>
          </ac:picMkLst>
        </pc:picChg>
        <pc:picChg chg="del">
          <ac:chgData name="Aranxa Zepeda Herrera" userId="c7bce529-ffec-4142-a2a9-ceaca1e5a224" providerId="ADAL" clId="{CDE34AE4-9D7F-4995-BA81-D6A14EE53A05}" dt="2023-11-03T20:33:14.498" v="561" actId="478"/>
          <ac:picMkLst>
            <pc:docMk/>
            <pc:sldMk cId="3354801092" sldId="2914"/>
            <ac:picMk id="10" creationId="{060EA109-C4FE-43AF-746A-0FA8D959A9F2}"/>
          </ac:picMkLst>
        </pc:picChg>
        <pc:picChg chg="mod">
          <ac:chgData name="Aranxa Zepeda Herrera" userId="c7bce529-ffec-4142-a2a9-ceaca1e5a224" providerId="ADAL" clId="{CDE34AE4-9D7F-4995-BA81-D6A14EE53A05}" dt="2023-11-03T22:08:02.666" v="748" actId="1037"/>
          <ac:picMkLst>
            <pc:docMk/>
            <pc:sldMk cId="3354801092" sldId="2914"/>
            <ac:picMk id="12" creationId="{F35CA0C4-1B64-03BF-1252-011BD45860EF}"/>
          </ac:picMkLst>
        </pc:picChg>
        <pc:picChg chg="add mod">
          <ac:chgData name="Aranxa Zepeda Herrera" userId="c7bce529-ffec-4142-a2a9-ceaca1e5a224" providerId="ADAL" clId="{CDE34AE4-9D7F-4995-BA81-D6A14EE53A05}" dt="2023-11-03T22:08:31.751" v="779" actId="1037"/>
          <ac:picMkLst>
            <pc:docMk/>
            <pc:sldMk cId="3354801092" sldId="2914"/>
            <ac:picMk id="14" creationId="{7D1D32F0-449C-C9FB-F897-70E5885AD6E9}"/>
          </ac:picMkLst>
        </pc:picChg>
        <pc:picChg chg="del">
          <ac:chgData name="Aranxa Zepeda Herrera" userId="c7bce529-ffec-4142-a2a9-ceaca1e5a224" providerId="ADAL" clId="{CDE34AE4-9D7F-4995-BA81-D6A14EE53A05}" dt="2023-11-03T20:33:06.133" v="556" actId="478"/>
          <ac:picMkLst>
            <pc:docMk/>
            <pc:sldMk cId="3354801092" sldId="2914"/>
            <ac:picMk id="19" creationId="{DC2E304E-6B79-A972-26CF-A0F89AC4004C}"/>
          </ac:picMkLst>
        </pc:picChg>
        <pc:picChg chg="del topLvl">
          <ac:chgData name="Aranxa Zepeda Herrera" userId="c7bce529-ffec-4142-a2a9-ceaca1e5a224" providerId="ADAL" clId="{CDE34AE4-9D7F-4995-BA81-D6A14EE53A05}" dt="2023-11-03T20:37:45.527" v="580" actId="478"/>
          <ac:picMkLst>
            <pc:docMk/>
            <pc:sldMk cId="3354801092" sldId="2914"/>
            <ac:picMk id="22" creationId="{06E3FA80-659A-2C8A-92A5-545E1A69EDB2}"/>
          </ac:picMkLst>
        </pc:picChg>
        <pc:picChg chg="add mod">
          <ac:chgData name="Aranxa Zepeda Herrera" userId="c7bce529-ffec-4142-a2a9-ceaca1e5a224" providerId="ADAL" clId="{CDE34AE4-9D7F-4995-BA81-D6A14EE53A05}" dt="2023-11-03T22:08:24.541" v="774" actId="14100"/>
          <ac:picMkLst>
            <pc:docMk/>
            <pc:sldMk cId="3354801092" sldId="2914"/>
            <ac:picMk id="23" creationId="{218554AB-2DD4-C265-775E-DC4DE11AC81A}"/>
          </ac:picMkLst>
        </pc:picChg>
        <pc:picChg chg="add mod">
          <ac:chgData name="Aranxa Zepeda Herrera" userId="c7bce529-ffec-4142-a2a9-ceaca1e5a224" providerId="ADAL" clId="{CDE34AE4-9D7F-4995-BA81-D6A14EE53A05}" dt="2023-11-03T22:07:43.981" v="724" actId="1038"/>
          <ac:picMkLst>
            <pc:docMk/>
            <pc:sldMk cId="3354801092" sldId="2914"/>
            <ac:picMk id="27" creationId="{315F3EEF-2596-1277-109C-75DB1E82B471}"/>
          </ac:picMkLst>
        </pc:picChg>
        <pc:picChg chg="add del mod">
          <ac:chgData name="Aranxa Zepeda Herrera" userId="c7bce529-ffec-4142-a2a9-ceaca1e5a224" providerId="ADAL" clId="{CDE34AE4-9D7F-4995-BA81-D6A14EE53A05}" dt="2023-11-03T20:37:23.069" v="577" actId="478"/>
          <ac:picMkLst>
            <pc:docMk/>
            <pc:sldMk cId="3354801092" sldId="2914"/>
            <ac:picMk id="29" creationId="{7676CCC3-05EC-3A5B-68C6-6806A7044978}"/>
          </ac:picMkLst>
        </pc:picChg>
        <pc:picChg chg="del">
          <ac:chgData name="Aranxa Zepeda Herrera" userId="c7bce529-ffec-4142-a2a9-ceaca1e5a224" providerId="ADAL" clId="{CDE34AE4-9D7F-4995-BA81-D6A14EE53A05}" dt="2023-11-03T20:43:44.836" v="707" actId="478"/>
          <ac:picMkLst>
            <pc:docMk/>
            <pc:sldMk cId="3354801092" sldId="2914"/>
            <ac:picMk id="32" creationId="{5FFC9057-758C-71F2-D91C-1949C86CEDA0}"/>
          </ac:picMkLst>
        </pc:picChg>
        <pc:picChg chg="add mod modCrop">
          <ac:chgData name="Aranxa Zepeda Herrera" userId="c7bce529-ffec-4142-a2a9-ceaca1e5a224" providerId="ADAL" clId="{CDE34AE4-9D7F-4995-BA81-D6A14EE53A05}" dt="2023-11-03T20:40:49.159" v="704" actId="1036"/>
          <ac:picMkLst>
            <pc:docMk/>
            <pc:sldMk cId="3354801092" sldId="2914"/>
            <ac:picMk id="33" creationId="{6306311E-60F9-3FB6-4FBF-F2ACF5FB936E}"/>
          </ac:picMkLst>
        </pc:picChg>
        <pc:picChg chg="mod">
          <ac:chgData name="Aranxa Zepeda Herrera" userId="c7bce529-ffec-4142-a2a9-ceaca1e5a224" providerId="ADAL" clId="{CDE34AE4-9D7F-4995-BA81-D6A14EE53A05}" dt="2023-11-03T23:16:39.430" v="1095" actId="1037"/>
          <ac:picMkLst>
            <pc:docMk/>
            <pc:sldMk cId="3354801092" sldId="2914"/>
            <ac:picMk id="35" creationId="{9012AC48-44BB-C45D-3E3F-B94FB0879E11}"/>
          </ac:picMkLst>
        </pc:picChg>
        <pc:picChg chg="add mod">
          <ac:chgData name="Aranxa Zepeda Herrera" userId="c7bce529-ffec-4142-a2a9-ceaca1e5a224" providerId="ADAL" clId="{CDE34AE4-9D7F-4995-BA81-D6A14EE53A05}" dt="2023-11-03T22:07:33.551" v="719" actId="1037"/>
          <ac:picMkLst>
            <pc:docMk/>
            <pc:sldMk cId="3354801092" sldId="2914"/>
            <ac:picMk id="37" creationId="{58FEDB24-719F-D6A3-80CF-99C3D7CCB04C}"/>
          </ac:picMkLst>
        </pc:picChg>
        <pc:picChg chg="add mod">
          <ac:chgData name="Aranxa Zepeda Herrera" userId="c7bce529-ffec-4142-a2a9-ceaca1e5a224" providerId="ADAL" clId="{CDE34AE4-9D7F-4995-BA81-D6A14EE53A05}" dt="2023-11-03T22:07:34.915" v="720" actId="1036"/>
          <ac:picMkLst>
            <pc:docMk/>
            <pc:sldMk cId="3354801092" sldId="2914"/>
            <ac:picMk id="40" creationId="{C36F4469-C525-0C26-2F5B-B15B6EE4A6C2}"/>
          </ac:picMkLst>
        </pc:picChg>
      </pc:sldChg>
      <pc:sldChg chg="addSp delSp modSp mod">
        <pc:chgData name="Aranxa Zepeda Herrera" userId="c7bce529-ffec-4142-a2a9-ceaca1e5a224" providerId="ADAL" clId="{CDE34AE4-9D7F-4995-BA81-D6A14EE53A05}" dt="2023-11-03T23:14:47.134" v="1070" actId="208"/>
        <pc:sldMkLst>
          <pc:docMk/>
          <pc:sldMk cId="1676502829" sldId="3207"/>
        </pc:sldMkLst>
        <pc:picChg chg="add mod">
          <ac:chgData name="Aranxa Zepeda Herrera" userId="c7bce529-ffec-4142-a2a9-ceaca1e5a224" providerId="ADAL" clId="{CDE34AE4-9D7F-4995-BA81-D6A14EE53A05}" dt="2023-11-03T23:14:47.134" v="1070" actId="208"/>
          <ac:picMkLst>
            <pc:docMk/>
            <pc:sldMk cId="1676502829" sldId="3207"/>
            <ac:picMk id="4" creationId="{BB5AD9B4-B4FB-FAD9-63E0-68D6348A735B}"/>
          </ac:picMkLst>
        </pc:picChg>
        <pc:picChg chg="del">
          <ac:chgData name="Aranxa Zepeda Herrera" userId="c7bce529-ffec-4142-a2a9-ceaca1e5a224" providerId="ADAL" clId="{CDE34AE4-9D7F-4995-BA81-D6A14EE53A05}" dt="2023-11-03T20:04:13.631" v="384" actId="478"/>
          <ac:picMkLst>
            <pc:docMk/>
            <pc:sldMk cId="1676502829" sldId="3207"/>
            <ac:picMk id="5" creationId="{3DCBF4C4-8FA2-4AAF-7CE1-17C3DC0C214C}"/>
          </ac:picMkLst>
        </pc:picChg>
        <pc:picChg chg="add mod">
          <ac:chgData name="Aranxa Zepeda Herrera" userId="c7bce529-ffec-4142-a2a9-ceaca1e5a224" providerId="ADAL" clId="{CDE34AE4-9D7F-4995-BA81-D6A14EE53A05}" dt="2023-11-03T23:14:25.620" v="1065" actId="14100"/>
          <ac:picMkLst>
            <pc:docMk/>
            <pc:sldMk cId="1676502829" sldId="3207"/>
            <ac:picMk id="6" creationId="{50404418-D02F-222A-A672-104451AF819B}"/>
          </ac:picMkLst>
        </pc:picChg>
        <pc:picChg chg="del">
          <ac:chgData name="Aranxa Zepeda Herrera" userId="c7bce529-ffec-4142-a2a9-ceaca1e5a224" providerId="ADAL" clId="{CDE34AE4-9D7F-4995-BA81-D6A14EE53A05}" dt="2023-11-03T20:04:34.748" v="391" actId="478"/>
          <ac:picMkLst>
            <pc:docMk/>
            <pc:sldMk cId="1676502829" sldId="3207"/>
            <ac:picMk id="7" creationId="{63C03EAB-FFC5-CC3B-EA7A-10E2E77D022B}"/>
          </ac:picMkLst>
        </pc:picChg>
        <pc:picChg chg="mod">
          <ac:chgData name="Aranxa Zepeda Herrera" userId="c7bce529-ffec-4142-a2a9-ceaca1e5a224" providerId="ADAL" clId="{CDE34AE4-9D7F-4995-BA81-D6A14EE53A05}" dt="2023-11-03T23:14:30.025" v="1066" actId="14100"/>
          <ac:picMkLst>
            <pc:docMk/>
            <pc:sldMk cId="1676502829" sldId="3207"/>
            <ac:picMk id="19" creationId="{0477BEF0-01A3-CB6A-5067-0FF78C0F9DA3}"/>
          </ac:picMkLst>
        </pc:picChg>
      </pc:sldChg>
      <pc:sldChg chg="modSp mod">
        <pc:chgData name="Aranxa Zepeda Herrera" userId="c7bce529-ffec-4142-a2a9-ceaca1e5a224" providerId="ADAL" clId="{CDE34AE4-9D7F-4995-BA81-D6A14EE53A05}" dt="2023-11-03T23:25:30.585" v="1101" actId="1035"/>
        <pc:sldMkLst>
          <pc:docMk/>
          <pc:sldMk cId="1626478934" sldId="5653"/>
        </pc:sldMkLst>
        <pc:spChg chg="mod">
          <ac:chgData name="Aranxa Zepeda Herrera" userId="c7bce529-ffec-4142-a2a9-ceaca1e5a224" providerId="ADAL" clId="{CDE34AE4-9D7F-4995-BA81-D6A14EE53A05}" dt="2023-11-03T23:25:30.585" v="1101" actId="1035"/>
          <ac:spMkLst>
            <pc:docMk/>
            <pc:sldMk cId="1626478934" sldId="5653"/>
            <ac:spMk id="2" creationId="{4DB756F1-59BD-7E0A-016E-4B44E33B9BB7}"/>
          </ac:spMkLst>
        </pc:spChg>
      </pc:sldChg>
      <pc:sldChg chg="addSp delSp modSp mod">
        <pc:chgData name="Aranxa Zepeda Herrera" userId="c7bce529-ffec-4142-a2a9-ceaca1e5a224" providerId="ADAL" clId="{CDE34AE4-9D7F-4995-BA81-D6A14EE53A05}" dt="2023-11-03T22:26:46.760" v="824" actId="1036"/>
        <pc:sldMkLst>
          <pc:docMk/>
          <pc:sldMk cId="2445092174" sldId="5657"/>
        </pc:sldMkLst>
        <pc:picChg chg="del mod">
          <ac:chgData name="Aranxa Zepeda Herrera" userId="c7bce529-ffec-4142-a2a9-ceaca1e5a224" providerId="ADAL" clId="{CDE34AE4-9D7F-4995-BA81-D6A14EE53A05}" dt="2023-11-03T22:23:30.496" v="807" actId="478"/>
          <ac:picMkLst>
            <pc:docMk/>
            <pc:sldMk cId="2445092174" sldId="5657"/>
            <ac:picMk id="3" creationId="{9C8FC724-FB5A-E8DB-B0CB-5CF0067D3D41}"/>
          </ac:picMkLst>
        </pc:picChg>
        <pc:picChg chg="add mod">
          <ac:chgData name="Aranxa Zepeda Herrera" userId="c7bce529-ffec-4142-a2a9-ceaca1e5a224" providerId="ADAL" clId="{CDE34AE4-9D7F-4995-BA81-D6A14EE53A05}" dt="2023-11-03T22:26:46.760" v="824" actId="1036"/>
          <ac:picMkLst>
            <pc:docMk/>
            <pc:sldMk cId="2445092174" sldId="5657"/>
            <ac:picMk id="4" creationId="{9C511C8E-64C8-50B7-526B-1B61E0A1D1B8}"/>
          </ac:picMkLst>
        </pc:picChg>
        <pc:picChg chg="del mod">
          <ac:chgData name="Aranxa Zepeda Herrera" userId="c7bce529-ffec-4142-a2a9-ceaca1e5a224" providerId="ADAL" clId="{CDE34AE4-9D7F-4995-BA81-D6A14EE53A05}" dt="2023-11-03T22:24:01.564" v="817" actId="478"/>
          <ac:picMkLst>
            <pc:docMk/>
            <pc:sldMk cId="2445092174" sldId="5657"/>
            <ac:picMk id="6" creationId="{AEEDFC8B-858B-E126-B904-42EAF9736D2A}"/>
          </ac:picMkLst>
        </pc:picChg>
        <pc:picChg chg="add mod ord">
          <ac:chgData name="Aranxa Zepeda Herrera" userId="c7bce529-ffec-4142-a2a9-ceaca1e5a224" providerId="ADAL" clId="{CDE34AE4-9D7F-4995-BA81-D6A14EE53A05}" dt="2023-11-03T22:26:44.641" v="822" actId="167"/>
          <ac:picMkLst>
            <pc:docMk/>
            <pc:sldMk cId="2445092174" sldId="5657"/>
            <ac:picMk id="8" creationId="{E8704253-FAE7-241B-FF58-D4CD95BF6912}"/>
          </ac:picMkLst>
        </pc:picChg>
      </pc:sldChg>
      <pc:sldChg chg="addSp delSp modSp mod">
        <pc:chgData name="Aranxa Zepeda Herrera" userId="c7bce529-ffec-4142-a2a9-ceaca1e5a224" providerId="ADAL" clId="{CDE34AE4-9D7F-4995-BA81-D6A14EE53A05}" dt="2023-11-03T23:15:42.835" v="1083" actId="208"/>
        <pc:sldMkLst>
          <pc:docMk/>
          <pc:sldMk cId="1132277641" sldId="5662"/>
        </pc:sldMkLst>
        <pc:picChg chg="del">
          <ac:chgData name="Aranxa Zepeda Herrera" userId="c7bce529-ffec-4142-a2a9-ceaca1e5a224" providerId="ADAL" clId="{CDE34AE4-9D7F-4995-BA81-D6A14EE53A05}" dt="2023-11-03T20:05:01.143" v="396" actId="478"/>
          <ac:picMkLst>
            <pc:docMk/>
            <pc:sldMk cId="1132277641" sldId="5662"/>
            <ac:picMk id="4" creationId="{D1CCA23F-69C9-E29E-6C58-6EA94F0BB26C}"/>
          </ac:picMkLst>
        </pc:picChg>
        <pc:picChg chg="add mod">
          <ac:chgData name="Aranxa Zepeda Herrera" userId="c7bce529-ffec-4142-a2a9-ceaca1e5a224" providerId="ADAL" clId="{CDE34AE4-9D7F-4995-BA81-D6A14EE53A05}" dt="2023-11-03T23:15:42.835" v="1083" actId="208"/>
          <ac:picMkLst>
            <pc:docMk/>
            <pc:sldMk cId="1132277641" sldId="5662"/>
            <ac:picMk id="5" creationId="{EF692228-B642-C05B-5FCB-D42F9D654BAD}"/>
          </ac:picMkLst>
        </pc:picChg>
        <pc:picChg chg="del">
          <ac:chgData name="Aranxa Zepeda Herrera" userId="c7bce529-ffec-4142-a2a9-ceaca1e5a224" providerId="ADAL" clId="{CDE34AE4-9D7F-4995-BA81-D6A14EE53A05}" dt="2023-11-03T20:05:10.090" v="401" actId="478"/>
          <ac:picMkLst>
            <pc:docMk/>
            <pc:sldMk cId="1132277641" sldId="5662"/>
            <ac:picMk id="6" creationId="{B4CCB479-2D29-57F0-AB65-BBFB79563527}"/>
          </ac:picMkLst>
        </pc:picChg>
        <pc:picChg chg="add mod">
          <ac:chgData name="Aranxa Zepeda Herrera" userId="c7bce529-ffec-4142-a2a9-ceaca1e5a224" providerId="ADAL" clId="{CDE34AE4-9D7F-4995-BA81-D6A14EE53A05}" dt="2023-11-03T23:15:35.710" v="1078" actId="14100"/>
          <ac:picMkLst>
            <pc:docMk/>
            <pc:sldMk cId="1132277641" sldId="5662"/>
            <ac:picMk id="7" creationId="{E80E26C5-FF1A-0D8A-6712-37E49DA51AF8}"/>
          </ac:picMkLst>
        </pc:picChg>
      </pc:sldChg>
      <pc:sldChg chg="addSp delSp modSp mod">
        <pc:chgData name="Aranxa Zepeda Herrera" userId="c7bce529-ffec-4142-a2a9-ceaca1e5a224" providerId="ADAL" clId="{CDE34AE4-9D7F-4995-BA81-D6A14EE53A05}" dt="2023-11-03T22:22:37.138" v="804" actId="14100"/>
        <pc:sldMkLst>
          <pc:docMk/>
          <pc:sldMk cId="1983986166" sldId="5663"/>
        </pc:sldMkLst>
        <pc:spChg chg="mod">
          <ac:chgData name="Aranxa Zepeda Herrera" userId="c7bce529-ffec-4142-a2a9-ceaca1e5a224" providerId="ADAL" clId="{CDE34AE4-9D7F-4995-BA81-D6A14EE53A05}" dt="2023-11-03T22:22:28.029" v="799" actId="20577"/>
          <ac:spMkLst>
            <pc:docMk/>
            <pc:sldMk cId="1983986166" sldId="5663"/>
            <ac:spMk id="6" creationId="{4224EA0F-32AA-CCBB-4A39-B3EBCEBACC8B}"/>
          </ac:spMkLst>
        </pc:spChg>
        <pc:picChg chg="del">
          <ac:chgData name="Aranxa Zepeda Herrera" userId="c7bce529-ffec-4142-a2a9-ceaca1e5a224" providerId="ADAL" clId="{CDE34AE4-9D7F-4995-BA81-D6A14EE53A05}" dt="2023-11-03T22:22:14.144" v="786" actId="478"/>
          <ac:picMkLst>
            <pc:docMk/>
            <pc:sldMk cId="1983986166" sldId="5663"/>
            <ac:picMk id="3" creationId="{D176320F-903C-414E-5514-A3166EE04E40}"/>
          </ac:picMkLst>
        </pc:picChg>
        <pc:picChg chg="add mod">
          <ac:chgData name="Aranxa Zepeda Herrera" userId="c7bce529-ffec-4142-a2a9-ceaca1e5a224" providerId="ADAL" clId="{CDE34AE4-9D7F-4995-BA81-D6A14EE53A05}" dt="2023-11-03T22:22:37.138" v="804" actId="14100"/>
          <ac:picMkLst>
            <pc:docMk/>
            <pc:sldMk cId="1983986166" sldId="5663"/>
            <ac:picMk id="7" creationId="{2D252717-8E79-2E9E-31D9-361BF90FE4DD}"/>
          </ac:picMkLst>
        </pc:picChg>
      </pc:sldChg>
      <pc:sldChg chg="addSp delSp modSp mod">
        <pc:chgData name="Aranxa Zepeda Herrera" userId="c7bce529-ffec-4142-a2a9-ceaca1e5a224" providerId="ADAL" clId="{CDE34AE4-9D7F-4995-BA81-D6A14EE53A05}" dt="2023-11-03T23:15:13.210" v="1073" actId="1037"/>
        <pc:sldMkLst>
          <pc:docMk/>
          <pc:sldMk cId="2912228658" sldId="5664"/>
        </pc:sldMkLst>
        <pc:spChg chg="mod">
          <ac:chgData name="Aranxa Zepeda Herrera" userId="c7bce529-ffec-4142-a2a9-ceaca1e5a224" providerId="ADAL" clId="{CDE34AE4-9D7F-4995-BA81-D6A14EE53A05}" dt="2023-11-03T18:46:53.113" v="267" actId="1037"/>
          <ac:spMkLst>
            <pc:docMk/>
            <pc:sldMk cId="2912228658" sldId="5664"/>
            <ac:spMk id="9" creationId="{1986E902-6F64-360B-9F2C-9B1BDDC70B42}"/>
          </ac:spMkLst>
        </pc:spChg>
        <pc:spChg chg="mod">
          <ac:chgData name="Aranxa Zepeda Herrera" userId="c7bce529-ffec-4142-a2a9-ceaca1e5a224" providerId="ADAL" clId="{CDE34AE4-9D7F-4995-BA81-D6A14EE53A05}" dt="2023-11-03T18:46:53.113" v="267" actId="1037"/>
          <ac:spMkLst>
            <pc:docMk/>
            <pc:sldMk cId="2912228658" sldId="5664"/>
            <ac:spMk id="10" creationId="{DC2FDED4-4FAF-B57F-5797-3F0A6BBDF26D}"/>
          </ac:spMkLst>
        </pc:spChg>
        <pc:spChg chg="mod">
          <ac:chgData name="Aranxa Zepeda Herrera" userId="c7bce529-ffec-4142-a2a9-ceaca1e5a224" providerId="ADAL" clId="{CDE34AE4-9D7F-4995-BA81-D6A14EE53A05}" dt="2023-11-03T18:46:53.113" v="267" actId="1037"/>
          <ac:spMkLst>
            <pc:docMk/>
            <pc:sldMk cId="2912228658" sldId="5664"/>
            <ac:spMk id="16" creationId="{D0C018F3-5DFF-C406-41B4-9747A1827AAE}"/>
          </ac:spMkLst>
        </pc:spChg>
        <pc:spChg chg="mod">
          <ac:chgData name="Aranxa Zepeda Herrera" userId="c7bce529-ffec-4142-a2a9-ceaca1e5a224" providerId="ADAL" clId="{CDE34AE4-9D7F-4995-BA81-D6A14EE53A05}" dt="2023-11-03T18:46:53.113" v="267" actId="1037"/>
          <ac:spMkLst>
            <pc:docMk/>
            <pc:sldMk cId="2912228658" sldId="5664"/>
            <ac:spMk id="17" creationId="{C5D78EE9-70B2-0D60-D583-DAA56D5E77BC}"/>
          </ac:spMkLst>
        </pc:spChg>
        <pc:spChg chg="mod">
          <ac:chgData name="Aranxa Zepeda Herrera" userId="c7bce529-ffec-4142-a2a9-ceaca1e5a224" providerId="ADAL" clId="{CDE34AE4-9D7F-4995-BA81-D6A14EE53A05}" dt="2023-11-03T18:46:53.113" v="267" actId="1037"/>
          <ac:spMkLst>
            <pc:docMk/>
            <pc:sldMk cId="2912228658" sldId="5664"/>
            <ac:spMk id="18" creationId="{13D622CC-5248-3B05-BEB5-D1FE7D5740EC}"/>
          </ac:spMkLst>
        </pc:spChg>
        <pc:spChg chg="mod">
          <ac:chgData name="Aranxa Zepeda Herrera" userId="c7bce529-ffec-4142-a2a9-ceaca1e5a224" providerId="ADAL" clId="{CDE34AE4-9D7F-4995-BA81-D6A14EE53A05}" dt="2023-11-03T18:46:53.113" v="267" actId="1037"/>
          <ac:spMkLst>
            <pc:docMk/>
            <pc:sldMk cId="2912228658" sldId="5664"/>
            <ac:spMk id="23" creationId="{1E214668-6BF4-494C-440D-D6585CAB0E64}"/>
          </ac:spMkLst>
        </pc:spChg>
        <pc:spChg chg="mod">
          <ac:chgData name="Aranxa Zepeda Herrera" userId="c7bce529-ffec-4142-a2a9-ceaca1e5a224" providerId="ADAL" clId="{CDE34AE4-9D7F-4995-BA81-D6A14EE53A05}" dt="2023-11-03T18:46:53.113" v="267" actId="1037"/>
          <ac:spMkLst>
            <pc:docMk/>
            <pc:sldMk cId="2912228658" sldId="5664"/>
            <ac:spMk id="24" creationId="{2AAD61E9-A79A-3435-3CB1-38B61166133E}"/>
          </ac:spMkLst>
        </pc:spChg>
        <pc:spChg chg="mod">
          <ac:chgData name="Aranxa Zepeda Herrera" userId="c7bce529-ffec-4142-a2a9-ceaca1e5a224" providerId="ADAL" clId="{CDE34AE4-9D7F-4995-BA81-D6A14EE53A05}" dt="2023-11-03T18:46:53.113" v="267" actId="1037"/>
          <ac:spMkLst>
            <pc:docMk/>
            <pc:sldMk cId="2912228658" sldId="5664"/>
            <ac:spMk id="25" creationId="{FA4CD413-A6FA-31F5-F3E3-6226CE463E0F}"/>
          </ac:spMkLst>
        </pc:spChg>
        <pc:spChg chg="mod">
          <ac:chgData name="Aranxa Zepeda Herrera" userId="c7bce529-ffec-4142-a2a9-ceaca1e5a224" providerId="ADAL" clId="{CDE34AE4-9D7F-4995-BA81-D6A14EE53A05}" dt="2023-11-03T18:46:53.113" v="267" actId="1037"/>
          <ac:spMkLst>
            <pc:docMk/>
            <pc:sldMk cId="2912228658" sldId="5664"/>
            <ac:spMk id="26" creationId="{390F6431-74ED-3FB5-8177-2BE23B10FA82}"/>
          </ac:spMkLst>
        </pc:spChg>
        <pc:spChg chg="mod">
          <ac:chgData name="Aranxa Zepeda Herrera" userId="c7bce529-ffec-4142-a2a9-ceaca1e5a224" providerId="ADAL" clId="{CDE34AE4-9D7F-4995-BA81-D6A14EE53A05}" dt="2023-11-03T18:46:53.113" v="267" actId="1037"/>
          <ac:spMkLst>
            <pc:docMk/>
            <pc:sldMk cId="2912228658" sldId="5664"/>
            <ac:spMk id="27" creationId="{6C646D95-4C71-4197-1510-AAD1CCA618C5}"/>
          </ac:spMkLst>
        </pc:spChg>
        <pc:grpChg chg="mod">
          <ac:chgData name="Aranxa Zepeda Herrera" userId="c7bce529-ffec-4142-a2a9-ceaca1e5a224" providerId="ADAL" clId="{CDE34AE4-9D7F-4995-BA81-D6A14EE53A05}" dt="2023-11-03T18:46:53.113" v="267" actId="1037"/>
          <ac:grpSpMkLst>
            <pc:docMk/>
            <pc:sldMk cId="2912228658" sldId="5664"/>
            <ac:grpSpMk id="13" creationId="{B6DC76CF-2003-0A0F-3108-BBD820091B7F}"/>
          </ac:grpSpMkLst>
        </pc:grpChg>
        <pc:grpChg chg="mod">
          <ac:chgData name="Aranxa Zepeda Herrera" userId="c7bce529-ffec-4142-a2a9-ceaca1e5a224" providerId="ADAL" clId="{CDE34AE4-9D7F-4995-BA81-D6A14EE53A05}" dt="2023-11-03T23:15:13.210" v="1073" actId="1037"/>
          <ac:grpSpMkLst>
            <pc:docMk/>
            <pc:sldMk cId="2912228658" sldId="5664"/>
            <ac:grpSpMk id="15" creationId="{A4D55766-57D3-4565-8493-59ABE183C37C}"/>
          </ac:grpSpMkLst>
        </pc:grpChg>
        <pc:picChg chg="del">
          <ac:chgData name="Aranxa Zepeda Herrera" userId="c7bce529-ffec-4142-a2a9-ceaca1e5a224" providerId="ADAL" clId="{CDE34AE4-9D7F-4995-BA81-D6A14EE53A05}" dt="2023-11-03T18:43:08.521" v="166" actId="478"/>
          <ac:picMkLst>
            <pc:docMk/>
            <pc:sldMk cId="2912228658" sldId="5664"/>
            <ac:picMk id="5" creationId="{27280433-D479-82D7-736C-E28FDA0BD390}"/>
          </ac:picMkLst>
        </pc:picChg>
        <pc:picChg chg="add mod ord">
          <ac:chgData name="Aranxa Zepeda Herrera" userId="c7bce529-ffec-4142-a2a9-ceaca1e5a224" providerId="ADAL" clId="{CDE34AE4-9D7F-4995-BA81-D6A14EE53A05}" dt="2023-11-03T18:46:53.113" v="267" actId="1037"/>
          <ac:picMkLst>
            <pc:docMk/>
            <pc:sldMk cId="2912228658" sldId="5664"/>
            <ac:picMk id="11" creationId="{A66D8EEA-A4AF-D789-6AC3-4709CAE5A323}"/>
          </ac:picMkLst>
        </pc:picChg>
        <pc:picChg chg="del mod">
          <ac:chgData name="Aranxa Zepeda Herrera" userId="c7bce529-ffec-4142-a2a9-ceaca1e5a224" providerId="ADAL" clId="{CDE34AE4-9D7F-4995-BA81-D6A14EE53A05}" dt="2023-11-03T18:44:30.142" v="226" actId="478"/>
          <ac:picMkLst>
            <pc:docMk/>
            <pc:sldMk cId="2912228658" sldId="5664"/>
            <ac:picMk id="14" creationId="{59469135-FF04-8B42-1268-44A0CC55C921}"/>
          </ac:picMkLst>
        </pc:picChg>
        <pc:picChg chg="add mod ord">
          <ac:chgData name="Aranxa Zepeda Herrera" userId="c7bce529-ffec-4142-a2a9-ceaca1e5a224" providerId="ADAL" clId="{CDE34AE4-9D7F-4995-BA81-D6A14EE53A05}" dt="2023-11-03T23:15:03.278" v="1072" actId="14100"/>
          <ac:picMkLst>
            <pc:docMk/>
            <pc:sldMk cId="2912228658" sldId="5664"/>
            <ac:picMk id="19" creationId="{94DC1FD2-A6EE-E3BB-CDA1-C0FE7A0D46CB}"/>
          </ac:picMkLst>
        </pc:picChg>
        <pc:picChg chg="del mod">
          <ac:chgData name="Aranxa Zepeda Herrera" userId="c7bce529-ffec-4142-a2a9-ceaca1e5a224" providerId="ADAL" clId="{CDE34AE4-9D7F-4995-BA81-D6A14EE53A05}" dt="2023-11-03T18:44:32.215" v="228" actId="478"/>
          <ac:picMkLst>
            <pc:docMk/>
            <pc:sldMk cId="2912228658" sldId="5664"/>
            <ac:picMk id="21" creationId="{A9CDB6A8-AC3D-37AC-557C-5DE3F7C41249}"/>
          </ac:picMkLst>
        </pc:picChg>
        <pc:picChg chg="add mod ord modCrop">
          <ac:chgData name="Aranxa Zepeda Herrera" userId="c7bce529-ffec-4142-a2a9-ceaca1e5a224" providerId="ADAL" clId="{CDE34AE4-9D7F-4995-BA81-D6A14EE53A05}" dt="2023-11-03T18:46:53.113" v="267" actId="1037"/>
          <ac:picMkLst>
            <pc:docMk/>
            <pc:sldMk cId="2912228658" sldId="5664"/>
            <ac:picMk id="22" creationId="{D2B74801-C47E-B1CF-C8CE-0EA3257FD164}"/>
          </ac:picMkLst>
        </pc:picChg>
      </pc:sldChg>
      <pc:sldChg chg="addSp delSp modSp mod">
        <pc:chgData name="Aranxa Zepeda Herrera" userId="c7bce529-ffec-4142-a2a9-ceaca1e5a224" providerId="ADAL" clId="{CDE34AE4-9D7F-4995-BA81-D6A14EE53A05}" dt="2023-11-03T23:16:19.536" v="1092" actId="732"/>
        <pc:sldMkLst>
          <pc:docMk/>
          <pc:sldMk cId="2442333922" sldId="5666"/>
        </pc:sldMkLst>
        <pc:spChg chg="mod">
          <ac:chgData name="Aranxa Zepeda Herrera" userId="c7bce529-ffec-4142-a2a9-ceaca1e5a224" providerId="ADAL" clId="{CDE34AE4-9D7F-4995-BA81-D6A14EE53A05}" dt="2023-11-03T18:49:10.892" v="356" actId="1037"/>
          <ac:spMkLst>
            <pc:docMk/>
            <pc:sldMk cId="2442333922" sldId="5666"/>
            <ac:spMk id="2" creationId="{0B78D742-CBD7-693F-81D1-CBB55521A48F}"/>
          </ac:spMkLst>
        </pc:spChg>
        <pc:spChg chg="mod">
          <ac:chgData name="Aranxa Zepeda Herrera" userId="c7bce529-ffec-4142-a2a9-ceaca1e5a224" providerId="ADAL" clId="{CDE34AE4-9D7F-4995-BA81-D6A14EE53A05}" dt="2023-11-03T18:49:10.892" v="356" actId="1037"/>
          <ac:spMkLst>
            <pc:docMk/>
            <pc:sldMk cId="2442333922" sldId="5666"/>
            <ac:spMk id="9" creationId="{1986E902-6F64-360B-9F2C-9B1BDDC70B42}"/>
          </ac:spMkLst>
        </pc:spChg>
        <pc:spChg chg="mod">
          <ac:chgData name="Aranxa Zepeda Herrera" userId="c7bce529-ffec-4142-a2a9-ceaca1e5a224" providerId="ADAL" clId="{CDE34AE4-9D7F-4995-BA81-D6A14EE53A05}" dt="2023-11-03T18:48:49.175" v="312" actId="1038"/>
          <ac:spMkLst>
            <pc:docMk/>
            <pc:sldMk cId="2442333922" sldId="5666"/>
            <ac:spMk id="17" creationId="{C5D78EE9-70B2-0D60-D583-DAA56D5E77BC}"/>
          </ac:spMkLst>
        </pc:spChg>
        <pc:spChg chg="mod">
          <ac:chgData name="Aranxa Zepeda Herrera" userId="c7bce529-ffec-4142-a2a9-ceaca1e5a224" providerId="ADAL" clId="{CDE34AE4-9D7F-4995-BA81-D6A14EE53A05}" dt="2023-11-03T18:49:10.892" v="356" actId="1037"/>
          <ac:spMkLst>
            <pc:docMk/>
            <pc:sldMk cId="2442333922" sldId="5666"/>
            <ac:spMk id="23" creationId="{1E214668-6BF4-494C-440D-D6585CAB0E64}"/>
          </ac:spMkLst>
        </pc:spChg>
        <pc:spChg chg="mod">
          <ac:chgData name="Aranxa Zepeda Herrera" userId="c7bce529-ffec-4142-a2a9-ceaca1e5a224" providerId="ADAL" clId="{CDE34AE4-9D7F-4995-BA81-D6A14EE53A05}" dt="2023-11-03T18:49:10.892" v="356" actId="1037"/>
          <ac:spMkLst>
            <pc:docMk/>
            <pc:sldMk cId="2442333922" sldId="5666"/>
            <ac:spMk id="24" creationId="{2AAD61E9-A79A-3435-3CB1-38B61166133E}"/>
          </ac:spMkLst>
        </pc:spChg>
        <pc:spChg chg="mod">
          <ac:chgData name="Aranxa Zepeda Herrera" userId="c7bce529-ffec-4142-a2a9-ceaca1e5a224" providerId="ADAL" clId="{CDE34AE4-9D7F-4995-BA81-D6A14EE53A05}" dt="2023-11-03T23:13:36.443" v="1055" actId="14100"/>
          <ac:spMkLst>
            <pc:docMk/>
            <pc:sldMk cId="2442333922" sldId="5666"/>
            <ac:spMk id="25" creationId="{FA4CD413-A6FA-31F5-F3E3-6226CE463E0F}"/>
          </ac:spMkLst>
        </pc:spChg>
        <pc:spChg chg="mod">
          <ac:chgData name="Aranxa Zepeda Herrera" userId="c7bce529-ffec-4142-a2a9-ceaca1e5a224" providerId="ADAL" clId="{CDE34AE4-9D7F-4995-BA81-D6A14EE53A05}" dt="2023-11-03T23:12:48.030" v="1052" actId="1035"/>
          <ac:spMkLst>
            <pc:docMk/>
            <pc:sldMk cId="2442333922" sldId="5666"/>
            <ac:spMk id="26" creationId="{390F6431-74ED-3FB5-8177-2BE23B10FA82}"/>
          </ac:spMkLst>
        </pc:spChg>
        <pc:spChg chg="mod">
          <ac:chgData name="Aranxa Zepeda Herrera" userId="c7bce529-ffec-4142-a2a9-ceaca1e5a224" providerId="ADAL" clId="{CDE34AE4-9D7F-4995-BA81-D6A14EE53A05}" dt="2023-11-03T18:49:10.892" v="356" actId="1037"/>
          <ac:spMkLst>
            <pc:docMk/>
            <pc:sldMk cId="2442333922" sldId="5666"/>
            <ac:spMk id="27" creationId="{6C646D95-4C71-4197-1510-AAD1CCA618C5}"/>
          </ac:spMkLst>
        </pc:spChg>
        <pc:spChg chg="mod">
          <ac:chgData name="Aranxa Zepeda Herrera" userId="c7bce529-ffec-4142-a2a9-ceaca1e5a224" providerId="ADAL" clId="{CDE34AE4-9D7F-4995-BA81-D6A14EE53A05}" dt="2023-11-03T18:48:58.512" v="337" actId="1037"/>
          <ac:spMkLst>
            <pc:docMk/>
            <pc:sldMk cId="2442333922" sldId="5666"/>
            <ac:spMk id="33" creationId="{92243877-F224-A956-BA4C-A28E9E532391}"/>
          </ac:spMkLst>
        </pc:spChg>
        <pc:grpChg chg="mod">
          <ac:chgData name="Aranxa Zepeda Herrera" userId="c7bce529-ffec-4142-a2a9-ceaca1e5a224" providerId="ADAL" clId="{CDE34AE4-9D7F-4995-BA81-D6A14EE53A05}" dt="2023-11-03T18:49:10.892" v="356" actId="1037"/>
          <ac:grpSpMkLst>
            <pc:docMk/>
            <pc:sldMk cId="2442333922" sldId="5666"/>
            <ac:grpSpMk id="13" creationId="{324998F6-20BC-49B7-D17B-E08D44CAA98E}"/>
          </ac:grpSpMkLst>
        </pc:grpChg>
        <pc:grpChg chg="mod">
          <ac:chgData name="Aranxa Zepeda Herrera" userId="c7bce529-ffec-4142-a2a9-ceaca1e5a224" providerId="ADAL" clId="{CDE34AE4-9D7F-4995-BA81-D6A14EE53A05}" dt="2023-11-03T23:13:37.674" v="1057" actId="1035"/>
          <ac:grpSpMkLst>
            <pc:docMk/>
            <pc:sldMk cId="2442333922" sldId="5666"/>
            <ac:grpSpMk id="32" creationId="{096640E7-D8E9-D1EC-0756-3E2984ABAD01}"/>
          </ac:grpSpMkLst>
        </pc:grpChg>
        <pc:picChg chg="mod">
          <ac:chgData name="Aranxa Zepeda Herrera" userId="c7bce529-ffec-4142-a2a9-ceaca1e5a224" providerId="ADAL" clId="{CDE34AE4-9D7F-4995-BA81-D6A14EE53A05}" dt="2023-11-03T23:13:48.492" v="1059" actId="14100"/>
          <ac:picMkLst>
            <pc:docMk/>
            <pc:sldMk cId="2442333922" sldId="5666"/>
            <ac:picMk id="4" creationId="{173D44C5-F98F-A0E2-5CF3-658A347905EE}"/>
          </ac:picMkLst>
        </pc:picChg>
        <pc:picChg chg="add mod ord modCrop">
          <ac:chgData name="Aranxa Zepeda Herrera" userId="c7bce529-ffec-4142-a2a9-ceaca1e5a224" providerId="ADAL" clId="{CDE34AE4-9D7F-4995-BA81-D6A14EE53A05}" dt="2023-11-03T23:12:37.617" v="1050" actId="732"/>
          <ac:picMkLst>
            <pc:docMk/>
            <pc:sldMk cId="2442333922" sldId="5666"/>
            <ac:picMk id="5" creationId="{5D8C520A-18D1-9ADC-F5A7-C9197C27682E}"/>
          </ac:picMkLst>
        </pc:picChg>
        <pc:picChg chg="mod">
          <ac:chgData name="Aranxa Zepeda Herrera" userId="c7bce529-ffec-4142-a2a9-ceaca1e5a224" providerId="ADAL" clId="{CDE34AE4-9D7F-4995-BA81-D6A14EE53A05}" dt="2023-11-03T23:13:45.399" v="1058" actId="14100"/>
          <ac:picMkLst>
            <pc:docMk/>
            <pc:sldMk cId="2442333922" sldId="5666"/>
            <ac:picMk id="6" creationId="{6CFDF3C6-772F-C322-E102-D171CB9974FD}"/>
          </ac:picMkLst>
        </pc:picChg>
        <pc:picChg chg="del">
          <ac:chgData name="Aranxa Zepeda Herrera" userId="c7bce529-ffec-4142-a2a9-ceaca1e5a224" providerId="ADAL" clId="{CDE34AE4-9D7F-4995-BA81-D6A14EE53A05}" dt="2023-11-03T18:47:51.317" v="275" actId="478"/>
          <ac:picMkLst>
            <pc:docMk/>
            <pc:sldMk cId="2442333922" sldId="5666"/>
            <ac:picMk id="10" creationId="{99F4E851-88AB-56A2-A397-5A39D091A357}"/>
          </ac:picMkLst>
        </pc:picChg>
        <pc:picChg chg="add mod ord modCrop">
          <ac:chgData name="Aranxa Zepeda Herrera" userId="c7bce529-ffec-4142-a2a9-ceaca1e5a224" providerId="ADAL" clId="{CDE34AE4-9D7F-4995-BA81-D6A14EE53A05}" dt="2023-11-03T23:16:19.536" v="1092" actId="732"/>
          <ac:picMkLst>
            <pc:docMk/>
            <pc:sldMk cId="2442333922" sldId="5666"/>
            <ac:picMk id="12" creationId="{D951FDFD-AD6D-C62B-2471-A56E424BC6DF}"/>
          </ac:picMkLst>
        </pc:picChg>
        <pc:picChg chg="del mod">
          <ac:chgData name="Aranxa Zepeda Herrera" userId="c7bce529-ffec-4142-a2a9-ceaca1e5a224" providerId="ADAL" clId="{CDE34AE4-9D7F-4995-BA81-D6A14EE53A05}" dt="2023-11-03T18:49:34.757" v="358" actId="478"/>
          <ac:picMkLst>
            <pc:docMk/>
            <pc:sldMk cId="2442333922" sldId="5666"/>
            <ac:picMk id="14" creationId="{F5A82B2C-1ECC-1EDB-75CE-678993870AE4}"/>
          </ac:picMkLst>
        </pc:picChg>
        <pc:picChg chg="del mod">
          <ac:chgData name="Aranxa Zepeda Herrera" userId="c7bce529-ffec-4142-a2a9-ceaca1e5a224" providerId="ADAL" clId="{CDE34AE4-9D7F-4995-BA81-D6A14EE53A05}" dt="2023-11-03T18:49:45.232" v="363" actId="478"/>
          <ac:picMkLst>
            <pc:docMk/>
            <pc:sldMk cId="2442333922" sldId="5666"/>
            <ac:picMk id="19" creationId="{8E0C2C3D-D7CC-E53E-1E9F-6CF5A20E705B}"/>
          </ac:picMkLst>
        </pc:picChg>
        <pc:picChg chg="add mod ord modCrop">
          <ac:chgData name="Aranxa Zepeda Herrera" userId="c7bce529-ffec-4142-a2a9-ceaca1e5a224" providerId="ADAL" clId="{CDE34AE4-9D7F-4995-BA81-D6A14EE53A05}" dt="2023-11-03T23:16:14.555" v="1091" actId="732"/>
          <ac:picMkLst>
            <pc:docMk/>
            <pc:sldMk cId="2442333922" sldId="5666"/>
            <ac:picMk id="20" creationId="{235C44FB-945E-C9D7-146D-27A4CE9EC34A}"/>
          </ac:picMkLst>
        </pc:picChg>
      </pc:sldChg>
      <pc:sldChg chg="addSp delSp modSp mod">
        <pc:chgData name="Aranxa Zepeda Herrera" userId="c7bce529-ffec-4142-a2a9-ceaca1e5a224" providerId="ADAL" clId="{CDE34AE4-9D7F-4995-BA81-D6A14EE53A05}" dt="2023-11-03T18:47:00.542" v="272" actId="20577"/>
        <pc:sldMkLst>
          <pc:docMk/>
          <pc:sldMk cId="1806807409" sldId="5667"/>
        </pc:sldMkLst>
        <pc:spChg chg="mod">
          <ac:chgData name="Aranxa Zepeda Herrera" userId="c7bce529-ffec-4142-a2a9-ceaca1e5a224" providerId="ADAL" clId="{CDE34AE4-9D7F-4995-BA81-D6A14EE53A05}" dt="2023-11-03T18:47:00.542" v="272" actId="20577"/>
          <ac:spMkLst>
            <pc:docMk/>
            <pc:sldMk cId="1806807409" sldId="5667"/>
            <ac:spMk id="6" creationId="{672A246B-6495-5683-E29F-F77008207351}"/>
          </ac:spMkLst>
        </pc:spChg>
        <pc:spChg chg="add del mod">
          <ac:chgData name="Aranxa Zepeda Herrera" userId="c7bce529-ffec-4142-a2a9-ceaca1e5a224" providerId="ADAL" clId="{CDE34AE4-9D7F-4995-BA81-D6A14EE53A05}" dt="2023-11-03T18:42:34.152" v="159" actId="1076"/>
          <ac:spMkLst>
            <pc:docMk/>
            <pc:sldMk cId="1806807409" sldId="5667"/>
            <ac:spMk id="15" creationId="{7C31B7A5-09BA-97AF-FB0A-333A2C1DB362}"/>
          </ac:spMkLst>
        </pc:spChg>
        <pc:picChg chg="del">
          <ac:chgData name="Aranxa Zepeda Herrera" userId="c7bce529-ffec-4142-a2a9-ceaca1e5a224" providerId="ADAL" clId="{CDE34AE4-9D7F-4995-BA81-D6A14EE53A05}" dt="2023-11-03T18:41:31.816" v="135" actId="478"/>
          <ac:picMkLst>
            <pc:docMk/>
            <pc:sldMk cId="1806807409" sldId="5667"/>
            <ac:picMk id="3" creationId="{7B593F05-140F-213F-981B-46DA06865641}"/>
          </ac:picMkLst>
        </pc:picChg>
        <pc:picChg chg="add mod ord">
          <ac:chgData name="Aranxa Zepeda Herrera" userId="c7bce529-ffec-4142-a2a9-ceaca1e5a224" providerId="ADAL" clId="{CDE34AE4-9D7F-4995-BA81-D6A14EE53A05}" dt="2023-11-03T18:41:38.649" v="138" actId="14100"/>
          <ac:picMkLst>
            <pc:docMk/>
            <pc:sldMk cId="1806807409" sldId="5667"/>
            <ac:picMk id="4" creationId="{4F7173AB-90AF-CC9F-749F-6AABD3B21298}"/>
          </ac:picMkLst>
        </pc:picChg>
        <pc:picChg chg="del">
          <ac:chgData name="Aranxa Zepeda Herrera" userId="c7bce529-ffec-4142-a2a9-ceaca1e5a224" providerId="ADAL" clId="{CDE34AE4-9D7F-4995-BA81-D6A14EE53A05}" dt="2023-11-03T18:42:06.149" v="146" actId="478"/>
          <ac:picMkLst>
            <pc:docMk/>
            <pc:sldMk cId="1806807409" sldId="5667"/>
            <ac:picMk id="5" creationId="{FA84AC3E-2771-E714-C13D-1AAA032CF79C}"/>
          </ac:picMkLst>
        </pc:picChg>
        <pc:picChg chg="add del mod">
          <ac:chgData name="Aranxa Zepeda Herrera" userId="c7bce529-ffec-4142-a2a9-ceaca1e5a224" providerId="ADAL" clId="{CDE34AE4-9D7F-4995-BA81-D6A14EE53A05}" dt="2023-11-03T18:42:25.829" v="151" actId="22"/>
          <ac:picMkLst>
            <pc:docMk/>
            <pc:sldMk cId="1806807409" sldId="5667"/>
            <ac:picMk id="8" creationId="{54FAEBD2-4900-BCC3-8983-F20BB15142CD}"/>
          </ac:picMkLst>
        </pc:picChg>
        <pc:picChg chg="add mod">
          <ac:chgData name="Aranxa Zepeda Herrera" userId="c7bce529-ffec-4142-a2a9-ceaca1e5a224" providerId="ADAL" clId="{CDE34AE4-9D7F-4995-BA81-D6A14EE53A05}" dt="2023-11-03T18:42:49.818" v="163" actId="14100"/>
          <ac:picMkLst>
            <pc:docMk/>
            <pc:sldMk cId="1806807409" sldId="5667"/>
            <ac:picMk id="10" creationId="{228FA9FC-198B-29FD-0667-FC4E1BBA59A0}"/>
          </ac:picMkLst>
        </pc:picChg>
      </pc:sldChg>
    </pc:docChg>
  </pc:docChgLst>
  <pc:docChgLst>
    <pc:chgData name="Aranxa  Zepeda Herrera" userId="c7bce529-ffec-4142-a2a9-ceaca1e5a224" providerId="ADAL" clId="{EBDF9E9E-9212-4916-9CA9-623889CB4B85}"/>
    <pc:docChg chg="undo custSel modSld">
      <pc:chgData name="Aranxa  Zepeda Herrera" userId="c7bce529-ffec-4142-a2a9-ceaca1e5a224" providerId="ADAL" clId="{EBDF9E9E-9212-4916-9CA9-623889CB4B85}" dt="2023-08-20T01:18:26.096" v="1117" actId="1035"/>
      <pc:docMkLst>
        <pc:docMk/>
      </pc:docMkLst>
      <pc:sldChg chg="addSp delSp modSp mod">
        <pc:chgData name="Aranxa  Zepeda Herrera" userId="c7bce529-ffec-4142-a2a9-ceaca1e5a224" providerId="ADAL" clId="{EBDF9E9E-9212-4916-9CA9-623889CB4B85}" dt="2023-08-19T23:39:45.012" v="391" actId="1038"/>
        <pc:sldMkLst>
          <pc:docMk/>
          <pc:sldMk cId="3338080403" sldId="948"/>
        </pc:sldMkLst>
        <pc:spChg chg="mod">
          <ac:chgData name="Aranxa  Zepeda Herrera" userId="c7bce529-ffec-4142-a2a9-ceaca1e5a224" providerId="ADAL" clId="{EBDF9E9E-9212-4916-9CA9-623889CB4B85}" dt="2023-08-19T23:35:14.639" v="352" actId="20577"/>
          <ac:spMkLst>
            <pc:docMk/>
            <pc:sldMk cId="3338080403" sldId="948"/>
            <ac:spMk id="6" creationId="{846B5375-9423-48A6-8014-23D7BA324B66}"/>
          </ac:spMkLst>
        </pc:spChg>
        <pc:spChg chg="mod">
          <ac:chgData name="Aranxa  Zepeda Herrera" userId="c7bce529-ffec-4142-a2a9-ceaca1e5a224" providerId="ADAL" clId="{EBDF9E9E-9212-4916-9CA9-623889CB4B85}" dt="2023-08-19T23:35:17.106" v="354" actId="20577"/>
          <ac:spMkLst>
            <pc:docMk/>
            <pc:sldMk cId="3338080403" sldId="948"/>
            <ac:spMk id="7" creationId="{82AA41E7-BC66-4C53-9819-0037564B9CAE}"/>
          </ac:spMkLst>
        </pc:spChg>
        <pc:spChg chg="mod">
          <ac:chgData name="Aranxa  Zepeda Herrera" userId="c7bce529-ffec-4142-a2a9-ceaca1e5a224" providerId="ADAL" clId="{EBDF9E9E-9212-4916-9CA9-623889CB4B85}" dt="2023-08-19T23:37:29.950" v="383" actId="20577"/>
          <ac:spMkLst>
            <pc:docMk/>
            <pc:sldMk cId="3338080403" sldId="948"/>
            <ac:spMk id="9" creationId="{F6286799-6B16-4187-825E-4CDFA6BD2B01}"/>
          </ac:spMkLst>
        </pc:spChg>
        <pc:picChg chg="del">
          <ac:chgData name="Aranxa  Zepeda Herrera" userId="c7bce529-ffec-4142-a2a9-ceaca1e5a224" providerId="ADAL" clId="{EBDF9E9E-9212-4916-9CA9-623889CB4B85}" dt="2023-08-19T23:35:19.287" v="355" actId="478"/>
          <ac:picMkLst>
            <pc:docMk/>
            <pc:sldMk cId="3338080403" sldId="948"/>
            <ac:picMk id="3" creationId="{7FAD3C49-B569-D0B3-6304-5019AD2863D4}"/>
          </ac:picMkLst>
        </pc:picChg>
        <pc:picChg chg="add mod">
          <ac:chgData name="Aranxa  Zepeda Herrera" userId="c7bce529-ffec-4142-a2a9-ceaca1e5a224" providerId="ADAL" clId="{EBDF9E9E-9212-4916-9CA9-623889CB4B85}" dt="2023-08-19T23:37:18.598" v="379" actId="1036"/>
          <ac:picMkLst>
            <pc:docMk/>
            <pc:sldMk cId="3338080403" sldId="948"/>
            <ac:picMk id="4" creationId="{C052EF71-14C4-35D9-DCAA-FD78121AFB0F}"/>
          </ac:picMkLst>
        </pc:picChg>
        <pc:picChg chg="del">
          <ac:chgData name="Aranxa  Zepeda Herrera" userId="c7bce529-ffec-4142-a2a9-ceaca1e5a224" providerId="ADAL" clId="{EBDF9E9E-9212-4916-9CA9-623889CB4B85}" dt="2023-08-19T23:36:59.907" v="365" actId="478"/>
          <ac:picMkLst>
            <pc:docMk/>
            <pc:sldMk cId="3338080403" sldId="948"/>
            <ac:picMk id="10" creationId="{1CE21E6A-55E6-E4E6-6C4A-4A7325D23846}"/>
          </ac:picMkLst>
        </pc:picChg>
        <pc:picChg chg="add mod">
          <ac:chgData name="Aranxa  Zepeda Herrera" userId="c7bce529-ffec-4142-a2a9-ceaca1e5a224" providerId="ADAL" clId="{EBDF9E9E-9212-4916-9CA9-623889CB4B85}" dt="2023-08-19T23:39:45.012" v="391" actId="1038"/>
          <ac:picMkLst>
            <pc:docMk/>
            <pc:sldMk cId="3338080403" sldId="948"/>
            <ac:picMk id="12" creationId="{3B6B243D-6E44-5ED5-7D75-C3E6891E1977}"/>
          </ac:picMkLst>
        </pc:picChg>
      </pc:sldChg>
      <pc:sldChg chg="addSp delSp modSp mod">
        <pc:chgData name="Aranxa  Zepeda Herrera" userId="c7bce529-ffec-4142-a2a9-ceaca1e5a224" providerId="ADAL" clId="{EBDF9E9E-9212-4916-9CA9-623889CB4B85}" dt="2023-08-19T23:41:12.482" v="398" actId="166"/>
        <pc:sldMkLst>
          <pc:docMk/>
          <pc:sldMk cId="4113949992" sldId="949"/>
        </pc:sldMkLst>
        <pc:spChg chg="mod">
          <ac:chgData name="Aranxa  Zepeda Herrera" userId="c7bce529-ffec-4142-a2a9-ceaca1e5a224" providerId="ADAL" clId="{EBDF9E9E-9212-4916-9CA9-623889CB4B85}" dt="2023-08-19T23:41:04.061" v="396" actId="20577"/>
          <ac:spMkLst>
            <pc:docMk/>
            <pc:sldMk cId="4113949992" sldId="949"/>
            <ac:spMk id="11" creationId="{2A7ED262-8AA6-4BE7-A0E9-20C765C4D3F9}"/>
          </ac:spMkLst>
        </pc:spChg>
        <pc:picChg chg="del">
          <ac:chgData name="Aranxa  Zepeda Herrera" userId="c7bce529-ffec-4142-a2a9-ceaca1e5a224" providerId="ADAL" clId="{EBDF9E9E-9212-4916-9CA9-623889CB4B85}" dt="2023-08-19T23:40:59.496" v="392" actId="478"/>
          <ac:picMkLst>
            <pc:docMk/>
            <pc:sldMk cId="4113949992" sldId="949"/>
            <ac:picMk id="3" creationId="{5E095460-E8C6-CC40-A714-FA8B178E7E31}"/>
          </ac:picMkLst>
        </pc:picChg>
        <pc:picChg chg="add mod">
          <ac:chgData name="Aranxa  Zepeda Herrera" userId="c7bce529-ffec-4142-a2a9-ceaca1e5a224" providerId="ADAL" clId="{EBDF9E9E-9212-4916-9CA9-623889CB4B85}" dt="2023-08-19T23:41:09.837" v="397" actId="14100"/>
          <ac:picMkLst>
            <pc:docMk/>
            <pc:sldMk cId="4113949992" sldId="949"/>
            <ac:picMk id="4" creationId="{0D1059A3-07D2-BD82-9AD6-27BF3F67DC29}"/>
          </ac:picMkLst>
        </pc:picChg>
        <pc:picChg chg="ord">
          <ac:chgData name="Aranxa  Zepeda Herrera" userId="c7bce529-ffec-4142-a2a9-ceaca1e5a224" providerId="ADAL" clId="{EBDF9E9E-9212-4916-9CA9-623889CB4B85}" dt="2023-08-19T23:41:12.482" v="398" actId="166"/>
          <ac:picMkLst>
            <pc:docMk/>
            <pc:sldMk cId="4113949992" sldId="949"/>
            <ac:picMk id="5" creationId="{A435D1A2-F499-4451-AC69-D7B94E0A9519}"/>
          </ac:picMkLst>
        </pc:picChg>
      </pc:sldChg>
      <pc:sldChg chg="addSp delSp modSp mod">
        <pc:chgData name="Aranxa  Zepeda Herrera" userId="c7bce529-ffec-4142-a2a9-ceaca1e5a224" providerId="ADAL" clId="{EBDF9E9E-9212-4916-9CA9-623889CB4B85}" dt="2023-08-19T23:44:43.277" v="409" actId="1076"/>
        <pc:sldMkLst>
          <pc:docMk/>
          <pc:sldMk cId="1026016386" sldId="950"/>
        </pc:sldMkLst>
        <pc:spChg chg="mod">
          <ac:chgData name="Aranxa  Zepeda Herrera" userId="c7bce529-ffec-4142-a2a9-ceaca1e5a224" providerId="ADAL" clId="{EBDF9E9E-9212-4916-9CA9-623889CB4B85}" dt="2023-08-19T23:43:58.370" v="403" actId="20577"/>
          <ac:spMkLst>
            <pc:docMk/>
            <pc:sldMk cId="1026016386" sldId="950"/>
            <ac:spMk id="6" creationId="{45F0D67E-6099-4FC2-91EA-A0450E960422}"/>
          </ac:spMkLst>
        </pc:spChg>
        <pc:picChg chg="del">
          <ac:chgData name="Aranxa  Zepeda Herrera" userId="c7bce529-ffec-4142-a2a9-ceaca1e5a224" providerId="ADAL" clId="{EBDF9E9E-9212-4916-9CA9-623889CB4B85}" dt="2023-08-19T23:43:54.289" v="399" actId="478"/>
          <ac:picMkLst>
            <pc:docMk/>
            <pc:sldMk cId="1026016386" sldId="950"/>
            <ac:picMk id="3" creationId="{5BF53DE2-EC50-8808-872C-2BF4A606EF07}"/>
          </ac:picMkLst>
        </pc:picChg>
        <pc:picChg chg="add mod modCrop">
          <ac:chgData name="Aranxa  Zepeda Herrera" userId="c7bce529-ffec-4142-a2a9-ceaca1e5a224" providerId="ADAL" clId="{EBDF9E9E-9212-4916-9CA9-623889CB4B85}" dt="2023-08-19T23:44:43.277" v="409" actId="1076"/>
          <ac:picMkLst>
            <pc:docMk/>
            <pc:sldMk cId="1026016386" sldId="950"/>
            <ac:picMk id="4" creationId="{32E6C3AA-A14C-667C-4A8C-E56C64D3C9D5}"/>
          </ac:picMkLst>
        </pc:picChg>
      </pc:sldChg>
      <pc:sldChg chg="addSp delSp modSp mod">
        <pc:chgData name="Aranxa  Zepeda Herrera" userId="c7bce529-ffec-4142-a2a9-ceaca1e5a224" providerId="ADAL" clId="{EBDF9E9E-9212-4916-9CA9-623889CB4B85}" dt="2023-08-19T23:51:23.330" v="450" actId="1038"/>
        <pc:sldMkLst>
          <pc:docMk/>
          <pc:sldMk cId="2711336626" sldId="952"/>
        </pc:sldMkLst>
        <pc:spChg chg="mod">
          <ac:chgData name="Aranxa  Zepeda Herrera" userId="c7bce529-ffec-4142-a2a9-ceaca1e5a224" providerId="ADAL" clId="{EBDF9E9E-9212-4916-9CA9-623889CB4B85}" dt="2023-08-19T23:48:56.401" v="436" actId="1076"/>
          <ac:spMkLst>
            <pc:docMk/>
            <pc:sldMk cId="2711336626" sldId="952"/>
            <ac:spMk id="2" creationId="{3B457F4E-E21E-F572-315F-F3B880EC640B}"/>
          </ac:spMkLst>
        </pc:spChg>
        <pc:spChg chg="mod">
          <ac:chgData name="Aranxa  Zepeda Herrera" userId="c7bce529-ffec-4142-a2a9-ceaca1e5a224" providerId="ADAL" clId="{EBDF9E9E-9212-4916-9CA9-623889CB4B85}" dt="2023-08-19T23:51:14.134" v="444" actId="1076"/>
          <ac:spMkLst>
            <pc:docMk/>
            <pc:sldMk cId="2711336626" sldId="952"/>
            <ac:spMk id="3" creationId="{0BE117D5-C839-8FDF-4910-7F3018D9E088}"/>
          </ac:spMkLst>
        </pc:spChg>
        <pc:spChg chg="mod">
          <ac:chgData name="Aranxa  Zepeda Herrera" userId="c7bce529-ffec-4142-a2a9-ceaca1e5a224" providerId="ADAL" clId="{EBDF9E9E-9212-4916-9CA9-623889CB4B85}" dt="2023-08-19T23:45:21.980" v="411" actId="20577"/>
          <ac:spMkLst>
            <pc:docMk/>
            <pc:sldMk cId="2711336626" sldId="952"/>
            <ac:spMk id="6" creationId="{846B5375-9423-48A6-8014-23D7BA324B66}"/>
          </ac:spMkLst>
        </pc:spChg>
        <pc:spChg chg="mod">
          <ac:chgData name="Aranxa  Zepeda Herrera" userId="c7bce529-ffec-4142-a2a9-ceaca1e5a224" providerId="ADAL" clId="{EBDF9E9E-9212-4916-9CA9-623889CB4B85}" dt="2023-08-19T23:51:10.342" v="443" actId="20577"/>
          <ac:spMkLst>
            <pc:docMk/>
            <pc:sldMk cId="2711336626" sldId="952"/>
            <ac:spMk id="8" creationId="{F7008BB7-0A64-1C47-2ED9-862C84C24C1B}"/>
          </ac:spMkLst>
        </pc:spChg>
        <pc:picChg chg="add mod">
          <ac:chgData name="Aranxa  Zepeda Herrera" userId="c7bce529-ffec-4142-a2a9-ceaca1e5a224" providerId="ADAL" clId="{EBDF9E9E-9212-4916-9CA9-623889CB4B85}" dt="2023-08-19T23:51:23.330" v="450" actId="1038"/>
          <ac:picMkLst>
            <pc:docMk/>
            <pc:sldMk cId="2711336626" sldId="952"/>
            <ac:picMk id="7" creationId="{3BB27CE7-0357-9EDD-8288-9BB750115E26}"/>
          </ac:picMkLst>
        </pc:picChg>
        <pc:picChg chg="del">
          <ac:chgData name="Aranxa  Zepeda Herrera" userId="c7bce529-ffec-4142-a2a9-ceaca1e5a224" providerId="ADAL" clId="{EBDF9E9E-9212-4916-9CA9-623889CB4B85}" dt="2023-08-19T23:47:43.173" v="412" actId="478"/>
          <ac:picMkLst>
            <pc:docMk/>
            <pc:sldMk cId="2711336626" sldId="952"/>
            <ac:picMk id="9" creationId="{834949CE-DD71-AC33-2695-D61F49578946}"/>
          </ac:picMkLst>
        </pc:picChg>
        <pc:picChg chg="add mod modCrop">
          <ac:chgData name="Aranxa  Zepeda Herrera" userId="c7bce529-ffec-4142-a2a9-ceaca1e5a224" providerId="ADAL" clId="{EBDF9E9E-9212-4916-9CA9-623889CB4B85}" dt="2023-08-19T23:51:19.280" v="445" actId="732"/>
          <ac:picMkLst>
            <pc:docMk/>
            <pc:sldMk cId="2711336626" sldId="952"/>
            <ac:picMk id="11" creationId="{EA11DB52-1187-6539-6864-3A54AF8CF890}"/>
          </ac:picMkLst>
        </pc:picChg>
        <pc:picChg chg="del">
          <ac:chgData name="Aranxa  Zepeda Herrera" userId="c7bce529-ffec-4142-a2a9-ceaca1e5a224" providerId="ADAL" clId="{EBDF9E9E-9212-4916-9CA9-623889CB4B85}" dt="2023-08-19T23:47:53.273" v="419" actId="478"/>
          <ac:picMkLst>
            <pc:docMk/>
            <pc:sldMk cId="2711336626" sldId="952"/>
            <ac:picMk id="12" creationId="{5D014DFA-FC5A-309E-83EF-AE08F8B7FBA5}"/>
          </ac:picMkLst>
        </pc:picChg>
      </pc:sldChg>
      <pc:sldChg chg="addSp delSp modSp mod">
        <pc:chgData name="Aranxa  Zepeda Herrera" userId="c7bce529-ffec-4142-a2a9-ceaca1e5a224" providerId="ADAL" clId="{EBDF9E9E-9212-4916-9CA9-623889CB4B85}" dt="2023-08-19T23:53:24.143" v="455" actId="1076"/>
        <pc:sldMkLst>
          <pc:docMk/>
          <pc:sldMk cId="1166874769" sldId="953"/>
        </pc:sldMkLst>
        <pc:spChg chg="mod">
          <ac:chgData name="Aranxa  Zepeda Herrera" userId="c7bce529-ffec-4142-a2a9-ceaca1e5a224" providerId="ADAL" clId="{EBDF9E9E-9212-4916-9CA9-623889CB4B85}" dt="2023-08-19T23:52:03.924" v="453" actId="20577"/>
          <ac:spMkLst>
            <pc:docMk/>
            <pc:sldMk cId="1166874769" sldId="953"/>
            <ac:spMk id="11" creationId="{2A7ED262-8AA6-4BE7-A0E9-20C765C4D3F9}"/>
          </ac:spMkLst>
        </pc:spChg>
        <pc:picChg chg="add mod">
          <ac:chgData name="Aranxa  Zepeda Herrera" userId="c7bce529-ffec-4142-a2a9-ceaca1e5a224" providerId="ADAL" clId="{EBDF9E9E-9212-4916-9CA9-623889CB4B85}" dt="2023-08-19T23:53:24.143" v="455" actId="1076"/>
          <ac:picMkLst>
            <pc:docMk/>
            <pc:sldMk cId="1166874769" sldId="953"/>
            <ac:picMk id="3" creationId="{FF5203A8-CDD5-CCBC-A129-6BD3761CD3F7}"/>
          </ac:picMkLst>
        </pc:picChg>
        <pc:picChg chg="del">
          <ac:chgData name="Aranxa  Zepeda Herrera" userId="c7bce529-ffec-4142-a2a9-ceaca1e5a224" providerId="ADAL" clId="{EBDF9E9E-9212-4916-9CA9-623889CB4B85}" dt="2023-08-19T23:52:02.236" v="451" actId="478"/>
          <ac:picMkLst>
            <pc:docMk/>
            <pc:sldMk cId="1166874769" sldId="953"/>
            <ac:picMk id="4" creationId="{BC0F02FF-4AE7-5E69-9D02-1B8C0C7254D3}"/>
          </ac:picMkLst>
        </pc:picChg>
      </pc:sldChg>
      <pc:sldChg chg="addSp delSp modSp mod">
        <pc:chgData name="Aranxa  Zepeda Herrera" userId="c7bce529-ffec-4142-a2a9-ceaca1e5a224" providerId="ADAL" clId="{EBDF9E9E-9212-4916-9CA9-623889CB4B85}" dt="2023-08-19T23:55:56.068" v="463" actId="1076"/>
        <pc:sldMkLst>
          <pc:docMk/>
          <pc:sldMk cId="2604749361" sldId="954"/>
        </pc:sldMkLst>
        <pc:spChg chg="mod">
          <ac:chgData name="Aranxa  Zepeda Herrera" userId="c7bce529-ffec-4142-a2a9-ceaca1e5a224" providerId="ADAL" clId="{EBDF9E9E-9212-4916-9CA9-623889CB4B85}" dt="2023-08-19T23:54:32.053" v="457" actId="20577"/>
          <ac:spMkLst>
            <pc:docMk/>
            <pc:sldMk cId="2604749361" sldId="954"/>
            <ac:spMk id="6" creationId="{45F0D67E-6099-4FC2-91EA-A0450E960422}"/>
          </ac:spMkLst>
        </pc:spChg>
        <pc:picChg chg="add mod">
          <ac:chgData name="Aranxa  Zepeda Herrera" userId="c7bce529-ffec-4142-a2a9-ceaca1e5a224" providerId="ADAL" clId="{EBDF9E9E-9212-4916-9CA9-623889CB4B85}" dt="2023-08-19T23:55:56.068" v="463" actId="1076"/>
          <ac:picMkLst>
            <pc:docMk/>
            <pc:sldMk cId="2604749361" sldId="954"/>
            <ac:picMk id="3" creationId="{004D8E51-993C-8149-B903-52C19A766257}"/>
          </ac:picMkLst>
        </pc:picChg>
        <pc:picChg chg="del">
          <ac:chgData name="Aranxa  Zepeda Herrera" userId="c7bce529-ffec-4142-a2a9-ceaca1e5a224" providerId="ADAL" clId="{EBDF9E9E-9212-4916-9CA9-623889CB4B85}" dt="2023-08-19T23:55:19.696" v="458" actId="478"/>
          <ac:picMkLst>
            <pc:docMk/>
            <pc:sldMk cId="2604749361" sldId="954"/>
            <ac:picMk id="4" creationId="{D28E1041-0519-1DB7-C02D-4175DD998BF3}"/>
          </ac:picMkLst>
        </pc:picChg>
      </pc:sldChg>
      <pc:sldChg chg="addSp delSp modSp mod">
        <pc:chgData name="Aranxa  Zepeda Herrera" userId="c7bce529-ffec-4142-a2a9-ceaca1e5a224" providerId="ADAL" clId="{EBDF9E9E-9212-4916-9CA9-623889CB4B85}" dt="2023-08-17T18:55:22.593" v="332" actId="14100"/>
        <pc:sldMkLst>
          <pc:docMk/>
          <pc:sldMk cId="1622742577" sldId="1011"/>
        </pc:sldMkLst>
        <pc:spChg chg="del mod">
          <ac:chgData name="Aranxa  Zepeda Herrera" userId="c7bce529-ffec-4142-a2a9-ceaca1e5a224" providerId="ADAL" clId="{EBDF9E9E-9212-4916-9CA9-623889CB4B85}" dt="2023-08-17T18:26:47.879" v="62" actId="478"/>
          <ac:spMkLst>
            <pc:docMk/>
            <pc:sldMk cId="1622742577" sldId="1011"/>
            <ac:spMk id="2" creationId="{7FEEB3C9-524F-3A86-6323-16B3F3910AAD}"/>
          </ac:spMkLst>
        </pc:spChg>
        <pc:spChg chg="mod ord">
          <ac:chgData name="Aranxa  Zepeda Herrera" userId="c7bce529-ffec-4142-a2a9-ceaca1e5a224" providerId="ADAL" clId="{EBDF9E9E-9212-4916-9CA9-623889CB4B85}" dt="2023-08-17T18:41:16.803" v="175" actId="1035"/>
          <ac:spMkLst>
            <pc:docMk/>
            <pc:sldMk cId="1622742577" sldId="1011"/>
            <ac:spMk id="10" creationId="{6855F4FB-C0ED-994D-CE8C-8D8C119AFA50}"/>
          </ac:spMkLst>
        </pc:spChg>
        <pc:spChg chg="mod ord">
          <ac:chgData name="Aranxa  Zepeda Herrera" userId="c7bce529-ffec-4142-a2a9-ceaca1e5a224" providerId="ADAL" clId="{EBDF9E9E-9212-4916-9CA9-623889CB4B85}" dt="2023-08-17T18:46:17.685" v="193" actId="14100"/>
          <ac:spMkLst>
            <pc:docMk/>
            <pc:sldMk cId="1622742577" sldId="1011"/>
            <ac:spMk id="19" creationId="{520392BB-404A-D046-DC38-1540C42A9EF9}"/>
          </ac:spMkLst>
        </pc:spChg>
        <pc:spChg chg="mod">
          <ac:chgData name="Aranxa  Zepeda Herrera" userId="c7bce529-ffec-4142-a2a9-ceaca1e5a224" providerId="ADAL" clId="{EBDF9E9E-9212-4916-9CA9-623889CB4B85}" dt="2023-08-17T18:46:22.545" v="194" actId="1076"/>
          <ac:spMkLst>
            <pc:docMk/>
            <pc:sldMk cId="1622742577" sldId="1011"/>
            <ac:spMk id="32" creationId="{367EF0EE-D00D-4131-97C7-CF5F7D03701C}"/>
          </ac:spMkLst>
        </pc:spChg>
        <pc:picChg chg="add mod ord modCrop">
          <ac:chgData name="Aranxa  Zepeda Herrera" userId="c7bce529-ffec-4142-a2a9-ceaca1e5a224" providerId="ADAL" clId="{EBDF9E9E-9212-4916-9CA9-623889CB4B85}" dt="2023-08-17T18:55:22.593" v="332" actId="14100"/>
          <ac:picMkLst>
            <pc:docMk/>
            <pc:sldMk cId="1622742577" sldId="1011"/>
            <ac:picMk id="4" creationId="{E3990DDC-5A27-72D0-D635-3EC92B78A091}"/>
          </ac:picMkLst>
        </pc:picChg>
        <pc:picChg chg="del">
          <ac:chgData name="Aranxa  Zepeda Herrera" userId="c7bce529-ffec-4142-a2a9-ceaca1e5a224" providerId="ADAL" clId="{EBDF9E9E-9212-4916-9CA9-623889CB4B85}" dt="2023-08-17T18:22:03.058" v="26" actId="478"/>
          <ac:picMkLst>
            <pc:docMk/>
            <pc:sldMk cId="1622742577" sldId="1011"/>
            <ac:picMk id="5" creationId="{3E8ED843-C0E4-F9AD-8A4B-5C03FFFE7DF7}"/>
          </ac:picMkLst>
        </pc:picChg>
        <pc:picChg chg="add del mod ord modCrop">
          <ac:chgData name="Aranxa  Zepeda Herrera" userId="c7bce529-ffec-4142-a2a9-ceaca1e5a224" providerId="ADAL" clId="{EBDF9E9E-9212-4916-9CA9-623889CB4B85}" dt="2023-08-17T18:29:32.869" v="63" actId="478"/>
          <ac:picMkLst>
            <pc:docMk/>
            <pc:sldMk cId="1622742577" sldId="1011"/>
            <ac:picMk id="7" creationId="{238E988B-DBA0-D56F-042D-2FF8EE0F6EFB}"/>
          </ac:picMkLst>
        </pc:picChg>
        <pc:picChg chg="del">
          <ac:chgData name="Aranxa  Zepeda Herrera" userId="c7bce529-ffec-4142-a2a9-ceaca1e5a224" providerId="ADAL" clId="{EBDF9E9E-9212-4916-9CA9-623889CB4B85}" dt="2023-08-17T18:20:28.368" v="2" actId="478"/>
          <ac:picMkLst>
            <pc:docMk/>
            <pc:sldMk cId="1622742577" sldId="1011"/>
            <ac:picMk id="9" creationId="{CC0E889F-CA87-0563-3294-0CE955856659}"/>
          </ac:picMkLst>
        </pc:picChg>
        <pc:picChg chg="add mod modCrop">
          <ac:chgData name="Aranxa  Zepeda Herrera" userId="c7bce529-ffec-4142-a2a9-ceaca1e5a224" providerId="ADAL" clId="{EBDF9E9E-9212-4916-9CA9-623889CB4B85}" dt="2023-08-17T18:46:14.912" v="192" actId="14100"/>
          <ac:picMkLst>
            <pc:docMk/>
            <pc:sldMk cId="1622742577" sldId="1011"/>
            <ac:picMk id="11" creationId="{7FBD4132-9810-9B53-D2D0-8730D687B0A6}"/>
          </ac:picMkLst>
        </pc:picChg>
        <pc:picChg chg="mod">
          <ac:chgData name="Aranxa  Zepeda Herrera" userId="c7bce529-ffec-4142-a2a9-ceaca1e5a224" providerId="ADAL" clId="{EBDF9E9E-9212-4916-9CA9-623889CB4B85}" dt="2023-08-17T18:46:58.035" v="203" actId="1038"/>
          <ac:picMkLst>
            <pc:docMk/>
            <pc:sldMk cId="1622742577" sldId="1011"/>
            <ac:picMk id="13" creationId="{286151D4-C4FF-43F8-B9DE-6CE6DF648D1B}"/>
          </ac:picMkLst>
        </pc:picChg>
        <pc:picChg chg="del">
          <ac:chgData name="Aranxa  Zepeda Herrera" userId="c7bce529-ffec-4142-a2a9-ceaca1e5a224" providerId="ADAL" clId="{EBDF9E9E-9212-4916-9CA9-623889CB4B85}" dt="2023-08-17T18:33:11.182" v="85" actId="478"/>
          <ac:picMkLst>
            <pc:docMk/>
            <pc:sldMk cId="1622742577" sldId="1011"/>
            <ac:picMk id="14" creationId="{A57ACB3E-2D09-B922-5024-BD5FCB5AD68D}"/>
          </ac:picMkLst>
        </pc:picChg>
        <pc:picChg chg="add mod ord modCrop">
          <ac:chgData name="Aranxa  Zepeda Herrera" userId="c7bce529-ffec-4142-a2a9-ceaca1e5a224" providerId="ADAL" clId="{EBDF9E9E-9212-4916-9CA9-623889CB4B85}" dt="2023-08-17T18:46:54.978" v="199" actId="1076"/>
          <ac:picMkLst>
            <pc:docMk/>
            <pc:sldMk cId="1622742577" sldId="1011"/>
            <ac:picMk id="16" creationId="{CD1309E4-28DC-E7F2-A51E-88C80B28FA90}"/>
          </ac:picMkLst>
        </pc:picChg>
      </pc:sldChg>
      <pc:sldChg chg="addSp delSp modSp mod">
        <pc:chgData name="Aranxa  Zepeda Herrera" userId="c7bce529-ffec-4142-a2a9-ceaca1e5a224" providerId="ADAL" clId="{EBDF9E9E-9212-4916-9CA9-623889CB4B85}" dt="2023-08-17T18:59:15.197" v="350" actId="1035"/>
        <pc:sldMkLst>
          <pc:docMk/>
          <pc:sldMk cId="1306232964" sldId="1015"/>
        </pc:sldMkLst>
        <pc:spChg chg="mod ord">
          <ac:chgData name="Aranxa  Zepeda Herrera" userId="c7bce529-ffec-4142-a2a9-ceaca1e5a224" providerId="ADAL" clId="{EBDF9E9E-9212-4916-9CA9-623889CB4B85}" dt="2023-08-17T18:54:53.488" v="329" actId="1038"/>
          <ac:spMkLst>
            <pc:docMk/>
            <pc:sldMk cId="1306232964" sldId="1015"/>
            <ac:spMk id="4" creationId="{9C78C6F6-349E-2E2E-8A8D-0995BDB346BF}"/>
          </ac:spMkLst>
        </pc:spChg>
        <pc:spChg chg="mod ord">
          <ac:chgData name="Aranxa  Zepeda Herrera" userId="c7bce529-ffec-4142-a2a9-ceaca1e5a224" providerId="ADAL" clId="{EBDF9E9E-9212-4916-9CA9-623889CB4B85}" dt="2023-08-17T18:59:15.197" v="350" actId="1035"/>
          <ac:spMkLst>
            <pc:docMk/>
            <pc:sldMk cId="1306232964" sldId="1015"/>
            <ac:spMk id="5" creationId="{A613A7F5-A2E5-BE1E-D674-D2C65A70130E}"/>
          </ac:spMkLst>
        </pc:spChg>
        <pc:spChg chg="mod">
          <ac:chgData name="Aranxa  Zepeda Herrera" userId="c7bce529-ffec-4142-a2a9-ceaca1e5a224" providerId="ADAL" clId="{EBDF9E9E-9212-4916-9CA9-623889CB4B85}" dt="2023-08-17T18:55:05.206" v="330" actId="1076"/>
          <ac:spMkLst>
            <pc:docMk/>
            <pc:sldMk cId="1306232964" sldId="1015"/>
            <ac:spMk id="32" creationId="{367EF0EE-D00D-4131-97C7-CF5F7D03701C}"/>
          </ac:spMkLst>
        </pc:spChg>
        <pc:picChg chg="del">
          <ac:chgData name="Aranxa  Zepeda Herrera" userId="c7bce529-ffec-4142-a2a9-ceaca1e5a224" providerId="ADAL" clId="{EBDF9E9E-9212-4916-9CA9-623889CB4B85}" dt="2023-08-17T18:38:21.199" v="121" actId="478"/>
          <ac:picMkLst>
            <pc:docMk/>
            <pc:sldMk cId="1306232964" sldId="1015"/>
            <ac:picMk id="2" creationId="{F94C87DB-D46A-9C33-3E19-FE41578DCB22}"/>
          </ac:picMkLst>
        </pc:picChg>
        <pc:picChg chg="add mod modCrop">
          <ac:chgData name="Aranxa  Zepeda Herrera" userId="c7bce529-ffec-4142-a2a9-ceaca1e5a224" providerId="ADAL" clId="{EBDF9E9E-9212-4916-9CA9-623889CB4B85}" dt="2023-08-17T18:55:35.556" v="333" actId="1076"/>
          <ac:picMkLst>
            <pc:docMk/>
            <pc:sldMk cId="1306232964" sldId="1015"/>
            <ac:picMk id="6" creationId="{F2B24714-8260-41AA-79DF-642B1B835873}"/>
          </ac:picMkLst>
        </pc:picChg>
        <pc:picChg chg="del">
          <ac:chgData name="Aranxa  Zepeda Herrera" userId="c7bce529-ffec-4142-a2a9-ceaca1e5a224" providerId="ADAL" clId="{EBDF9E9E-9212-4916-9CA9-623889CB4B85}" dt="2023-08-17T18:37:29.433" v="109" actId="478"/>
          <ac:picMkLst>
            <pc:docMk/>
            <pc:sldMk cId="1306232964" sldId="1015"/>
            <ac:picMk id="7" creationId="{7BF06F47-E40A-F436-88B1-BD7C051AED41}"/>
          </ac:picMkLst>
        </pc:picChg>
        <pc:picChg chg="add del mod">
          <ac:chgData name="Aranxa  Zepeda Herrera" userId="c7bce529-ffec-4142-a2a9-ceaca1e5a224" providerId="ADAL" clId="{EBDF9E9E-9212-4916-9CA9-623889CB4B85}" dt="2023-08-17T18:54:34.064" v="303" actId="478"/>
          <ac:picMkLst>
            <pc:docMk/>
            <pc:sldMk cId="1306232964" sldId="1015"/>
            <ac:picMk id="8" creationId="{BEBD7116-394C-6A9B-2F7B-95FA3A840A2E}"/>
          </ac:picMkLst>
        </pc:picChg>
        <pc:picChg chg="del">
          <ac:chgData name="Aranxa  Zepeda Herrera" userId="c7bce529-ffec-4142-a2a9-ceaca1e5a224" providerId="ADAL" clId="{EBDF9E9E-9212-4916-9CA9-623889CB4B85}" dt="2023-08-17T18:38:18.316" v="120" actId="478"/>
          <ac:picMkLst>
            <pc:docMk/>
            <pc:sldMk cId="1306232964" sldId="1015"/>
            <ac:picMk id="10" creationId="{7A4E28FC-AD6B-49FD-07A2-13E7FBC66F33}"/>
          </ac:picMkLst>
        </pc:picChg>
        <pc:picChg chg="add mod">
          <ac:chgData name="Aranxa  Zepeda Herrera" userId="c7bce529-ffec-4142-a2a9-ceaca1e5a224" providerId="ADAL" clId="{EBDF9E9E-9212-4916-9CA9-623889CB4B85}" dt="2023-08-17T18:55:38.782" v="334" actId="1076"/>
          <ac:picMkLst>
            <pc:docMk/>
            <pc:sldMk cId="1306232964" sldId="1015"/>
            <ac:picMk id="11" creationId="{FCDE6623-69C9-B47F-F455-BDBAB23EC6D6}"/>
          </ac:picMkLst>
        </pc:picChg>
        <pc:picChg chg="add mod ord">
          <ac:chgData name="Aranxa  Zepeda Herrera" userId="c7bce529-ffec-4142-a2a9-ceaca1e5a224" providerId="ADAL" clId="{EBDF9E9E-9212-4916-9CA9-623889CB4B85}" dt="2023-08-17T18:54:45.669" v="308" actId="171"/>
          <ac:picMkLst>
            <pc:docMk/>
            <pc:sldMk cId="1306232964" sldId="1015"/>
            <ac:picMk id="12" creationId="{CF4F78D5-F87C-9EA0-280A-FDA9471D5BEA}"/>
          </ac:picMkLst>
        </pc:picChg>
        <pc:picChg chg="mod ord">
          <ac:chgData name="Aranxa  Zepeda Herrera" userId="c7bce529-ffec-4142-a2a9-ceaca1e5a224" providerId="ADAL" clId="{EBDF9E9E-9212-4916-9CA9-623889CB4B85}" dt="2023-08-17T18:43:32.411" v="188" actId="1076"/>
          <ac:picMkLst>
            <pc:docMk/>
            <pc:sldMk cId="1306232964" sldId="1015"/>
            <ac:picMk id="16" creationId="{3A2A2D5F-2FF2-4044-A02E-4C265B418FF3}"/>
          </ac:picMkLst>
        </pc:picChg>
      </pc:sldChg>
      <pc:sldChg chg="addSp delSp modSp mod">
        <pc:chgData name="Aranxa  Zepeda Herrera" userId="c7bce529-ffec-4142-a2a9-ceaca1e5a224" providerId="ADAL" clId="{EBDF9E9E-9212-4916-9CA9-623889CB4B85}" dt="2023-08-20T01:12:52.150" v="1103" actId="14100"/>
        <pc:sldMkLst>
          <pc:docMk/>
          <pc:sldMk cId="1686683552" sldId="1016"/>
        </pc:sldMkLst>
        <pc:spChg chg="mod">
          <ac:chgData name="Aranxa  Zepeda Herrera" userId="c7bce529-ffec-4142-a2a9-ceaca1e5a224" providerId="ADAL" clId="{EBDF9E9E-9212-4916-9CA9-623889CB4B85}" dt="2023-08-17T18:54:25.879" v="302" actId="1035"/>
          <ac:spMkLst>
            <pc:docMk/>
            <pc:sldMk cId="1686683552" sldId="1016"/>
            <ac:spMk id="4" creationId="{84AD0877-CA04-077D-4A4A-A9E1394A151F}"/>
          </ac:spMkLst>
        </pc:spChg>
        <pc:spChg chg="del">
          <ac:chgData name="Aranxa  Zepeda Herrera" userId="c7bce529-ffec-4142-a2a9-ceaca1e5a224" providerId="ADAL" clId="{EBDF9E9E-9212-4916-9CA9-623889CB4B85}" dt="2023-08-17T18:48:47.942" v="217" actId="478"/>
          <ac:spMkLst>
            <pc:docMk/>
            <pc:sldMk cId="1686683552" sldId="1016"/>
            <ac:spMk id="8" creationId="{AD5EFD5A-7CE9-9294-ED00-2C99858F6808}"/>
          </ac:spMkLst>
        </pc:spChg>
        <pc:spChg chg="mod ord">
          <ac:chgData name="Aranxa  Zepeda Herrera" userId="c7bce529-ffec-4142-a2a9-ceaca1e5a224" providerId="ADAL" clId="{EBDF9E9E-9212-4916-9CA9-623889CB4B85}" dt="2023-08-17T18:51:32.402" v="264" actId="1037"/>
          <ac:spMkLst>
            <pc:docMk/>
            <pc:sldMk cId="1686683552" sldId="1016"/>
            <ac:spMk id="9" creationId="{63331F76-A73A-EEB7-37AC-CF2AF7DEB69A}"/>
          </ac:spMkLst>
        </pc:spChg>
        <pc:spChg chg="mod">
          <ac:chgData name="Aranxa  Zepeda Herrera" userId="c7bce529-ffec-4142-a2a9-ceaca1e5a224" providerId="ADAL" clId="{EBDF9E9E-9212-4916-9CA9-623889CB4B85}" dt="2023-08-17T18:48:42.339" v="215" actId="20577"/>
          <ac:spMkLst>
            <pc:docMk/>
            <pc:sldMk cId="1686683552" sldId="1016"/>
            <ac:spMk id="32" creationId="{367EF0EE-D00D-4131-97C7-CF5F7D03701C}"/>
          </ac:spMkLst>
        </pc:spChg>
        <pc:picChg chg="del">
          <ac:chgData name="Aranxa  Zepeda Herrera" userId="c7bce529-ffec-4142-a2a9-ceaca1e5a224" providerId="ADAL" clId="{EBDF9E9E-9212-4916-9CA9-623889CB4B85}" dt="2023-08-17T18:48:51.883" v="219" actId="478"/>
          <ac:picMkLst>
            <pc:docMk/>
            <pc:sldMk cId="1686683552" sldId="1016"/>
            <ac:picMk id="2" creationId="{EF7D0C8D-6D90-6EE6-7DC5-5A8D24A052A0}"/>
          </ac:picMkLst>
        </pc:picChg>
        <pc:picChg chg="add del mod ord">
          <ac:chgData name="Aranxa  Zepeda Herrera" userId="c7bce529-ffec-4142-a2a9-ceaca1e5a224" providerId="ADAL" clId="{EBDF9E9E-9212-4916-9CA9-623889CB4B85}" dt="2023-08-17T18:53:18.935" v="268" actId="478"/>
          <ac:picMkLst>
            <pc:docMk/>
            <pc:sldMk cId="1686683552" sldId="1016"/>
            <ac:picMk id="3" creationId="{5039C304-C8FE-581D-5C6E-34C228BF3F5C}"/>
          </ac:picMkLst>
        </pc:picChg>
        <pc:picChg chg="del">
          <ac:chgData name="Aranxa  Zepeda Herrera" userId="c7bce529-ffec-4142-a2a9-ceaca1e5a224" providerId="ADAL" clId="{EBDF9E9E-9212-4916-9CA9-623889CB4B85}" dt="2023-08-17T18:48:44.636" v="216" actId="478"/>
          <ac:picMkLst>
            <pc:docMk/>
            <pc:sldMk cId="1686683552" sldId="1016"/>
            <ac:picMk id="6" creationId="{3EAC7327-1BE4-6B64-255D-AA1ADB457B29}"/>
          </ac:picMkLst>
        </pc:picChg>
        <pc:picChg chg="add mod modCrop">
          <ac:chgData name="Aranxa  Zepeda Herrera" userId="c7bce529-ffec-4142-a2a9-ceaca1e5a224" providerId="ADAL" clId="{EBDF9E9E-9212-4916-9CA9-623889CB4B85}" dt="2023-08-17T18:50:58.338" v="247" actId="14100"/>
          <ac:picMkLst>
            <pc:docMk/>
            <pc:sldMk cId="1686683552" sldId="1016"/>
            <ac:picMk id="7" creationId="{80A56EDD-2895-8B4B-C13C-0E0776932D15}"/>
          </ac:picMkLst>
        </pc:picChg>
        <pc:picChg chg="del">
          <ac:chgData name="Aranxa  Zepeda Herrera" userId="c7bce529-ffec-4142-a2a9-ceaca1e5a224" providerId="ADAL" clId="{EBDF9E9E-9212-4916-9CA9-623889CB4B85}" dt="2023-08-17T18:49:14.489" v="236" actId="478"/>
          <ac:picMkLst>
            <pc:docMk/>
            <pc:sldMk cId="1686683552" sldId="1016"/>
            <ac:picMk id="11" creationId="{7CDA6C68-08D9-59D4-08FA-C8FB224E6840}"/>
          </ac:picMkLst>
        </pc:picChg>
        <pc:picChg chg="add mod ord">
          <ac:chgData name="Aranxa  Zepeda Herrera" userId="c7bce529-ffec-4142-a2a9-ceaca1e5a224" providerId="ADAL" clId="{EBDF9E9E-9212-4916-9CA9-623889CB4B85}" dt="2023-08-17T18:53:35.054" v="276" actId="171"/>
          <ac:picMkLst>
            <pc:docMk/>
            <pc:sldMk cId="1686683552" sldId="1016"/>
            <ac:picMk id="12" creationId="{18C142A2-F13F-E325-D207-AEC176C57B60}"/>
          </ac:picMkLst>
        </pc:picChg>
        <pc:picChg chg="add mod ord">
          <ac:chgData name="Aranxa  Zepeda Herrera" userId="c7bce529-ffec-4142-a2a9-ceaca1e5a224" providerId="ADAL" clId="{EBDF9E9E-9212-4916-9CA9-623889CB4B85}" dt="2023-08-20T01:12:52.150" v="1103" actId="14100"/>
          <ac:picMkLst>
            <pc:docMk/>
            <pc:sldMk cId="1686683552" sldId="1016"/>
            <ac:picMk id="14" creationId="{94ED4290-0A04-72D0-7D9F-AF9758C7ACDB}"/>
          </ac:picMkLst>
        </pc:picChg>
        <pc:picChg chg="mod">
          <ac:chgData name="Aranxa  Zepeda Herrera" userId="c7bce529-ffec-4142-a2a9-ceaca1e5a224" providerId="ADAL" clId="{EBDF9E9E-9212-4916-9CA9-623889CB4B85}" dt="2023-08-17T18:57:47.367" v="348" actId="1038"/>
          <ac:picMkLst>
            <pc:docMk/>
            <pc:sldMk cId="1686683552" sldId="1016"/>
            <ac:picMk id="17" creationId="{39571F6C-33FC-4B1A-9A1C-309D9D2C43B5}"/>
          </ac:picMkLst>
        </pc:picChg>
      </pc:sldChg>
      <pc:sldChg chg="addSp delSp modSp mod">
        <pc:chgData name="Aranxa  Zepeda Herrera" userId="c7bce529-ffec-4142-a2a9-ceaca1e5a224" providerId="ADAL" clId="{EBDF9E9E-9212-4916-9CA9-623889CB4B85}" dt="2023-08-20T01:04:16.139" v="1053" actId="1036"/>
        <pc:sldMkLst>
          <pc:docMk/>
          <pc:sldMk cId="3354801092" sldId="2914"/>
        </pc:sldMkLst>
        <pc:spChg chg="mod">
          <ac:chgData name="Aranxa  Zepeda Herrera" userId="c7bce529-ffec-4142-a2a9-ceaca1e5a224" providerId="ADAL" clId="{EBDF9E9E-9212-4916-9CA9-623889CB4B85}" dt="2023-08-20T00:44:28.665" v="892" actId="20577"/>
          <ac:spMkLst>
            <pc:docMk/>
            <pc:sldMk cId="3354801092" sldId="2914"/>
            <ac:spMk id="18" creationId="{F7F5D534-81AF-4784-A10D-CB3EECA19EA8}"/>
          </ac:spMkLst>
        </pc:spChg>
        <pc:spChg chg="mod ord topLvl">
          <ac:chgData name="Aranxa  Zepeda Herrera" userId="c7bce529-ffec-4142-a2a9-ceaca1e5a224" providerId="ADAL" clId="{EBDF9E9E-9212-4916-9CA9-623889CB4B85}" dt="2023-08-20T01:03:30.053" v="1046" actId="1076"/>
          <ac:spMkLst>
            <pc:docMk/>
            <pc:sldMk cId="3354801092" sldId="2914"/>
            <ac:spMk id="23" creationId="{5DBC34F8-5D18-25DF-F5DC-75B24BE6E60D}"/>
          </ac:spMkLst>
        </pc:spChg>
        <pc:grpChg chg="del">
          <ac:chgData name="Aranxa  Zepeda Herrera" userId="c7bce529-ffec-4142-a2a9-ceaca1e5a224" providerId="ADAL" clId="{EBDF9E9E-9212-4916-9CA9-623889CB4B85}" dt="2023-08-20T00:57:32.781" v="981" actId="478"/>
          <ac:grpSpMkLst>
            <pc:docMk/>
            <pc:sldMk cId="3354801092" sldId="2914"/>
            <ac:grpSpMk id="15" creationId="{DBE0BD07-CFEE-3AF7-B43A-E687117A5412}"/>
          </ac:grpSpMkLst>
        </pc:grpChg>
        <pc:grpChg chg="add mod">
          <ac:chgData name="Aranxa  Zepeda Herrera" userId="c7bce529-ffec-4142-a2a9-ceaca1e5a224" providerId="ADAL" clId="{EBDF9E9E-9212-4916-9CA9-623889CB4B85}" dt="2023-08-20T00:53:18.016" v="956" actId="1076"/>
          <ac:grpSpMkLst>
            <pc:docMk/>
            <pc:sldMk cId="3354801092" sldId="2914"/>
            <ac:grpSpMk id="16" creationId="{167317B2-6AD2-B8B4-E87A-2E70AFA2F4DE}"/>
          </ac:grpSpMkLst>
        </pc:grpChg>
        <pc:grpChg chg="del">
          <ac:chgData name="Aranxa  Zepeda Herrera" userId="c7bce529-ffec-4142-a2a9-ceaca1e5a224" providerId="ADAL" clId="{EBDF9E9E-9212-4916-9CA9-623889CB4B85}" dt="2023-08-20T00:59:20.766" v="993" actId="478"/>
          <ac:grpSpMkLst>
            <pc:docMk/>
            <pc:sldMk cId="3354801092" sldId="2914"/>
            <ac:grpSpMk id="17" creationId="{6D861CF8-6DAF-CF64-C09B-FA3E42893543}"/>
          </ac:grpSpMkLst>
        </pc:grpChg>
        <pc:grpChg chg="del">
          <ac:chgData name="Aranxa  Zepeda Herrera" userId="c7bce529-ffec-4142-a2a9-ceaca1e5a224" providerId="ADAL" clId="{EBDF9E9E-9212-4916-9CA9-623889CB4B85}" dt="2023-08-20T00:50:07.008" v="912" actId="478"/>
          <ac:grpSpMkLst>
            <pc:docMk/>
            <pc:sldMk cId="3354801092" sldId="2914"/>
            <ac:grpSpMk id="36" creationId="{F7A0D0F7-AC63-637E-4E03-45819B2C8880}"/>
          </ac:grpSpMkLst>
        </pc:grpChg>
        <pc:grpChg chg="add mod">
          <ac:chgData name="Aranxa  Zepeda Herrera" userId="c7bce529-ffec-4142-a2a9-ceaca1e5a224" providerId="ADAL" clId="{EBDF9E9E-9212-4916-9CA9-623889CB4B85}" dt="2023-08-20T00:55:16.255" v="964" actId="14100"/>
          <ac:grpSpMkLst>
            <pc:docMk/>
            <pc:sldMk cId="3354801092" sldId="2914"/>
            <ac:grpSpMk id="38" creationId="{FDC2918C-C76D-49F2-6736-578DECD1EFCE}"/>
          </ac:grpSpMkLst>
        </pc:grpChg>
        <pc:grpChg chg="add mod ord">
          <ac:chgData name="Aranxa  Zepeda Herrera" userId="c7bce529-ffec-4142-a2a9-ceaca1e5a224" providerId="ADAL" clId="{EBDF9E9E-9212-4916-9CA9-623889CB4B85}" dt="2023-08-20T01:03:40.262" v="1049" actId="167"/>
          <ac:grpSpMkLst>
            <pc:docMk/>
            <pc:sldMk cId="3354801092" sldId="2914"/>
            <ac:grpSpMk id="47" creationId="{A12AE41B-C6CA-8742-4DEB-CE01AAD7405F}"/>
          </ac:grpSpMkLst>
        </pc:grpChg>
        <pc:picChg chg="del mod">
          <ac:chgData name="Aranxa  Zepeda Herrera" userId="c7bce529-ffec-4142-a2a9-ceaca1e5a224" providerId="ADAL" clId="{EBDF9E9E-9212-4916-9CA9-623889CB4B85}" dt="2023-08-20T00:47:06.225" v="895" actId="478"/>
          <ac:picMkLst>
            <pc:docMk/>
            <pc:sldMk cId="3354801092" sldId="2914"/>
            <ac:picMk id="6" creationId="{C491A558-853A-E2D7-71B4-A4B9A4E653EA}"/>
          </ac:picMkLst>
        </pc:picChg>
        <pc:picChg chg="add mod modCrop">
          <ac:chgData name="Aranxa  Zepeda Herrera" userId="c7bce529-ffec-4142-a2a9-ceaca1e5a224" providerId="ADAL" clId="{EBDF9E9E-9212-4916-9CA9-623889CB4B85}" dt="2023-08-20T00:47:47.017" v="905" actId="732"/>
          <ac:picMkLst>
            <pc:docMk/>
            <pc:sldMk cId="3354801092" sldId="2914"/>
            <ac:picMk id="7" creationId="{20AEECC1-A1A9-B3F6-E4C9-BAD7E6FEFE5D}"/>
          </ac:picMkLst>
        </pc:picChg>
        <pc:picChg chg="del topLvl">
          <ac:chgData name="Aranxa  Zepeda Herrera" userId="c7bce529-ffec-4142-a2a9-ceaca1e5a224" providerId="ADAL" clId="{EBDF9E9E-9212-4916-9CA9-623889CB4B85}" dt="2023-08-20T00:59:20.766" v="993" actId="478"/>
          <ac:picMkLst>
            <pc:docMk/>
            <pc:sldMk cId="3354801092" sldId="2914"/>
            <ac:picMk id="8" creationId="{8FB62377-5005-0E16-1489-CDE92DFEBC80}"/>
          </ac:picMkLst>
        </pc:picChg>
        <pc:picChg chg="mod">
          <ac:chgData name="Aranxa  Zepeda Herrera" userId="c7bce529-ffec-4142-a2a9-ceaca1e5a224" providerId="ADAL" clId="{EBDF9E9E-9212-4916-9CA9-623889CB4B85}" dt="2023-08-20T00:55:39.055" v="978" actId="1076"/>
          <ac:picMkLst>
            <pc:docMk/>
            <pc:sldMk cId="3354801092" sldId="2914"/>
            <ac:picMk id="9" creationId="{0020C9E5-2393-F908-5615-8BA69470967C}"/>
          </ac:picMkLst>
        </pc:picChg>
        <pc:picChg chg="add mod modCrop">
          <ac:chgData name="Aranxa  Zepeda Herrera" userId="c7bce529-ffec-4142-a2a9-ceaca1e5a224" providerId="ADAL" clId="{EBDF9E9E-9212-4916-9CA9-623889CB4B85}" dt="2023-08-20T00:47:28.798" v="901" actId="164"/>
          <ac:picMkLst>
            <pc:docMk/>
            <pc:sldMk cId="3354801092" sldId="2914"/>
            <ac:picMk id="12" creationId="{A6CE8B88-F7C7-B11F-B74F-BC8929D8F7DE}"/>
          </ac:picMkLst>
        </pc:picChg>
        <pc:picChg chg="del">
          <ac:chgData name="Aranxa  Zepeda Herrera" userId="c7bce529-ffec-4142-a2a9-ceaca1e5a224" providerId="ADAL" clId="{EBDF9E9E-9212-4916-9CA9-623889CB4B85}" dt="2023-08-20T00:57:32.781" v="981" actId="478"/>
          <ac:picMkLst>
            <pc:docMk/>
            <pc:sldMk cId="3354801092" sldId="2914"/>
            <ac:picMk id="14" creationId="{A98364B6-4F6A-55A6-385B-423EA8AD0C38}"/>
          </ac:picMkLst>
        </pc:picChg>
        <pc:picChg chg="del">
          <ac:chgData name="Aranxa  Zepeda Herrera" userId="c7bce529-ffec-4142-a2a9-ceaca1e5a224" providerId="ADAL" clId="{EBDF9E9E-9212-4916-9CA9-623889CB4B85}" dt="2023-08-20T00:49:22.611" v="907" actId="478"/>
          <ac:picMkLst>
            <pc:docMk/>
            <pc:sldMk cId="3354801092" sldId="2914"/>
            <ac:picMk id="21" creationId="{A801C55B-9504-95F8-E3E4-3A3592EBAFD4}"/>
          </ac:picMkLst>
        </pc:picChg>
        <pc:picChg chg="add mod">
          <ac:chgData name="Aranxa  Zepeda Herrera" userId="c7bce529-ffec-4142-a2a9-ceaca1e5a224" providerId="ADAL" clId="{EBDF9E9E-9212-4916-9CA9-623889CB4B85}" dt="2023-08-20T00:55:26.366" v="975" actId="1038"/>
          <ac:picMkLst>
            <pc:docMk/>
            <pc:sldMk cId="3354801092" sldId="2914"/>
            <ac:picMk id="22" creationId="{93937A24-B927-5D7F-2812-54D38B666C36}"/>
          </ac:picMkLst>
        </pc:picChg>
        <pc:picChg chg="del">
          <ac:chgData name="Aranxa  Zepeda Herrera" userId="c7bce529-ffec-4142-a2a9-ceaca1e5a224" providerId="ADAL" clId="{EBDF9E9E-9212-4916-9CA9-623889CB4B85}" dt="2023-08-20T00:54:46.491" v="957" actId="478"/>
          <ac:picMkLst>
            <pc:docMk/>
            <pc:sldMk cId="3354801092" sldId="2914"/>
            <ac:picMk id="25" creationId="{0ED2B66B-F107-EBC2-D498-1F1DD9B6DC47}"/>
          </ac:picMkLst>
        </pc:picChg>
        <pc:picChg chg="add del mod">
          <ac:chgData name="Aranxa  Zepeda Herrera" userId="c7bce529-ffec-4142-a2a9-ceaca1e5a224" providerId="ADAL" clId="{EBDF9E9E-9212-4916-9CA9-623889CB4B85}" dt="2023-08-20T00:50:23.248" v="920" actId="478"/>
          <ac:picMkLst>
            <pc:docMk/>
            <pc:sldMk cId="3354801092" sldId="2914"/>
            <ac:picMk id="26" creationId="{0467848B-284F-8670-015A-04BFCEF534B7}"/>
          </ac:picMkLst>
        </pc:picChg>
        <pc:picChg chg="add mod modCrop">
          <ac:chgData name="Aranxa  Zepeda Herrera" userId="c7bce529-ffec-4142-a2a9-ceaca1e5a224" providerId="ADAL" clId="{EBDF9E9E-9212-4916-9CA9-623889CB4B85}" dt="2023-08-20T00:55:03.930" v="961" actId="732"/>
          <ac:picMkLst>
            <pc:docMk/>
            <pc:sldMk cId="3354801092" sldId="2914"/>
            <ac:picMk id="29" creationId="{924043CF-47A3-4915-5E87-E0141C1E169B}"/>
          </ac:picMkLst>
        </pc:picChg>
        <pc:picChg chg="add mod modCrop">
          <ac:chgData name="Aranxa  Zepeda Herrera" userId="c7bce529-ffec-4142-a2a9-ceaca1e5a224" providerId="ADAL" clId="{EBDF9E9E-9212-4916-9CA9-623889CB4B85}" dt="2023-08-20T01:04:16.139" v="1053" actId="1036"/>
          <ac:picMkLst>
            <pc:docMk/>
            <pc:sldMk cId="3354801092" sldId="2914"/>
            <ac:picMk id="31" creationId="{E813CFE2-AC3D-3DAC-B288-7991B85FDC48}"/>
          </ac:picMkLst>
        </pc:picChg>
        <pc:picChg chg="mod">
          <ac:chgData name="Aranxa  Zepeda Herrera" userId="c7bce529-ffec-4142-a2a9-ceaca1e5a224" providerId="ADAL" clId="{EBDF9E9E-9212-4916-9CA9-623889CB4B85}" dt="2023-08-20T00:55:48.061" v="980" actId="1076"/>
          <ac:picMkLst>
            <pc:docMk/>
            <pc:sldMk cId="3354801092" sldId="2914"/>
            <ac:picMk id="35" creationId="{9012AC48-44BB-C45D-3E3F-B94FB0879E11}"/>
          </ac:picMkLst>
        </pc:picChg>
        <pc:picChg chg="add mod">
          <ac:chgData name="Aranxa  Zepeda Herrera" userId="c7bce529-ffec-4142-a2a9-ceaca1e5a224" providerId="ADAL" clId="{EBDF9E9E-9212-4916-9CA9-623889CB4B85}" dt="2023-08-20T00:53:01.981" v="952" actId="164"/>
          <ac:picMkLst>
            <pc:docMk/>
            <pc:sldMk cId="3354801092" sldId="2914"/>
            <ac:picMk id="37" creationId="{94DD5863-32D7-0E52-ACCE-5E2810FFF881}"/>
          </ac:picMkLst>
        </pc:picChg>
        <pc:picChg chg="add mod">
          <ac:chgData name="Aranxa  Zepeda Herrera" userId="c7bce529-ffec-4142-a2a9-ceaca1e5a224" providerId="ADAL" clId="{EBDF9E9E-9212-4916-9CA9-623889CB4B85}" dt="2023-08-20T00:54:56.080" v="960" actId="14100"/>
          <ac:picMkLst>
            <pc:docMk/>
            <pc:sldMk cId="3354801092" sldId="2914"/>
            <ac:picMk id="40" creationId="{05FBC786-1692-266B-E582-220405490DCA}"/>
          </ac:picMkLst>
        </pc:picChg>
        <pc:picChg chg="add del mod modCrop">
          <ac:chgData name="Aranxa  Zepeda Herrera" userId="c7bce529-ffec-4142-a2a9-ceaca1e5a224" providerId="ADAL" clId="{EBDF9E9E-9212-4916-9CA9-623889CB4B85}" dt="2023-08-20T01:03:42.527" v="1050" actId="478"/>
          <ac:picMkLst>
            <pc:docMk/>
            <pc:sldMk cId="3354801092" sldId="2914"/>
            <ac:picMk id="42" creationId="{FC171ACB-7994-887B-AB95-FAEC8FED3478}"/>
          </ac:picMkLst>
        </pc:picChg>
        <pc:picChg chg="add mod ord">
          <ac:chgData name="Aranxa  Zepeda Herrera" userId="c7bce529-ffec-4142-a2a9-ceaca1e5a224" providerId="ADAL" clId="{EBDF9E9E-9212-4916-9CA9-623889CB4B85}" dt="2023-08-20T01:03:37.363" v="1048" actId="164"/>
          <ac:picMkLst>
            <pc:docMk/>
            <pc:sldMk cId="3354801092" sldId="2914"/>
            <ac:picMk id="44" creationId="{837FAB58-5F16-5955-1888-4EBD5D45F2E4}"/>
          </ac:picMkLst>
        </pc:picChg>
        <pc:picChg chg="add mod">
          <ac:chgData name="Aranxa  Zepeda Herrera" userId="c7bce529-ffec-4142-a2a9-ceaca1e5a224" providerId="ADAL" clId="{EBDF9E9E-9212-4916-9CA9-623889CB4B85}" dt="2023-08-20T01:03:58.691" v="1052" actId="14100"/>
          <ac:picMkLst>
            <pc:docMk/>
            <pc:sldMk cId="3354801092" sldId="2914"/>
            <ac:picMk id="46" creationId="{C02DDE4C-2FEB-0173-5F6A-6C59E06C397B}"/>
          </ac:picMkLst>
        </pc:picChg>
      </pc:sldChg>
      <pc:sldChg chg="addSp delSp modSp mod">
        <pc:chgData name="Aranxa  Zepeda Herrera" userId="c7bce529-ffec-4142-a2a9-ceaca1e5a224" providerId="ADAL" clId="{EBDF9E9E-9212-4916-9CA9-623889CB4B85}" dt="2023-08-20T01:14:20.344" v="1111" actId="14100"/>
        <pc:sldMkLst>
          <pc:docMk/>
          <pc:sldMk cId="1676502829" sldId="3207"/>
        </pc:sldMkLst>
        <pc:spChg chg="mod">
          <ac:chgData name="Aranxa  Zepeda Herrera" userId="c7bce529-ffec-4142-a2a9-ceaca1e5a224" providerId="ADAL" clId="{EBDF9E9E-9212-4916-9CA9-623889CB4B85}" dt="2023-08-20T00:38:37.820" v="844" actId="1036"/>
          <ac:spMkLst>
            <pc:docMk/>
            <pc:sldMk cId="1676502829" sldId="3207"/>
            <ac:spMk id="9" creationId="{1986E902-6F64-360B-9F2C-9B1BDDC70B42}"/>
          </ac:spMkLst>
        </pc:spChg>
        <pc:picChg chg="del">
          <ac:chgData name="Aranxa  Zepeda Herrera" userId="c7bce529-ffec-4142-a2a9-ceaca1e5a224" providerId="ADAL" clId="{EBDF9E9E-9212-4916-9CA9-623889CB4B85}" dt="2023-08-20T00:33:58.833" v="752" actId="478"/>
          <ac:picMkLst>
            <pc:docMk/>
            <pc:sldMk cId="1676502829" sldId="3207"/>
            <ac:picMk id="4" creationId="{A072BB51-D113-14C6-D932-74B036542889}"/>
          </ac:picMkLst>
        </pc:picChg>
        <pc:picChg chg="del mod">
          <ac:chgData name="Aranxa  Zepeda Herrera" userId="c7bce529-ffec-4142-a2a9-ceaca1e5a224" providerId="ADAL" clId="{EBDF9E9E-9212-4916-9CA9-623889CB4B85}" dt="2023-08-20T00:36:58.574" v="814" actId="478"/>
          <ac:picMkLst>
            <pc:docMk/>
            <pc:sldMk cId="1676502829" sldId="3207"/>
            <ac:picMk id="5" creationId="{BC491887-9CFC-D7EC-AD07-344F936822AB}"/>
          </ac:picMkLst>
        </pc:picChg>
        <pc:picChg chg="add del mod">
          <ac:chgData name="Aranxa  Zepeda Herrera" userId="c7bce529-ffec-4142-a2a9-ceaca1e5a224" providerId="ADAL" clId="{EBDF9E9E-9212-4916-9CA9-623889CB4B85}" dt="2023-08-20T00:34:49.476" v="767" actId="478"/>
          <ac:picMkLst>
            <pc:docMk/>
            <pc:sldMk cId="1676502829" sldId="3207"/>
            <ac:picMk id="6" creationId="{6081963A-1143-0044-0791-5DAF8FA20F71}"/>
          </ac:picMkLst>
        </pc:picChg>
        <pc:picChg chg="add del mod modCrop">
          <ac:chgData name="Aranxa  Zepeda Herrera" userId="c7bce529-ffec-4142-a2a9-ceaca1e5a224" providerId="ADAL" clId="{EBDF9E9E-9212-4916-9CA9-623889CB4B85}" dt="2023-08-20T00:37:34.776" v="815" actId="478"/>
          <ac:picMkLst>
            <pc:docMk/>
            <pc:sldMk cId="1676502829" sldId="3207"/>
            <ac:picMk id="8" creationId="{4DD8F93F-5300-2E76-26A6-4ABD71A70585}"/>
          </ac:picMkLst>
        </pc:picChg>
        <pc:picChg chg="add mod">
          <ac:chgData name="Aranxa  Zepeda Herrera" userId="c7bce529-ffec-4142-a2a9-ceaca1e5a224" providerId="ADAL" clId="{EBDF9E9E-9212-4916-9CA9-623889CB4B85}" dt="2023-08-20T00:38:28.312" v="838" actId="1076"/>
          <ac:picMkLst>
            <pc:docMk/>
            <pc:sldMk cId="1676502829" sldId="3207"/>
            <ac:picMk id="11" creationId="{0E0359D7-369B-B3A7-D2E7-35599893A466}"/>
          </ac:picMkLst>
        </pc:picChg>
        <pc:picChg chg="add mod">
          <ac:chgData name="Aranxa  Zepeda Herrera" userId="c7bce529-ffec-4142-a2a9-ceaca1e5a224" providerId="ADAL" clId="{EBDF9E9E-9212-4916-9CA9-623889CB4B85}" dt="2023-08-20T00:38:26.452" v="837" actId="1076"/>
          <ac:picMkLst>
            <pc:docMk/>
            <pc:sldMk cId="1676502829" sldId="3207"/>
            <ac:picMk id="12" creationId="{B9532EAA-F75A-C9FE-4C59-FCD520A4A93C}"/>
          </ac:picMkLst>
        </pc:picChg>
        <pc:picChg chg="mod modCrop">
          <ac:chgData name="Aranxa  Zepeda Herrera" userId="c7bce529-ffec-4142-a2a9-ceaca1e5a224" providerId="ADAL" clId="{EBDF9E9E-9212-4916-9CA9-623889CB4B85}" dt="2023-08-20T01:14:20.344" v="1111" actId="14100"/>
          <ac:picMkLst>
            <pc:docMk/>
            <pc:sldMk cId="1676502829" sldId="3207"/>
            <ac:picMk id="19" creationId="{0477BEF0-01A3-CB6A-5067-0FF78C0F9DA3}"/>
          </ac:picMkLst>
        </pc:picChg>
      </pc:sldChg>
      <pc:sldChg chg="addSp delSp modSp mod">
        <pc:chgData name="Aranxa  Zepeda Herrera" userId="c7bce529-ffec-4142-a2a9-ceaca1e5a224" providerId="ADAL" clId="{EBDF9E9E-9212-4916-9CA9-623889CB4B85}" dt="2023-08-20T01:09:53.609" v="1088" actId="732"/>
        <pc:sldMkLst>
          <pc:docMk/>
          <pc:sldMk cId="2445092174" sldId="5657"/>
        </pc:sldMkLst>
        <pc:picChg chg="add mod modCrop">
          <ac:chgData name="Aranxa  Zepeda Herrera" userId="c7bce529-ffec-4142-a2a9-ceaca1e5a224" providerId="ADAL" clId="{EBDF9E9E-9212-4916-9CA9-623889CB4B85}" dt="2023-08-20T01:09:29.231" v="1081" actId="14100"/>
          <ac:picMkLst>
            <pc:docMk/>
            <pc:sldMk cId="2445092174" sldId="5657"/>
            <ac:picMk id="3" creationId="{F0161C83-2B16-D733-2092-5BF87BDA48AD}"/>
          </ac:picMkLst>
        </pc:picChg>
        <pc:picChg chg="del">
          <ac:chgData name="Aranxa  Zepeda Herrera" userId="c7bce529-ffec-4142-a2a9-ceaca1e5a224" providerId="ADAL" clId="{EBDF9E9E-9212-4916-9CA9-623889CB4B85}" dt="2023-08-20T01:07:38.900" v="1066" actId="478"/>
          <ac:picMkLst>
            <pc:docMk/>
            <pc:sldMk cId="2445092174" sldId="5657"/>
            <ac:picMk id="5" creationId="{EB79A79C-E3A3-6415-908E-E26BF97BE090}"/>
          </ac:picMkLst>
        </pc:picChg>
        <pc:picChg chg="add mod modCrop">
          <ac:chgData name="Aranxa  Zepeda Herrera" userId="c7bce529-ffec-4142-a2a9-ceaca1e5a224" providerId="ADAL" clId="{EBDF9E9E-9212-4916-9CA9-623889CB4B85}" dt="2023-08-20T01:09:53.609" v="1088" actId="732"/>
          <ac:picMkLst>
            <pc:docMk/>
            <pc:sldMk cId="2445092174" sldId="5657"/>
            <ac:picMk id="6" creationId="{8B2B2ECD-7D68-A17A-3E57-2ECBDD2A6E78}"/>
          </ac:picMkLst>
        </pc:picChg>
        <pc:picChg chg="ord">
          <ac:chgData name="Aranxa  Zepeda Herrera" userId="c7bce529-ffec-4142-a2a9-ceaca1e5a224" providerId="ADAL" clId="{EBDF9E9E-9212-4916-9CA9-623889CB4B85}" dt="2023-08-20T01:09:35.584" v="1083" actId="166"/>
          <ac:picMkLst>
            <pc:docMk/>
            <pc:sldMk cId="2445092174" sldId="5657"/>
            <ac:picMk id="7" creationId="{1A518824-034C-47E0-AC08-615A1EB4CCBF}"/>
          </ac:picMkLst>
        </pc:picChg>
        <pc:picChg chg="del">
          <ac:chgData name="Aranxa  Zepeda Herrera" userId="c7bce529-ffec-4142-a2a9-ceaca1e5a224" providerId="ADAL" clId="{EBDF9E9E-9212-4916-9CA9-623889CB4B85}" dt="2023-08-20T01:08:59.044" v="1072" actId="478"/>
          <ac:picMkLst>
            <pc:docMk/>
            <pc:sldMk cId="2445092174" sldId="5657"/>
            <ac:picMk id="10" creationId="{A27310EF-4777-4C7E-42CB-D9150E55C132}"/>
          </ac:picMkLst>
        </pc:picChg>
      </pc:sldChg>
      <pc:sldChg chg="modSp mod">
        <pc:chgData name="Aranxa  Zepeda Herrera" userId="c7bce529-ffec-4142-a2a9-ceaca1e5a224" providerId="ADAL" clId="{EBDF9E9E-9212-4916-9CA9-623889CB4B85}" dt="2023-08-20T01:12:02.737" v="1102" actId="20577"/>
        <pc:sldMkLst>
          <pc:docMk/>
          <pc:sldMk cId="1939512905" sldId="5661"/>
        </pc:sldMkLst>
        <pc:spChg chg="mod">
          <ac:chgData name="Aranxa  Zepeda Herrera" userId="c7bce529-ffec-4142-a2a9-ceaca1e5a224" providerId="ADAL" clId="{EBDF9E9E-9212-4916-9CA9-623889CB4B85}" dt="2023-08-20T01:12:02.737" v="1102" actId="20577"/>
          <ac:spMkLst>
            <pc:docMk/>
            <pc:sldMk cId="1939512905" sldId="5661"/>
            <ac:spMk id="6" creationId="{4224EA0F-32AA-CCBB-4A39-B3EBCEBACC8B}"/>
          </ac:spMkLst>
        </pc:spChg>
        <pc:picChg chg="mod">
          <ac:chgData name="Aranxa  Zepeda Herrera" userId="c7bce529-ffec-4142-a2a9-ceaca1e5a224" providerId="ADAL" clId="{EBDF9E9E-9212-4916-9CA9-623889CB4B85}" dt="2023-08-20T01:12:01.348" v="1100" actId="1076"/>
          <ac:picMkLst>
            <pc:docMk/>
            <pc:sldMk cId="1939512905" sldId="5661"/>
            <ac:picMk id="5" creationId="{38C4DC80-3F9B-3CA6-197E-B29773458114}"/>
          </ac:picMkLst>
        </pc:picChg>
      </pc:sldChg>
      <pc:sldChg chg="addSp delSp modSp mod">
        <pc:chgData name="Aranxa  Zepeda Herrera" userId="c7bce529-ffec-4142-a2a9-ceaca1e5a224" providerId="ADAL" clId="{EBDF9E9E-9212-4916-9CA9-623889CB4B85}" dt="2023-08-20T01:14:41.681" v="1113" actId="14100"/>
        <pc:sldMkLst>
          <pc:docMk/>
          <pc:sldMk cId="1132277641" sldId="5662"/>
        </pc:sldMkLst>
        <pc:spChg chg="mod">
          <ac:chgData name="Aranxa  Zepeda Herrera" userId="c7bce529-ffec-4142-a2a9-ceaca1e5a224" providerId="ADAL" clId="{EBDF9E9E-9212-4916-9CA9-623889CB4B85}" dt="2023-08-20T00:43:41.674" v="883" actId="1076"/>
          <ac:spMkLst>
            <pc:docMk/>
            <pc:sldMk cId="1132277641" sldId="5662"/>
            <ac:spMk id="9" creationId="{1986E902-6F64-360B-9F2C-9B1BDDC70B42}"/>
          </ac:spMkLst>
        </pc:spChg>
        <pc:picChg chg="add mod">
          <ac:chgData name="Aranxa  Zepeda Herrera" userId="c7bce529-ffec-4142-a2a9-ceaca1e5a224" providerId="ADAL" clId="{EBDF9E9E-9212-4916-9CA9-623889CB4B85}" dt="2023-08-20T00:43:47.660" v="886" actId="14100"/>
          <ac:picMkLst>
            <pc:docMk/>
            <pc:sldMk cId="1132277641" sldId="5662"/>
            <ac:picMk id="4" creationId="{75D4F44C-EF2D-73CB-E59F-59196201666A}"/>
          </ac:picMkLst>
        </pc:picChg>
        <pc:picChg chg="add mod">
          <ac:chgData name="Aranxa  Zepeda Herrera" userId="c7bce529-ffec-4142-a2a9-ceaca1e5a224" providerId="ADAL" clId="{EBDF9E9E-9212-4916-9CA9-623889CB4B85}" dt="2023-08-20T01:14:41.681" v="1113" actId="14100"/>
          <ac:picMkLst>
            <pc:docMk/>
            <pc:sldMk cId="1132277641" sldId="5662"/>
            <ac:picMk id="5" creationId="{5761ADCE-24B6-F8FA-06CB-89605557EF18}"/>
          </ac:picMkLst>
        </pc:picChg>
        <pc:picChg chg="add mod">
          <ac:chgData name="Aranxa  Zepeda Herrera" userId="c7bce529-ffec-4142-a2a9-ceaca1e5a224" providerId="ADAL" clId="{EBDF9E9E-9212-4916-9CA9-623889CB4B85}" dt="2023-08-20T00:44:00.436" v="888" actId="1035"/>
          <ac:picMkLst>
            <pc:docMk/>
            <pc:sldMk cId="1132277641" sldId="5662"/>
            <ac:picMk id="6" creationId="{1D7CC460-0692-C4D1-3A3F-6BEA03592862}"/>
          </ac:picMkLst>
        </pc:picChg>
        <pc:picChg chg="del">
          <ac:chgData name="Aranxa  Zepeda Herrera" userId="c7bce529-ffec-4142-a2a9-ceaca1e5a224" providerId="ADAL" clId="{EBDF9E9E-9212-4916-9CA9-623889CB4B85}" dt="2023-08-20T00:41:15.896" v="845" actId="478"/>
          <ac:picMkLst>
            <pc:docMk/>
            <pc:sldMk cId="1132277641" sldId="5662"/>
            <ac:picMk id="11" creationId="{2B15A75A-3C56-A3B0-2BA5-33D5CCBAD47F}"/>
          </ac:picMkLst>
        </pc:picChg>
        <pc:picChg chg="del">
          <ac:chgData name="Aranxa  Zepeda Herrera" userId="c7bce529-ffec-4142-a2a9-ceaca1e5a224" providerId="ADAL" clId="{EBDF9E9E-9212-4916-9CA9-623889CB4B85}" dt="2023-08-20T00:41:50.449" v="850" actId="478"/>
          <ac:picMkLst>
            <pc:docMk/>
            <pc:sldMk cId="1132277641" sldId="5662"/>
            <ac:picMk id="13" creationId="{626549B8-BCA0-F159-4A2B-A9794AA62957}"/>
          </ac:picMkLst>
        </pc:picChg>
      </pc:sldChg>
      <pc:sldChg chg="addSp delSp modSp mod">
        <pc:chgData name="Aranxa  Zepeda Herrera" userId="c7bce529-ffec-4142-a2a9-ceaca1e5a224" providerId="ADAL" clId="{EBDF9E9E-9212-4916-9CA9-623889CB4B85}" dt="2023-08-20T01:05:02.193" v="1065" actId="1035"/>
        <pc:sldMkLst>
          <pc:docMk/>
          <pc:sldMk cId="1983986166" sldId="5663"/>
        </pc:sldMkLst>
        <pc:spChg chg="mod">
          <ac:chgData name="Aranxa  Zepeda Herrera" userId="c7bce529-ffec-4142-a2a9-ceaca1e5a224" providerId="ADAL" clId="{EBDF9E9E-9212-4916-9CA9-623889CB4B85}" dt="2023-08-20T01:04:32.294" v="1056" actId="20577"/>
          <ac:spMkLst>
            <pc:docMk/>
            <pc:sldMk cId="1983986166" sldId="5663"/>
            <ac:spMk id="6" creationId="{4224EA0F-32AA-CCBB-4A39-B3EBCEBACC8B}"/>
          </ac:spMkLst>
        </pc:spChg>
        <pc:picChg chg="add mod">
          <ac:chgData name="Aranxa  Zepeda Herrera" userId="c7bce529-ffec-4142-a2a9-ceaca1e5a224" providerId="ADAL" clId="{EBDF9E9E-9212-4916-9CA9-623889CB4B85}" dt="2023-08-20T01:05:02.193" v="1065" actId="1035"/>
          <ac:picMkLst>
            <pc:docMk/>
            <pc:sldMk cId="1983986166" sldId="5663"/>
            <ac:picMk id="3" creationId="{9532E435-7DBA-E4C1-9DC9-D340DF68E694}"/>
          </ac:picMkLst>
        </pc:picChg>
        <pc:picChg chg="mod">
          <ac:chgData name="Aranxa  Zepeda Herrera" userId="c7bce529-ffec-4142-a2a9-ceaca1e5a224" providerId="ADAL" clId="{EBDF9E9E-9212-4916-9CA9-623889CB4B85}" dt="2023-08-20T01:04:25.814" v="1054" actId="1076"/>
          <ac:picMkLst>
            <pc:docMk/>
            <pc:sldMk cId="1983986166" sldId="5663"/>
            <ac:picMk id="4" creationId="{F5C06969-F0C5-5918-3305-5A958E3B69C8}"/>
          </ac:picMkLst>
        </pc:picChg>
        <pc:picChg chg="del">
          <ac:chgData name="Aranxa  Zepeda Herrera" userId="c7bce529-ffec-4142-a2a9-ceaca1e5a224" providerId="ADAL" clId="{EBDF9E9E-9212-4916-9CA9-623889CB4B85}" dt="2023-08-20T01:04:58.384" v="1057" actId="478"/>
          <ac:picMkLst>
            <pc:docMk/>
            <pc:sldMk cId="1983986166" sldId="5663"/>
            <ac:picMk id="5" creationId="{371084AD-0A0E-482C-FB09-FFB4CD5EB85A}"/>
          </ac:picMkLst>
        </pc:picChg>
      </pc:sldChg>
      <pc:sldChg chg="addSp delSp modSp mod">
        <pc:chgData name="Aranxa  Zepeda Herrera" userId="c7bce529-ffec-4142-a2a9-ceaca1e5a224" providerId="ADAL" clId="{EBDF9E9E-9212-4916-9CA9-623889CB4B85}" dt="2023-08-20T00:17:45.730" v="649" actId="1076"/>
        <pc:sldMkLst>
          <pc:docMk/>
          <pc:sldMk cId="2912228658" sldId="5664"/>
        </pc:sldMkLst>
        <pc:spChg chg="mod">
          <ac:chgData name="Aranxa  Zepeda Herrera" userId="c7bce529-ffec-4142-a2a9-ceaca1e5a224" providerId="ADAL" clId="{EBDF9E9E-9212-4916-9CA9-623889CB4B85}" dt="2023-08-20T00:17:33.701" v="646" actId="1037"/>
          <ac:spMkLst>
            <pc:docMk/>
            <pc:sldMk cId="2912228658" sldId="5664"/>
            <ac:spMk id="9" creationId="{1986E902-6F64-360B-9F2C-9B1BDDC70B42}"/>
          </ac:spMkLst>
        </pc:spChg>
        <pc:spChg chg="mod">
          <ac:chgData name="Aranxa  Zepeda Herrera" userId="c7bce529-ffec-4142-a2a9-ceaca1e5a224" providerId="ADAL" clId="{EBDF9E9E-9212-4916-9CA9-623889CB4B85}" dt="2023-08-20T00:15:33.077" v="615" actId="1076"/>
          <ac:spMkLst>
            <pc:docMk/>
            <pc:sldMk cId="2912228658" sldId="5664"/>
            <ac:spMk id="17" creationId="{C5D78EE9-70B2-0D60-D583-DAA56D5E77BC}"/>
          </ac:spMkLst>
        </pc:spChg>
        <pc:spChg chg="mod">
          <ac:chgData name="Aranxa  Zepeda Herrera" userId="c7bce529-ffec-4142-a2a9-ceaca1e5a224" providerId="ADAL" clId="{EBDF9E9E-9212-4916-9CA9-623889CB4B85}" dt="2023-08-20T00:13:52.188" v="603" actId="1076"/>
          <ac:spMkLst>
            <pc:docMk/>
            <pc:sldMk cId="2912228658" sldId="5664"/>
            <ac:spMk id="18" creationId="{13D622CC-5248-3B05-BEB5-D1FE7D5740EC}"/>
          </ac:spMkLst>
        </pc:spChg>
        <pc:spChg chg="mod">
          <ac:chgData name="Aranxa  Zepeda Herrera" userId="c7bce529-ffec-4142-a2a9-ceaca1e5a224" providerId="ADAL" clId="{EBDF9E9E-9212-4916-9CA9-623889CB4B85}" dt="2023-08-20T00:16:54.484" v="632" actId="14100"/>
          <ac:spMkLst>
            <pc:docMk/>
            <pc:sldMk cId="2912228658" sldId="5664"/>
            <ac:spMk id="23" creationId="{1E214668-6BF4-494C-440D-D6585CAB0E64}"/>
          </ac:spMkLst>
        </pc:spChg>
        <pc:spChg chg="mod">
          <ac:chgData name="Aranxa  Zepeda Herrera" userId="c7bce529-ffec-4142-a2a9-ceaca1e5a224" providerId="ADAL" clId="{EBDF9E9E-9212-4916-9CA9-623889CB4B85}" dt="2023-08-20T00:16:51.422" v="631" actId="14100"/>
          <ac:spMkLst>
            <pc:docMk/>
            <pc:sldMk cId="2912228658" sldId="5664"/>
            <ac:spMk id="24" creationId="{2AAD61E9-A79A-3435-3CB1-38B61166133E}"/>
          </ac:spMkLst>
        </pc:spChg>
        <pc:spChg chg="mod">
          <ac:chgData name="Aranxa  Zepeda Herrera" userId="c7bce529-ffec-4142-a2a9-ceaca1e5a224" providerId="ADAL" clId="{EBDF9E9E-9212-4916-9CA9-623889CB4B85}" dt="2023-08-20T00:16:57.511" v="633" actId="14100"/>
          <ac:spMkLst>
            <pc:docMk/>
            <pc:sldMk cId="2912228658" sldId="5664"/>
            <ac:spMk id="25" creationId="{FA4CD413-A6FA-31F5-F3E3-6226CE463E0F}"/>
          </ac:spMkLst>
        </pc:spChg>
        <pc:spChg chg="mod">
          <ac:chgData name="Aranxa  Zepeda Herrera" userId="c7bce529-ffec-4142-a2a9-ceaca1e5a224" providerId="ADAL" clId="{EBDF9E9E-9212-4916-9CA9-623889CB4B85}" dt="2023-08-20T00:17:05.671" v="636" actId="1035"/>
          <ac:spMkLst>
            <pc:docMk/>
            <pc:sldMk cId="2912228658" sldId="5664"/>
            <ac:spMk id="26" creationId="{390F6431-74ED-3FB5-8177-2BE23B10FA82}"/>
          </ac:spMkLst>
        </pc:spChg>
        <pc:spChg chg="mod">
          <ac:chgData name="Aranxa  Zepeda Herrera" userId="c7bce529-ffec-4142-a2a9-ceaca1e5a224" providerId="ADAL" clId="{EBDF9E9E-9212-4916-9CA9-623889CB4B85}" dt="2023-08-20T00:17:10.371" v="637" actId="14100"/>
          <ac:spMkLst>
            <pc:docMk/>
            <pc:sldMk cId="2912228658" sldId="5664"/>
            <ac:spMk id="27" creationId="{6C646D95-4C71-4197-1510-AAD1CCA618C5}"/>
          </ac:spMkLst>
        </pc:spChg>
        <pc:grpChg chg="add del mod ord">
          <ac:chgData name="Aranxa  Zepeda Herrera" userId="c7bce529-ffec-4142-a2a9-ceaca1e5a224" providerId="ADAL" clId="{EBDF9E9E-9212-4916-9CA9-623889CB4B85}" dt="2023-08-20T00:12:59.566" v="592" actId="478"/>
          <ac:grpSpMkLst>
            <pc:docMk/>
            <pc:sldMk cId="2912228658" sldId="5664"/>
            <ac:grpSpMk id="12" creationId="{16A1E6D7-20B6-286E-18C0-6B0ED9A18246}"/>
          </ac:grpSpMkLst>
        </pc:grpChg>
        <pc:picChg chg="add mod modCrop">
          <ac:chgData name="Aranxa  Zepeda Herrera" userId="c7bce529-ffec-4142-a2a9-ceaca1e5a224" providerId="ADAL" clId="{EBDF9E9E-9212-4916-9CA9-623889CB4B85}" dt="2023-08-20T00:10:19.704" v="590" actId="732"/>
          <ac:picMkLst>
            <pc:docMk/>
            <pc:sldMk cId="2912228658" sldId="5664"/>
            <ac:picMk id="4" creationId="{E00CD945-3DF2-682D-8F76-BEEE9B683F61}"/>
          </ac:picMkLst>
        </pc:picChg>
        <pc:picChg chg="del mod">
          <ac:chgData name="Aranxa  Zepeda Herrera" userId="c7bce529-ffec-4142-a2a9-ceaca1e5a224" providerId="ADAL" clId="{EBDF9E9E-9212-4916-9CA9-623889CB4B85}" dt="2023-08-20T00:09:02.904" v="573" actId="478"/>
          <ac:picMkLst>
            <pc:docMk/>
            <pc:sldMk cId="2912228658" sldId="5664"/>
            <ac:picMk id="7" creationId="{16532124-8560-63A1-BED3-DC5DC3005F88}"/>
          </ac:picMkLst>
        </pc:picChg>
        <pc:picChg chg="add mod modCrop">
          <ac:chgData name="Aranxa  Zepeda Herrera" userId="c7bce529-ffec-4142-a2a9-ceaca1e5a224" providerId="ADAL" clId="{EBDF9E9E-9212-4916-9CA9-623889CB4B85}" dt="2023-08-20T00:10:06.781" v="589" actId="14100"/>
          <ac:picMkLst>
            <pc:docMk/>
            <pc:sldMk cId="2912228658" sldId="5664"/>
            <ac:picMk id="10" creationId="{FC21E45A-64A1-44EC-CBD7-D37F0D7B8F87}"/>
          </ac:picMkLst>
        </pc:picChg>
        <pc:picChg chg="del mod">
          <ac:chgData name="Aranxa  Zepeda Herrera" userId="c7bce529-ffec-4142-a2a9-ceaca1e5a224" providerId="ADAL" clId="{EBDF9E9E-9212-4916-9CA9-623889CB4B85}" dt="2023-08-20T00:14:35.742" v="605" actId="478"/>
          <ac:picMkLst>
            <pc:docMk/>
            <pc:sldMk cId="2912228658" sldId="5664"/>
            <ac:picMk id="11" creationId="{D75215D7-B1FF-1E27-DDB6-DBD5204F7A05}"/>
          </ac:picMkLst>
        </pc:picChg>
        <pc:picChg chg="add mod ord">
          <ac:chgData name="Aranxa  Zepeda Herrera" userId="c7bce529-ffec-4142-a2a9-ceaca1e5a224" providerId="ADAL" clId="{EBDF9E9E-9212-4916-9CA9-623889CB4B85}" dt="2023-08-20T00:17:45.730" v="649" actId="1076"/>
          <ac:picMkLst>
            <pc:docMk/>
            <pc:sldMk cId="2912228658" sldId="5664"/>
            <ac:picMk id="14" creationId="{96C7F332-542F-5311-C01F-CD695BFB458C}"/>
          </ac:picMkLst>
        </pc:picChg>
        <pc:picChg chg="add mod ord modCrop">
          <ac:chgData name="Aranxa  Zepeda Herrera" userId="c7bce529-ffec-4142-a2a9-ceaca1e5a224" providerId="ADAL" clId="{EBDF9E9E-9212-4916-9CA9-623889CB4B85}" dt="2023-08-20T00:17:44.119" v="648" actId="1076"/>
          <ac:picMkLst>
            <pc:docMk/>
            <pc:sldMk cId="2912228658" sldId="5664"/>
            <ac:picMk id="20" creationId="{50524F9A-95E7-56E6-A9F6-520D3A7ADBB1}"/>
          </ac:picMkLst>
        </pc:picChg>
        <pc:picChg chg="add mod ord modCrop">
          <ac:chgData name="Aranxa  Zepeda Herrera" userId="c7bce529-ffec-4142-a2a9-ceaca1e5a224" providerId="ADAL" clId="{EBDF9E9E-9212-4916-9CA9-623889CB4B85}" dt="2023-08-20T00:17:25.053" v="639" actId="14100"/>
          <ac:picMkLst>
            <pc:docMk/>
            <pc:sldMk cId="2912228658" sldId="5664"/>
            <ac:picMk id="22" creationId="{1BF5BB85-C048-7C9B-EB04-BA7991D0E9C1}"/>
          </ac:picMkLst>
        </pc:picChg>
        <pc:picChg chg="del mod">
          <ac:chgData name="Aranxa  Zepeda Herrera" userId="c7bce529-ffec-4142-a2a9-ceaca1e5a224" providerId="ADAL" clId="{EBDF9E9E-9212-4916-9CA9-623889CB4B85}" dt="2023-08-20T00:16:00.134" v="616" actId="478"/>
          <ac:picMkLst>
            <pc:docMk/>
            <pc:sldMk cId="2912228658" sldId="5664"/>
            <ac:picMk id="29" creationId="{A07C01E0-AA39-B6FC-2812-AC4A883AC741}"/>
          </ac:picMkLst>
        </pc:picChg>
      </pc:sldChg>
      <pc:sldChg chg="modSp mod">
        <pc:chgData name="Aranxa  Zepeda Herrera" userId="c7bce529-ffec-4142-a2a9-ceaca1e5a224" providerId="ADAL" clId="{EBDF9E9E-9212-4916-9CA9-623889CB4B85}" dt="2023-08-20T01:18:26.096" v="1117" actId="1035"/>
        <pc:sldMkLst>
          <pc:docMk/>
          <pc:sldMk cId="192867555" sldId="5665"/>
        </pc:sldMkLst>
        <pc:picChg chg="mod">
          <ac:chgData name="Aranxa  Zepeda Herrera" userId="c7bce529-ffec-4142-a2a9-ceaca1e5a224" providerId="ADAL" clId="{EBDF9E9E-9212-4916-9CA9-623889CB4B85}" dt="2023-08-20T01:18:26.096" v="1117" actId="1035"/>
          <ac:picMkLst>
            <pc:docMk/>
            <pc:sldMk cId="192867555" sldId="5665"/>
            <ac:picMk id="8" creationId="{DF2D724C-2B19-4A40-378C-5973411E68FB}"/>
          </ac:picMkLst>
        </pc:picChg>
      </pc:sldChg>
      <pc:sldChg chg="addSp delSp modSp mod">
        <pc:chgData name="Aranxa  Zepeda Herrera" userId="c7bce529-ffec-4142-a2a9-ceaca1e5a224" providerId="ADAL" clId="{EBDF9E9E-9212-4916-9CA9-623889CB4B85}" dt="2023-08-20T01:14:13.994" v="1110" actId="1076"/>
        <pc:sldMkLst>
          <pc:docMk/>
          <pc:sldMk cId="2442333922" sldId="5666"/>
        </pc:sldMkLst>
        <pc:spChg chg="mod">
          <ac:chgData name="Aranxa  Zepeda Herrera" userId="c7bce529-ffec-4142-a2a9-ceaca1e5a224" providerId="ADAL" clId="{EBDF9E9E-9212-4916-9CA9-623889CB4B85}" dt="2023-08-20T01:14:09.844" v="1109" actId="1076"/>
          <ac:spMkLst>
            <pc:docMk/>
            <pc:sldMk cId="2442333922" sldId="5666"/>
            <ac:spMk id="2" creationId="{0B78D742-CBD7-693F-81D1-CBB55521A48F}"/>
          </ac:spMkLst>
        </pc:spChg>
        <pc:spChg chg="mod">
          <ac:chgData name="Aranxa  Zepeda Herrera" userId="c7bce529-ffec-4142-a2a9-ceaca1e5a224" providerId="ADAL" clId="{EBDF9E9E-9212-4916-9CA9-623889CB4B85}" dt="2023-08-20T01:14:13.994" v="1110" actId="1076"/>
          <ac:spMkLst>
            <pc:docMk/>
            <pc:sldMk cId="2442333922" sldId="5666"/>
            <ac:spMk id="9" creationId="{1986E902-6F64-360B-9F2C-9B1BDDC70B42}"/>
          </ac:spMkLst>
        </pc:spChg>
        <pc:spChg chg="mod">
          <ac:chgData name="Aranxa  Zepeda Herrera" userId="c7bce529-ffec-4142-a2a9-ceaca1e5a224" providerId="ADAL" clId="{EBDF9E9E-9212-4916-9CA9-623889CB4B85}" dt="2023-08-20T00:32:17.158" v="749" actId="1076"/>
          <ac:spMkLst>
            <pc:docMk/>
            <pc:sldMk cId="2442333922" sldId="5666"/>
            <ac:spMk id="16" creationId="{D0C018F3-5DFF-C406-41B4-9747A1827AAE}"/>
          </ac:spMkLst>
        </pc:spChg>
        <pc:spChg chg="mod">
          <ac:chgData name="Aranxa  Zepeda Herrera" userId="c7bce529-ffec-4142-a2a9-ceaca1e5a224" providerId="ADAL" clId="{EBDF9E9E-9212-4916-9CA9-623889CB4B85}" dt="2023-08-20T00:32:24.779" v="751" actId="1076"/>
          <ac:spMkLst>
            <pc:docMk/>
            <pc:sldMk cId="2442333922" sldId="5666"/>
            <ac:spMk id="17" creationId="{C5D78EE9-70B2-0D60-D583-DAA56D5E77BC}"/>
          </ac:spMkLst>
        </pc:spChg>
        <pc:spChg chg="mod">
          <ac:chgData name="Aranxa  Zepeda Herrera" userId="c7bce529-ffec-4142-a2a9-ceaca1e5a224" providerId="ADAL" clId="{EBDF9E9E-9212-4916-9CA9-623889CB4B85}" dt="2023-08-20T00:32:15.801" v="748" actId="1076"/>
          <ac:spMkLst>
            <pc:docMk/>
            <pc:sldMk cId="2442333922" sldId="5666"/>
            <ac:spMk id="18" creationId="{13D622CC-5248-3B05-BEB5-D1FE7D5740EC}"/>
          </ac:spMkLst>
        </pc:spChg>
        <pc:spChg chg="mod">
          <ac:chgData name="Aranxa  Zepeda Herrera" userId="c7bce529-ffec-4142-a2a9-ceaca1e5a224" providerId="ADAL" clId="{EBDF9E9E-9212-4916-9CA9-623889CB4B85}" dt="2023-08-20T00:31:38.283" v="733" actId="14100"/>
          <ac:spMkLst>
            <pc:docMk/>
            <pc:sldMk cId="2442333922" sldId="5666"/>
            <ac:spMk id="23" creationId="{1E214668-6BF4-494C-440D-D6585CAB0E64}"/>
          </ac:spMkLst>
        </pc:spChg>
        <pc:spChg chg="mod">
          <ac:chgData name="Aranxa  Zepeda Herrera" userId="c7bce529-ffec-4142-a2a9-ceaca1e5a224" providerId="ADAL" clId="{EBDF9E9E-9212-4916-9CA9-623889CB4B85}" dt="2023-08-20T00:31:45.590" v="735" actId="14100"/>
          <ac:spMkLst>
            <pc:docMk/>
            <pc:sldMk cId="2442333922" sldId="5666"/>
            <ac:spMk id="24" creationId="{2AAD61E9-A79A-3435-3CB1-38B61166133E}"/>
          </ac:spMkLst>
        </pc:spChg>
        <pc:spChg chg="mod">
          <ac:chgData name="Aranxa  Zepeda Herrera" userId="c7bce529-ffec-4142-a2a9-ceaca1e5a224" providerId="ADAL" clId="{EBDF9E9E-9212-4916-9CA9-623889CB4B85}" dt="2023-08-20T00:31:31.111" v="731" actId="1036"/>
          <ac:spMkLst>
            <pc:docMk/>
            <pc:sldMk cId="2442333922" sldId="5666"/>
            <ac:spMk id="25" creationId="{FA4CD413-A6FA-31F5-F3E3-6226CE463E0F}"/>
          </ac:spMkLst>
        </pc:spChg>
        <pc:spChg chg="mod">
          <ac:chgData name="Aranxa  Zepeda Herrera" userId="c7bce529-ffec-4142-a2a9-ceaca1e5a224" providerId="ADAL" clId="{EBDF9E9E-9212-4916-9CA9-623889CB4B85}" dt="2023-08-20T00:31:57.930" v="744" actId="14100"/>
          <ac:spMkLst>
            <pc:docMk/>
            <pc:sldMk cId="2442333922" sldId="5666"/>
            <ac:spMk id="26" creationId="{390F6431-74ED-3FB5-8177-2BE23B10FA82}"/>
          </ac:spMkLst>
        </pc:spChg>
        <pc:spChg chg="mod">
          <ac:chgData name="Aranxa  Zepeda Herrera" userId="c7bce529-ffec-4142-a2a9-ceaca1e5a224" providerId="ADAL" clId="{EBDF9E9E-9212-4916-9CA9-623889CB4B85}" dt="2023-08-20T00:32:04.284" v="746" actId="14100"/>
          <ac:spMkLst>
            <pc:docMk/>
            <pc:sldMk cId="2442333922" sldId="5666"/>
            <ac:spMk id="27" creationId="{6C646D95-4C71-4197-1510-AAD1CCA618C5}"/>
          </ac:spMkLst>
        </pc:spChg>
        <pc:picChg chg="add mod ord modCrop">
          <ac:chgData name="Aranxa  Zepeda Herrera" userId="c7bce529-ffec-4142-a2a9-ceaca1e5a224" providerId="ADAL" clId="{EBDF9E9E-9212-4916-9CA9-623889CB4B85}" dt="2023-08-20T00:32:10.619" v="747" actId="14100"/>
          <ac:picMkLst>
            <pc:docMk/>
            <pc:sldMk cId="2442333922" sldId="5666"/>
            <ac:picMk id="4" creationId="{62D6C1A2-15D0-2762-5A5C-A910BBA9D971}"/>
          </ac:picMkLst>
        </pc:picChg>
        <pc:picChg chg="del">
          <ac:chgData name="Aranxa  Zepeda Herrera" userId="c7bce529-ffec-4142-a2a9-ceaca1e5a224" providerId="ADAL" clId="{EBDF9E9E-9212-4916-9CA9-623889CB4B85}" dt="2023-08-20T00:23:19.075" v="660" actId="478"/>
          <ac:picMkLst>
            <pc:docMk/>
            <pc:sldMk cId="2442333922" sldId="5666"/>
            <ac:picMk id="6" creationId="{05821688-1B74-1383-86E4-04A987C3B70D}"/>
          </ac:picMkLst>
        </pc:picChg>
        <pc:picChg chg="mod modCrop">
          <ac:chgData name="Aranxa  Zepeda Herrera" userId="c7bce529-ffec-4142-a2a9-ceaca1e5a224" providerId="ADAL" clId="{EBDF9E9E-9212-4916-9CA9-623889CB4B85}" dt="2023-08-20T00:25:44.636" v="677" actId="732"/>
          <ac:picMkLst>
            <pc:docMk/>
            <pc:sldMk cId="2442333922" sldId="5666"/>
            <ac:picMk id="7" creationId="{DC87FEBF-4614-2E0D-ADD0-7A3946148823}"/>
          </ac:picMkLst>
        </pc:picChg>
        <pc:picChg chg="add mod ord modCrop">
          <ac:chgData name="Aranxa  Zepeda Herrera" userId="c7bce529-ffec-4142-a2a9-ceaca1e5a224" providerId="ADAL" clId="{EBDF9E9E-9212-4916-9CA9-623889CB4B85}" dt="2023-08-20T01:13:39.879" v="1106" actId="14100"/>
          <ac:picMkLst>
            <pc:docMk/>
            <pc:sldMk cId="2442333922" sldId="5666"/>
            <ac:picMk id="8" creationId="{8755A656-0433-BCA5-1889-AECEE626AA81}"/>
          </ac:picMkLst>
        </pc:picChg>
        <pc:picChg chg="del mod">
          <ac:chgData name="Aranxa  Zepeda Herrera" userId="c7bce529-ffec-4142-a2a9-ceaca1e5a224" providerId="ADAL" clId="{EBDF9E9E-9212-4916-9CA9-623889CB4B85}" dt="2023-08-20T00:27:39.358" v="682" actId="478"/>
          <ac:picMkLst>
            <pc:docMk/>
            <pc:sldMk cId="2442333922" sldId="5666"/>
            <ac:picMk id="10" creationId="{28085E66-FF52-B6F0-A35B-A1DBE6943C28}"/>
          </ac:picMkLst>
        </pc:picChg>
        <pc:picChg chg="mod modCrop">
          <ac:chgData name="Aranxa  Zepeda Herrera" userId="c7bce529-ffec-4142-a2a9-ceaca1e5a224" providerId="ADAL" clId="{EBDF9E9E-9212-4916-9CA9-623889CB4B85}" dt="2023-08-20T00:25:50.868" v="678" actId="732"/>
          <ac:picMkLst>
            <pc:docMk/>
            <pc:sldMk cId="2442333922" sldId="5666"/>
            <ac:picMk id="11" creationId="{B3978BA2-412B-612E-5874-2641360D0338}"/>
          </ac:picMkLst>
        </pc:picChg>
        <pc:picChg chg="del mod">
          <ac:chgData name="Aranxa  Zepeda Herrera" userId="c7bce529-ffec-4142-a2a9-ceaca1e5a224" providerId="ADAL" clId="{EBDF9E9E-9212-4916-9CA9-623889CB4B85}" dt="2023-08-20T00:31:06.064" v="715" actId="478"/>
          <ac:picMkLst>
            <pc:docMk/>
            <pc:sldMk cId="2442333922" sldId="5666"/>
            <ac:picMk id="14" creationId="{E303756D-9E0C-0F39-58A3-7BB7674AC0EB}"/>
          </ac:picMkLst>
        </pc:picChg>
        <pc:picChg chg="add mod ord">
          <ac:chgData name="Aranxa  Zepeda Herrera" userId="c7bce529-ffec-4142-a2a9-ceaca1e5a224" providerId="ADAL" clId="{EBDF9E9E-9212-4916-9CA9-623889CB4B85}" dt="2023-08-20T01:13:44.097" v="1107" actId="14100"/>
          <ac:picMkLst>
            <pc:docMk/>
            <pc:sldMk cId="2442333922" sldId="5666"/>
            <ac:picMk id="15" creationId="{11D84541-8F49-1E27-751F-5D282C28BED9}"/>
          </ac:picMkLst>
        </pc:picChg>
      </pc:sldChg>
      <pc:sldChg chg="addSp delSp modSp mod">
        <pc:chgData name="Aranxa  Zepeda Herrera" userId="c7bce529-ffec-4142-a2a9-ceaca1e5a224" providerId="ADAL" clId="{EBDF9E9E-9212-4916-9CA9-623889CB4B85}" dt="2023-08-20T00:18:19.220" v="658" actId="1035"/>
        <pc:sldMkLst>
          <pc:docMk/>
          <pc:sldMk cId="1806807409" sldId="5667"/>
        </pc:sldMkLst>
        <pc:spChg chg="mod">
          <ac:chgData name="Aranxa  Zepeda Herrera" userId="c7bce529-ffec-4142-a2a9-ceaca1e5a224" providerId="ADAL" clId="{EBDF9E9E-9212-4916-9CA9-623889CB4B85}" dt="2023-08-20T00:18:06.385" v="654" actId="20577"/>
          <ac:spMkLst>
            <pc:docMk/>
            <pc:sldMk cId="1806807409" sldId="5667"/>
            <ac:spMk id="6" creationId="{672A246B-6495-5683-E29F-F77008207351}"/>
          </ac:spMkLst>
        </pc:spChg>
        <pc:spChg chg="mod">
          <ac:chgData name="Aranxa  Zepeda Herrera" userId="c7bce529-ffec-4142-a2a9-ceaca1e5a224" providerId="ADAL" clId="{EBDF9E9E-9212-4916-9CA9-623889CB4B85}" dt="2023-08-20T00:02:12.641" v="532" actId="1038"/>
          <ac:spMkLst>
            <pc:docMk/>
            <pc:sldMk cId="1806807409" sldId="5667"/>
            <ac:spMk id="9" creationId="{5E06290A-F686-E095-EFA3-45F40845A3AE}"/>
          </ac:spMkLst>
        </pc:spChg>
        <pc:picChg chg="add mod modCrop">
          <ac:chgData name="Aranxa  Zepeda Herrera" userId="c7bce529-ffec-4142-a2a9-ceaca1e5a224" providerId="ADAL" clId="{EBDF9E9E-9212-4916-9CA9-623889CB4B85}" dt="2023-08-20T00:18:19.220" v="658" actId="1035"/>
          <ac:picMkLst>
            <pc:docMk/>
            <pc:sldMk cId="1806807409" sldId="5667"/>
            <ac:picMk id="3" creationId="{0FB85AE4-8EEA-5AB1-033B-56E5B46DF180}"/>
          </ac:picMkLst>
        </pc:picChg>
        <pc:picChg chg="del">
          <ac:chgData name="Aranxa  Zepeda Herrera" userId="c7bce529-ffec-4142-a2a9-ceaca1e5a224" providerId="ADAL" clId="{EBDF9E9E-9212-4916-9CA9-623889CB4B85}" dt="2023-08-19T23:58:40.540" v="466" actId="478"/>
          <ac:picMkLst>
            <pc:docMk/>
            <pc:sldMk cId="1806807409" sldId="5667"/>
            <ac:picMk id="5" creationId="{C6392EC5-6A41-4387-6377-1D89AD059ED9}"/>
          </ac:picMkLst>
        </pc:picChg>
        <pc:picChg chg="add mod ord">
          <ac:chgData name="Aranxa  Zepeda Herrera" userId="c7bce529-ffec-4142-a2a9-ceaca1e5a224" providerId="ADAL" clId="{EBDF9E9E-9212-4916-9CA9-623889CB4B85}" dt="2023-08-20T00:03:02.968" v="544" actId="14100"/>
          <ac:picMkLst>
            <pc:docMk/>
            <pc:sldMk cId="1806807409" sldId="5667"/>
            <ac:picMk id="7" creationId="{2D833374-0A3B-BDDD-7BEF-5EF576074E40}"/>
          </ac:picMkLst>
        </pc:picChg>
        <pc:picChg chg="del">
          <ac:chgData name="Aranxa  Zepeda Herrera" userId="c7bce529-ffec-4142-a2a9-ceaca1e5a224" providerId="ADAL" clId="{EBDF9E9E-9212-4916-9CA9-623889CB4B85}" dt="2023-08-19T23:58:54.734" v="471" actId="478"/>
          <ac:picMkLst>
            <pc:docMk/>
            <pc:sldMk cId="1806807409" sldId="5667"/>
            <ac:picMk id="11" creationId="{7E8C6AED-E6F8-7D09-4CB3-DC5E952A6B10}"/>
          </ac:picMkLst>
        </pc:picChg>
      </pc:sldChg>
    </pc:docChg>
  </pc:docChgLst>
  <pc:docChgLst>
    <pc:chgData name="Aranxa Zepeda Herrera" userId="c7bce529-ffec-4142-a2a9-ceaca1e5a224" providerId="ADAL" clId="{A0DF84A2-0ECC-4A51-BE1B-143003D12F9E}"/>
    <pc:docChg chg="undo redo custSel delSld modSld">
      <pc:chgData name="Aranxa Zepeda Herrera" userId="c7bce529-ffec-4142-a2a9-ceaca1e5a224" providerId="ADAL" clId="{A0DF84A2-0ECC-4A51-BE1B-143003D12F9E}" dt="2023-10-07T15:09:53.162" v="2346" actId="47"/>
      <pc:docMkLst>
        <pc:docMk/>
      </pc:docMkLst>
      <pc:sldChg chg="del">
        <pc:chgData name="Aranxa Zepeda Herrera" userId="c7bce529-ffec-4142-a2a9-ceaca1e5a224" providerId="ADAL" clId="{A0DF84A2-0ECC-4A51-BE1B-143003D12F9E}" dt="2023-10-07T15:09:53.162" v="2346" actId="47"/>
        <pc:sldMkLst>
          <pc:docMk/>
          <pc:sldMk cId="0" sldId="273"/>
        </pc:sldMkLst>
      </pc:sldChg>
      <pc:sldChg chg="addSp delSp modSp mod">
        <pc:chgData name="Aranxa Zepeda Herrera" userId="c7bce529-ffec-4142-a2a9-ceaca1e5a224" providerId="ADAL" clId="{A0DF84A2-0ECC-4A51-BE1B-143003D12F9E}" dt="2023-10-06T22:06:43.601" v="192" actId="20577"/>
        <pc:sldMkLst>
          <pc:docMk/>
          <pc:sldMk cId="3338080403" sldId="948"/>
        </pc:sldMkLst>
        <pc:spChg chg="mod">
          <ac:chgData name="Aranxa Zepeda Herrera" userId="c7bce529-ffec-4142-a2a9-ceaca1e5a224" providerId="ADAL" clId="{A0DF84A2-0ECC-4A51-BE1B-143003D12F9E}" dt="2023-10-06T22:05:05.642" v="151" actId="20577"/>
          <ac:spMkLst>
            <pc:docMk/>
            <pc:sldMk cId="3338080403" sldId="948"/>
            <ac:spMk id="6" creationId="{846B5375-9423-48A6-8014-23D7BA324B66}"/>
          </ac:spMkLst>
        </pc:spChg>
        <pc:spChg chg="mod">
          <ac:chgData name="Aranxa Zepeda Herrera" userId="c7bce529-ffec-4142-a2a9-ceaca1e5a224" providerId="ADAL" clId="{A0DF84A2-0ECC-4A51-BE1B-143003D12F9E}" dt="2023-10-06T22:05:07.853" v="155" actId="20577"/>
          <ac:spMkLst>
            <pc:docMk/>
            <pc:sldMk cId="3338080403" sldId="948"/>
            <ac:spMk id="7" creationId="{82AA41E7-BC66-4C53-9819-0037564B9CAE}"/>
          </ac:spMkLst>
        </pc:spChg>
        <pc:spChg chg="mod">
          <ac:chgData name="Aranxa Zepeda Herrera" userId="c7bce529-ffec-4142-a2a9-ceaca1e5a224" providerId="ADAL" clId="{A0DF84A2-0ECC-4A51-BE1B-143003D12F9E}" dt="2023-10-06T22:06:43.601" v="192" actId="20577"/>
          <ac:spMkLst>
            <pc:docMk/>
            <pc:sldMk cId="3338080403" sldId="948"/>
            <ac:spMk id="9" creationId="{F6286799-6B16-4187-825E-4CDFA6BD2B01}"/>
          </ac:spMkLst>
        </pc:spChg>
        <pc:picChg chg="add mod">
          <ac:chgData name="Aranxa Zepeda Herrera" userId="c7bce529-ffec-4142-a2a9-ceaca1e5a224" providerId="ADAL" clId="{A0DF84A2-0ECC-4A51-BE1B-143003D12F9E}" dt="2023-10-06T22:05:46.010" v="183" actId="1038"/>
          <ac:picMkLst>
            <pc:docMk/>
            <pc:sldMk cId="3338080403" sldId="948"/>
            <ac:picMk id="3" creationId="{19E0D8EE-9EAE-0D2F-E91E-10F381361F5E}"/>
          </ac:picMkLst>
        </pc:picChg>
        <pc:picChg chg="del">
          <ac:chgData name="Aranxa Zepeda Herrera" userId="c7bce529-ffec-4142-a2a9-ceaca1e5a224" providerId="ADAL" clId="{A0DF84A2-0ECC-4A51-BE1B-143003D12F9E}" dt="2023-10-06T22:05:36.952" v="158" actId="478"/>
          <ac:picMkLst>
            <pc:docMk/>
            <pc:sldMk cId="3338080403" sldId="948"/>
            <ac:picMk id="4" creationId="{D7769B19-4046-72AD-2CCF-7B2EBF6F0E3E}"/>
          </ac:picMkLst>
        </pc:picChg>
        <pc:picChg chg="add mod modCrop">
          <ac:chgData name="Aranxa Zepeda Herrera" userId="c7bce529-ffec-4142-a2a9-ceaca1e5a224" providerId="ADAL" clId="{A0DF84A2-0ECC-4A51-BE1B-143003D12F9E}" dt="2023-10-06T22:06:24.526" v="189" actId="732"/>
          <ac:picMkLst>
            <pc:docMk/>
            <pc:sldMk cId="3338080403" sldId="948"/>
            <ac:picMk id="11" creationId="{B54BF3E9-B874-419C-06F4-3CC441CF52D8}"/>
          </ac:picMkLst>
        </pc:picChg>
        <pc:picChg chg="del">
          <ac:chgData name="Aranxa Zepeda Herrera" userId="c7bce529-ffec-4142-a2a9-ceaca1e5a224" providerId="ADAL" clId="{A0DF84A2-0ECC-4A51-BE1B-143003D12F9E}" dt="2023-10-06T22:06:07.975" v="185" actId="478"/>
          <ac:picMkLst>
            <pc:docMk/>
            <pc:sldMk cId="3338080403" sldId="948"/>
            <ac:picMk id="12" creationId="{61BB571D-A050-150F-8689-5C73FDBAB37C}"/>
          </ac:picMkLst>
        </pc:picChg>
      </pc:sldChg>
      <pc:sldChg chg="addSp delSp modSp mod">
        <pc:chgData name="Aranxa Zepeda Herrera" userId="c7bce529-ffec-4142-a2a9-ceaca1e5a224" providerId="ADAL" clId="{A0DF84A2-0ECC-4A51-BE1B-143003D12F9E}" dt="2023-10-06T22:07:28.351" v="198" actId="1076"/>
        <pc:sldMkLst>
          <pc:docMk/>
          <pc:sldMk cId="4113949992" sldId="949"/>
        </pc:sldMkLst>
        <pc:spChg chg="mod">
          <ac:chgData name="Aranxa Zepeda Herrera" userId="c7bce529-ffec-4142-a2a9-ceaca1e5a224" providerId="ADAL" clId="{A0DF84A2-0ECC-4A51-BE1B-143003D12F9E}" dt="2023-10-06T22:06:57.956" v="194" actId="20577"/>
          <ac:spMkLst>
            <pc:docMk/>
            <pc:sldMk cId="4113949992" sldId="949"/>
            <ac:spMk id="11" creationId="{2A7ED262-8AA6-4BE7-A0E9-20C765C4D3F9}"/>
          </ac:spMkLst>
        </pc:spChg>
        <pc:picChg chg="add mod">
          <ac:chgData name="Aranxa Zepeda Herrera" userId="c7bce529-ffec-4142-a2a9-ceaca1e5a224" providerId="ADAL" clId="{A0DF84A2-0ECC-4A51-BE1B-143003D12F9E}" dt="2023-10-06T22:07:28.351" v="198" actId="1076"/>
          <ac:picMkLst>
            <pc:docMk/>
            <pc:sldMk cId="4113949992" sldId="949"/>
            <ac:picMk id="3" creationId="{BB33FABB-B55D-F69B-9DC4-B5B9559ADD8C}"/>
          </ac:picMkLst>
        </pc:picChg>
        <pc:picChg chg="del">
          <ac:chgData name="Aranxa Zepeda Herrera" userId="c7bce529-ffec-4142-a2a9-ceaca1e5a224" providerId="ADAL" clId="{A0DF84A2-0ECC-4A51-BE1B-143003D12F9E}" dt="2023-10-06T22:07:24.812" v="197" actId="478"/>
          <ac:picMkLst>
            <pc:docMk/>
            <pc:sldMk cId="4113949992" sldId="949"/>
            <ac:picMk id="4" creationId="{84F63EF3-8DCA-E321-57C3-5840B1701AAA}"/>
          </ac:picMkLst>
        </pc:picChg>
      </pc:sldChg>
      <pc:sldChg chg="addSp delSp modSp mod">
        <pc:chgData name="Aranxa Zepeda Herrera" userId="c7bce529-ffec-4142-a2a9-ceaca1e5a224" providerId="ADAL" clId="{A0DF84A2-0ECC-4A51-BE1B-143003D12F9E}" dt="2023-10-07T14:16:02.695" v="618" actId="1037"/>
        <pc:sldMkLst>
          <pc:docMk/>
          <pc:sldMk cId="1026016386" sldId="950"/>
        </pc:sldMkLst>
        <pc:spChg chg="mod">
          <ac:chgData name="Aranxa Zepeda Herrera" userId="c7bce529-ffec-4142-a2a9-ceaca1e5a224" providerId="ADAL" clId="{A0DF84A2-0ECC-4A51-BE1B-143003D12F9E}" dt="2023-10-06T22:08:47.518" v="207" actId="20577"/>
          <ac:spMkLst>
            <pc:docMk/>
            <pc:sldMk cId="1026016386" sldId="950"/>
            <ac:spMk id="6" creationId="{45F0D67E-6099-4FC2-91EA-A0450E960422}"/>
          </ac:spMkLst>
        </pc:spChg>
        <pc:picChg chg="add mod modCrop">
          <ac:chgData name="Aranxa Zepeda Herrera" userId="c7bce529-ffec-4142-a2a9-ceaca1e5a224" providerId="ADAL" clId="{A0DF84A2-0ECC-4A51-BE1B-143003D12F9E}" dt="2023-10-07T14:16:02.695" v="618" actId="1037"/>
          <ac:picMkLst>
            <pc:docMk/>
            <pc:sldMk cId="1026016386" sldId="950"/>
            <ac:picMk id="3" creationId="{45B96FDF-DC4B-1F5F-221D-672A66374382}"/>
          </ac:picMkLst>
        </pc:picChg>
        <pc:picChg chg="del">
          <ac:chgData name="Aranxa Zepeda Herrera" userId="c7bce529-ffec-4142-a2a9-ceaca1e5a224" providerId="ADAL" clId="{A0DF84A2-0ECC-4A51-BE1B-143003D12F9E}" dt="2023-10-06T22:08:24.148" v="201" actId="478"/>
          <ac:picMkLst>
            <pc:docMk/>
            <pc:sldMk cId="1026016386" sldId="950"/>
            <ac:picMk id="8" creationId="{5574362C-C855-0E48-6BED-7BE82DACF35A}"/>
          </ac:picMkLst>
        </pc:picChg>
      </pc:sldChg>
      <pc:sldChg chg="addSp delSp modSp mod">
        <pc:chgData name="Aranxa Zepeda Herrera" userId="c7bce529-ffec-4142-a2a9-ceaca1e5a224" providerId="ADAL" clId="{A0DF84A2-0ECC-4A51-BE1B-143003D12F9E}" dt="2023-10-06T22:11:10.659" v="241" actId="20577"/>
        <pc:sldMkLst>
          <pc:docMk/>
          <pc:sldMk cId="2711336626" sldId="952"/>
        </pc:sldMkLst>
        <pc:spChg chg="mod">
          <ac:chgData name="Aranxa Zepeda Herrera" userId="c7bce529-ffec-4142-a2a9-ceaca1e5a224" providerId="ADAL" clId="{A0DF84A2-0ECC-4A51-BE1B-143003D12F9E}" dt="2023-10-06T22:10:17.429" v="228" actId="20577"/>
          <ac:spMkLst>
            <pc:docMk/>
            <pc:sldMk cId="2711336626" sldId="952"/>
            <ac:spMk id="3" creationId="{0BE117D5-C839-8FDF-4910-7F3018D9E088}"/>
          </ac:spMkLst>
        </pc:spChg>
        <pc:spChg chg="mod">
          <ac:chgData name="Aranxa Zepeda Herrera" userId="c7bce529-ffec-4142-a2a9-ceaca1e5a224" providerId="ADAL" clId="{A0DF84A2-0ECC-4A51-BE1B-143003D12F9E}" dt="2023-10-06T22:11:10.659" v="241" actId="20577"/>
          <ac:spMkLst>
            <pc:docMk/>
            <pc:sldMk cId="2711336626" sldId="952"/>
            <ac:spMk id="6" creationId="{846B5375-9423-48A6-8014-23D7BA324B66}"/>
          </ac:spMkLst>
        </pc:spChg>
        <pc:spChg chg="mod">
          <ac:chgData name="Aranxa Zepeda Herrera" userId="c7bce529-ffec-4142-a2a9-ceaca1e5a224" providerId="ADAL" clId="{A0DF84A2-0ECC-4A51-BE1B-143003D12F9E}" dt="2023-10-06T22:10:53.210" v="239" actId="20577"/>
          <ac:spMkLst>
            <pc:docMk/>
            <pc:sldMk cId="2711336626" sldId="952"/>
            <ac:spMk id="17" creationId="{2BD5CC9D-4958-85E2-5220-199AF197F9C7}"/>
          </ac:spMkLst>
        </pc:spChg>
        <pc:picChg chg="del">
          <ac:chgData name="Aranxa Zepeda Herrera" userId="c7bce529-ffec-4142-a2a9-ceaca1e5a224" providerId="ADAL" clId="{A0DF84A2-0ECC-4A51-BE1B-143003D12F9E}" dt="2023-10-06T22:09:44.701" v="213" actId="478"/>
          <ac:picMkLst>
            <pc:docMk/>
            <pc:sldMk cId="2711336626" sldId="952"/>
            <ac:picMk id="7" creationId="{CFDE50D9-98C8-6DD3-7AD5-A48DB91550E8}"/>
          </ac:picMkLst>
        </pc:picChg>
        <pc:picChg chg="add mod">
          <ac:chgData name="Aranxa Zepeda Herrera" userId="c7bce529-ffec-4142-a2a9-ceaca1e5a224" providerId="ADAL" clId="{A0DF84A2-0ECC-4A51-BE1B-143003D12F9E}" dt="2023-10-06T22:09:50.420" v="222" actId="1038"/>
          <ac:picMkLst>
            <pc:docMk/>
            <pc:sldMk cId="2711336626" sldId="952"/>
            <ac:picMk id="8" creationId="{33C1426B-C95B-EECC-7132-8FD92F140D86}"/>
          </ac:picMkLst>
        </pc:picChg>
        <pc:picChg chg="del">
          <ac:chgData name="Aranxa Zepeda Herrera" userId="c7bce529-ffec-4142-a2a9-ceaca1e5a224" providerId="ADAL" clId="{A0DF84A2-0ECC-4A51-BE1B-143003D12F9E}" dt="2023-10-06T22:09:52.931" v="223" actId="478"/>
          <ac:picMkLst>
            <pc:docMk/>
            <pc:sldMk cId="2711336626" sldId="952"/>
            <ac:picMk id="10" creationId="{3ABFEBE8-D3D5-F236-B8E3-2CA2885BD9DD}"/>
          </ac:picMkLst>
        </pc:picChg>
        <pc:picChg chg="add mod ord">
          <ac:chgData name="Aranxa Zepeda Herrera" userId="c7bce529-ffec-4142-a2a9-ceaca1e5a224" providerId="ADAL" clId="{A0DF84A2-0ECC-4A51-BE1B-143003D12F9E}" dt="2023-10-06T22:10:34.635" v="234" actId="1035"/>
          <ac:picMkLst>
            <pc:docMk/>
            <pc:sldMk cId="2711336626" sldId="952"/>
            <ac:picMk id="11" creationId="{ABCCDA56-274A-E60E-90F4-32679E69E1BE}"/>
          </ac:picMkLst>
        </pc:picChg>
      </pc:sldChg>
      <pc:sldChg chg="addSp delSp modSp mod">
        <pc:chgData name="Aranxa Zepeda Herrera" userId="c7bce529-ffec-4142-a2a9-ceaca1e5a224" providerId="ADAL" clId="{A0DF84A2-0ECC-4A51-BE1B-143003D12F9E}" dt="2023-10-06T22:13:35.407" v="268" actId="20577"/>
        <pc:sldMkLst>
          <pc:docMk/>
          <pc:sldMk cId="1166874769" sldId="953"/>
        </pc:sldMkLst>
        <pc:spChg chg="mod">
          <ac:chgData name="Aranxa Zepeda Herrera" userId="c7bce529-ffec-4142-a2a9-ceaca1e5a224" providerId="ADAL" clId="{A0DF84A2-0ECC-4A51-BE1B-143003D12F9E}" dt="2023-10-06T22:13:35.407" v="268" actId="20577"/>
          <ac:spMkLst>
            <pc:docMk/>
            <pc:sldMk cId="1166874769" sldId="953"/>
            <ac:spMk id="11" creationId="{2A7ED262-8AA6-4BE7-A0E9-20C765C4D3F9}"/>
          </ac:spMkLst>
        </pc:spChg>
        <pc:picChg chg="del">
          <ac:chgData name="Aranxa Zepeda Herrera" userId="c7bce529-ffec-4142-a2a9-ceaca1e5a224" providerId="ADAL" clId="{A0DF84A2-0ECC-4A51-BE1B-143003D12F9E}" dt="2023-10-06T22:11:42.868" v="243" actId="478"/>
          <ac:picMkLst>
            <pc:docMk/>
            <pc:sldMk cId="1166874769" sldId="953"/>
            <ac:picMk id="3" creationId="{38544A1A-7E8F-6568-E59E-6080171FB97F}"/>
          </ac:picMkLst>
        </pc:picChg>
        <pc:picChg chg="add mod">
          <ac:chgData name="Aranxa Zepeda Herrera" userId="c7bce529-ffec-4142-a2a9-ceaca1e5a224" providerId="ADAL" clId="{A0DF84A2-0ECC-4A51-BE1B-143003D12F9E}" dt="2023-10-06T22:11:46.121" v="256" actId="1035"/>
          <ac:picMkLst>
            <pc:docMk/>
            <pc:sldMk cId="1166874769" sldId="953"/>
            <ac:picMk id="4" creationId="{71F3E641-E17D-CD21-2E6E-B6619A61AF7D}"/>
          </ac:picMkLst>
        </pc:picChg>
      </pc:sldChg>
      <pc:sldChg chg="addSp delSp modSp mod">
        <pc:chgData name="Aranxa Zepeda Herrera" userId="c7bce529-ffec-4142-a2a9-ceaca1e5a224" providerId="ADAL" clId="{A0DF84A2-0ECC-4A51-BE1B-143003D12F9E}" dt="2023-10-06T22:12:56.724" v="264" actId="208"/>
        <pc:sldMkLst>
          <pc:docMk/>
          <pc:sldMk cId="2604749361" sldId="954"/>
        </pc:sldMkLst>
        <pc:spChg chg="mod">
          <ac:chgData name="Aranxa Zepeda Herrera" userId="c7bce529-ffec-4142-a2a9-ceaca1e5a224" providerId="ADAL" clId="{A0DF84A2-0ECC-4A51-BE1B-143003D12F9E}" dt="2023-10-06T22:12:13.195" v="260" actId="20577"/>
          <ac:spMkLst>
            <pc:docMk/>
            <pc:sldMk cId="2604749361" sldId="954"/>
            <ac:spMk id="6" creationId="{45F0D67E-6099-4FC2-91EA-A0450E960422}"/>
          </ac:spMkLst>
        </pc:spChg>
        <pc:picChg chg="del mod">
          <ac:chgData name="Aranxa Zepeda Herrera" userId="c7bce529-ffec-4142-a2a9-ceaca1e5a224" providerId="ADAL" clId="{A0DF84A2-0ECC-4A51-BE1B-143003D12F9E}" dt="2023-10-06T22:12:10.902" v="258" actId="478"/>
          <ac:picMkLst>
            <pc:docMk/>
            <pc:sldMk cId="2604749361" sldId="954"/>
            <ac:picMk id="3" creationId="{0916A826-618C-532D-46DF-E1A6B33D7A48}"/>
          </ac:picMkLst>
        </pc:picChg>
        <pc:picChg chg="add mod modCrop">
          <ac:chgData name="Aranxa Zepeda Herrera" userId="c7bce529-ffec-4142-a2a9-ceaca1e5a224" providerId="ADAL" clId="{A0DF84A2-0ECC-4A51-BE1B-143003D12F9E}" dt="2023-10-06T22:12:56.724" v="264" actId="208"/>
          <ac:picMkLst>
            <pc:docMk/>
            <pc:sldMk cId="2604749361" sldId="954"/>
            <ac:picMk id="4" creationId="{99960D17-E20B-2938-5B9F-92F6F3BE5009}"/>
          </ac:picMkLst>
        </pc:picChg>
      </pc:sldChg>
      <pc:sldChg chg="addSp delSp modSp mod">
        <pc:chgData name="Aranxa Zepeda Herrera" userId="c7bce529-ffec-4142-a2a9-ceaca1e5a224" providerId="ADAL" clId="{A0DF84A2-0ECC-4A51-BE1B-143003D12F9E}" dt="2023-10-05T19:55:49.498" v="78" actId="14100"/>
        <pc:sldMkLst>
          <pc:docMk/>
          <pc:sldMk cId="1622742577" sldId="1011"/>
        </pc:sldMkLst>
        <pc:spChg chg="mod ord">
          <ac:chgData name="Aranxa Zepeda Herrera" userId="c7bce529-ffec-4142-a2a9-ceaca1e5a224" providerId="ADAL" clId="{A0DF84A2-0ECC-4A51-BE1B-143003D12F9E}" dt="2023-10-05T19:54:07.231" v="65" actId="20577"/>
          <ac:spMkLst>
            <pc:docMk/>
            <pc:sldMk cId="1622742577" sldId="1011"/>
            <ac:spMk id="10" creationId="{6855F4FB-C0ED-994D-CE8C-8D8C119AFA50}"/>
          </ac:spMkLst>
        </pc:spChg>
        <pc:spChg chg="ord">
          <ac:chgData name="Aranxa Zepeda Herrera" userId="c7bce529-ffec-4142-a2a9-ceaca1e5a224" providerId="ADAL" clId="{A0DF84A2-0ECC-4A51-BE1B-143003D12F9E}" dt="2023-10-05T19:52:47.549" v="16" actId="166"/>
          <ac:spMkLst>
            <pc:docMk/>
            <pc:sldMk cId="1622742577" sldId="1011"/>
            <ac:spMk id="12" creationId="{3DBFE4D9-9108-44C8-A00E-6EB31FE06B05}"/>
          </ac:spMkLst>
        </pc:spChg>
        <pc:spChg chg="del">
          <ac:chgData name="Aranxa Zepeda Herrera" userId="c7bce529-ffec-4142-a2a9-ceaca1e5a224" providerId="ADAL" clId="{A0DF84A2-0ECC-4A51-BE1B-143003D12F9E}" dt="2023-10-05T19:31:02.994" v="4" actId="478"/>
          <ac:spMkLst>
            <pc:docMk/>
            <pc:sldMk cId="1622742577" sldId="1011"/>
            <ac:spMk id="16" creationId="{BF66511D-86E6-14D0-5ABC-A3DFA3E93027}"/>
          </ac:spMkLst>
        </pc:spChg>
        <pc:spChg chg="mod ord">
          <ac:chgData name="Aranxa Zepeda Herrera" userId="c7bce529-ffec-4142-a2a9-ceaca1e5a224" providerId="ADAL" clId="{A0DF84A2-0ECC-4A51-BE1B-143003D12F9E}" dt="2023-10-05T19:53:17.856" v="56" actId="1037"/>
          <ac:spMkLst>
            <pc:docMk/>
            <pc:sldMk cId="1622742577" sldId="1011"/>
            <ac:spMk id="19" creationId="{520392BB-404A-D046-DC38-1540C42A9EF9}"/>
          </ac:spMkLst>
        </pc:spChg>
        <pc:spChg chg="mod">
          <ac:chgData name="Aranxa Zepeda Herrera" userId="c7bce529-ffec-4142-a2a9-ceaca1e5a224" providerId="ADAL" clId="{A0DF84A2-0ECC-4A51-BE1B-143003D12F9E}" dt="2023-10-05T19:31:00.793" v="3" actId="20577"/>
          <ac:spMkLst>
            <pc:docMk/>
            <pc:sldMk cId="1622742577" sldId="1011"/>
            <ac:spMk id="32" creationId="{367EF0EE-D00D-4131-97C7-CF5F7D03701C}"/>
          </ac:spMkLst>
        </pc:spChg>
        <pc:picChg chg="add mod modCrop">
          <ac:chgData name="Aranxa Zepeda Herrera" userId="c7bce529-ffec-4142-a2a9-ceaca1e5a224" providerId="ADAL" clId="{A0DF84A2-0ECC-4A51-BE1B-143003D12F9E}" dt="2023-10-05T19:53:52.087" v="59" actId="1076"/>
          <ac:picMkLst>
            <pc:docMk/>
            <pc:sldMk cId="1622742577" sldId="1011"/>
            <ac:picMk id="3" creationId="{30BE671D-2979-5D6A-CAD7-B09B684C9D72}"/>
          </ac:picMkLst>
        </pc:picChg>
        <pc:picChg chg="add mod">
          <ac:chgData name="Aranxa Zepeda Herrera" userId="c7bce529-ffec-4142-a2a9-ceaca1e5a224" providerId="ADAL" clId="{A0DF84A2-0ECC-4A51-BE1B-143003D12F9E}" dt="2023-10-05T19:53:06.543" v="47" actId="14100"/>
          <ac:picMkLst>
            <pc:docMk/>
            <pc:sldMk cId="1622742577" sldId="1011"/>
            <ac:picMk id="5" creationId="{8F8027C4-E63E-B87E-5C75-67B00E153D15}"/>
          </ac:picMkLst>
        </pc:picChg>
        <pc:picChg chg="del mod">
          <ac:chgData name="Aranxa Zepeda Herrera" userId="c7bce529-ffec-4142-a2a9-ceaca1e5a224" providerId="ADAL" clId="{A0DF84A2-0ECC-4A51-BE1B-143003D12F9E}" dt="2023-10-05T19:34:08.913" v="9" actId="478"/>
          <ac:picMkLst>
            <pc:docMk/>
            <pc:sldMk cId="1622742577" sldId="1011"/>
            <ac:picMk id="6" creationId="{AC373941-69A8-8E89-29C8-FF08023E6928}"/>
          </ac:picMkLst>
        </pc:picChg>
        <pc:picChg chg="add mod modCrop">
          <ac:chgData name="Aranxa Zepeda Herrera" userId="c7bce529-ffec-4142-a2a9-ceaca1e5a224" providerId="ADAL" clId="{A0DF84A2-0ECC-4A51-BE1B-143003D12F9E}" dt="2023-10-05T19:55:49.498" v="78" actId="14100"/>
          <ac:picMkLst>
            <pc:docMk/>
            <pc:sldMk cId="1622742577" sldId="1011"/>
            <ac:picMk id="8" creationId="{0A7A56C7-E135-9461-49A2-C1A5DBB48B76}"/>
          </ac:picMkLst>
        </pc:picChg>
        <pc:picChg chg="del">
          <ac:chgData name="Aranxa Zepeda Herrera" userId="c7bce529-ffec-4142-a2a9-ceaca1e5a224" providerId="ADAL" clId="{A0DF84A2-0ECC-4A51-BE1B-143003D12F9E}" dt="2023-10-05T19:54:09.366" v="66" actId="478"/>
          <ac:picMkLst>
            <pc:docMk/>
            <pc:sldMk cId="1622742577" sldId="1011"/>
            <ac:picMk id="9" creationId="{DAB088E1-169B-26E2-46EB-3A187977378F}"/>
          </ac:picMkLst>
        </pc:picChg>
        <pc:picChg chg="ord">
          <ac:chgData name="Aranxa Zepeda Herrera" userId="c7bce529-ffec-4142-a2a9-ceaca1e5a224" providerId="ADAL" clId="{A0DF84A2-0ECC-4A51-BE1B-143003D12F9E}" dt="2023-10-05T19:55:34.985" v="75" actId="166"/>
          <ac:picMkLst>
            <pc:docMk/>
            <pc:sldMk cId="1622742577" sldId="1011"/>
            <ac:picMk id="13" creationId="{286151D4-C4FF-43F8-B9DE-6CE6DF648D1B}"/>
          </ac:picMkLst>
        </pc:picChg>
        <pc:picChg chg="del">
          <ac:chgData name="Aranxa Zepeda Herrera" userId="c7bce529-ffec-4142-a2a9-ceaca1e5a224" providerId="ADAL" clId="{A0DF84A2-0ECC-4A51-BE1B-143003D12F9E}" dt="2023-10-05T19:34:34.978" v="13" actId="478"/>
          <ac:picMkLst>
            <pc:docMk/>
            <pc:sldMk cId="1622742577" sldId="1011"/>
            <ac:picMk id="15" creationId="{939047D2-EFE7-4B18-1ECF-572BE797E46E}"/>
          </ac:picMkLst>
        </pc:picChg>
      </pc:sldChg>
      <pc:sldChg chg="addSp delSp modSp mod">
        <pc:chgData name="Aranxa Zepeda Herrera" userId="c7bce529-ffec-4142-a2a9-ceaca1e5a224" providerId="ADAL" clId="{A0DF84A2-0ECC-4A51-BE1B-143003D12F9E}" dt="2023-10-05T20:00:15.117" v="127" actId="14100"/>
        <pc:sldMkLst>
          <pc:docMk/>
          <pc:sldMk cId="1306232964" sldId="1015"/>
        </pc:sldMkLst>
        <pc:spChg chg="mod ord">
          <ac:chgData name="Aranxa Zepeda Herrera" userId="c7bce529-ffec-4142-a2a9-ceaca1e5a224" providerId="ADAL" clId="{A0DF84A2-0ECC-4A51-BE1B-143003D12F9E}" dt="2023-10-05T19:56:37.869" v="89" actId="1038"/>
          <ac:spMkLst>
            <pc:docMk/>
            <pc:sldMk cId="1306232964" sldId="1015"/>
            <ac:spMk id="4" creationId="{9C78C6F6-349E-2E2E-8A8D-0995BDB346BF}"/>
          </ac:spMkLst>
        </pc:spChg>
        <pc:spChg chg="mod ord">
          <ac:chgData name="Aranxa Zepeda Herrera" userId="c7bce529-ffec-4142-a2a9-ceaca1e5a224" providerId="ADAL" clId="{A0DF84A2-0ECC-4A51-BE1B-143003D12F9E}" dt="2023-10-05T19:57:44.589" v="102" actId="20577"/>
          <ac:spMkLst>
            <pc:docMk/>
            <pc:sldMk cId="1306232964" sldId="1015"/>
            <ac:spMk id="5" creationId="{A613A7F5-A2E5-BE1E-D674-D2C65A70130E}"/>
          </ac:spMkLst>
        </pc:spChg>
        <pc:spChg chg="del">
          <ac:chgData name="Aranxa Zepeda Herrera" userId="c7bce529-ffec-4142-a2a9-ceaca1e5a224" providerId="ADAL" clId="{A0DF84A2-0ECC-4A51-BE1B-143003D12F9E}" dt="2023-10-05T19:57:01.898" v="92" actId="478"/>
          <ac:spMkLst>
            <pc:docMk/>
            <pc:sldMk cId="1306232964" sldId="1015"/>
            <ac:spMk id="14" creationId="{AEEE9A10-0507-92E4-D8EF-C47E83398E32}"/>
          </ac:spMkLst>
        </pc:spChg>
        <pc:spChg chg="mod">
          <ac:chgData name="Aranxa Zepeda Herrera" userId="c7bce529-ffec-4142-a2a9-ceaca1e5a224" providerId="ADAL" clId="{A0DF84A2-0ECC-4A51-BE1B-143003D12F9E}" dt="2023-10-05T19:59:23.348" v="116" actId="20577"/>
          <ac:spMkLst>
            <pc:docMk/>
            <pc:sldMk cId="1306232964" sldId="1015"/>
            <ac:spMk id="32" creationId="{367EF0EE-D00D-4131-97C7-CF5F7D03701C}"/>
          </ac:spMkLst>
        </pc:spChg>
        <pc:picChg chg="add mod">
          <ac:chgData name="Aranxa Zepeda Herrera" userId="c7bce529-ffec-4142-a2a9-ceaca1e5a224" providerId="ADAL" clId="{A0DF84A2-0ECC-4A51-BE1B-143003D12F9E}" dt="2023-10-05T19:56:22.934" v="80"/>
          <ac:picMkLst>
            <pc:docMk/>
            <pc:sldMk cId="1306232964" sldId="1015"/>
            <ac:picMk id="2" creationId="{9E4D5A44-8361-EB25-6BD3-4F93A88D14FA}"/>
          </ac:picMkLst>
        </pc:picChg>
        <pc:picChg chg="del">
          <ac:chgData name="Aranxa Zepeda Herrera" userId="c7bce529-ffec-4142-a2a9-ceaca1e5a224" providerId="ADAL" clId="{A0DF84A2-0ECC-4A51-BE1B-143003D12F9E}" dt="2023-10-05T19:56:56.614" v="90" actId="478"/>
          <ac:picMkLst>
            <pc:docMk/>
            <pc:sldMk cId="1306232964" sldId="1015"/>
            <ac:picMk id="3" creationId="{C2C4924C-D405-84F1-C45C-081214546967}"/>
          </ac:picMkLst>
        </pc:picChg>
        <pc:picChg chg="add mod modCrop">
          <ac:chgData name="Aranxa Zepeda Herrera" userId="c7bce529-ffec-4142-a2a9-ceaca1e5a224" providerId="ADAL" clId="{A0DF84A2-0ECC-4A51-BE1B-143003D12F9E}" dt="2023-10-05T19:59:08.241" v="112" actId="732"/>
          <ac:picMkLst>
            <pc:docMk/>
            <pc:sldMk cId="1306232964" sldId="1015"/>
            <ac:picMk id="7" creationId="{9D1EA421-B12E-CB8B-FECB-B295AB4AA883}"/>
          </ac:picMkLst>
        </pc:picChg>
        <pc:picChg chg="add mod">
          <ac:chgData name="Aranxa Zepeda Herrera" userId="c7bce529-ffec-4142-a2a9-ceaca1e5a224" providerId="ADAL" clId="{A0DF84A2-0ECC-4A51-BE1B-143003D12F9E}" dt="2023-10-05T20:00:15.117" v="127" actId="14100"/>
          <ac:picMkLst>
            <pc:docMk/>
            <pc:sldMk cId="1306232964" sldId="1015"/>
            <ac:picMk id="9" creationId="{7DF33F87-F03D-11B4-01DC-6328C086B5BC}"/>
          </ac:picMkLst>
        </pc:picChg>
        <pc:picChg chg="del">
          <ac:chgData name="Aranxa Zepeda Herrera" userId="c7bce529-ffec-4142-a2a9-ceaca1e5a224" providerId="ADAL" clId="{A0DF84A2-0ECC-4A51-BE1B-143003D12F9E}" dt="2023-10-05T19:57:46.595" v="103" actId="478"/>
          <ac:picMkLst>
            <pc:docMk/>
            <pc:sldMk cId="1306232964" sldId="1015"/>
            <ac:picMk id="12" creationId="{183B0E32-5A38-CCC4-25EB-CE28E4A5B1EC}"/>
          </ac:picMkLst>
        </pc:picChg>
        <pc:picChg chg="del">
          <ac:chgData name="Aranxa Zepeda Herrera" userId="c7bce529-ffec-4142-a2a9-ceaca1e5a224" providerId="ADAL" clId="{A0DF84A2-0ECC-4A51-BE1B-143003D12F9E}" dt="2023-10-05T19:56:18.231" v="79" actId="478"/>
          <ac:picMkLst>
            <pc:docMk/>
            <pc:sldMk cId="1306232964" sldId="1015"/>
            <ac:picMk id="13" creationId="{C9134EB7-EEB3-0C0A-8BF0-D0138ABBD7E2}"/>
          </ac:picMkLst>
        </pc:picChg>
        <pc:picChg chg="ord">
          <ac:chgData name="Aranxa Zepeda Herrera" userId="c7bce529-ffec-4142-a2a9-ceaca1e5a224" providerId="ADAL" clId="{A0DF84A2-0ECC-4A51-BE1B-143003D12F9E}" dt="2023-10-05T19:58:52.904" v="108" actId="166"/>
          <ac:picMkLst>
            <pc:docMk/>
            <pc:sldMk cId="1306232964" sldId="1015"/>
            <ac:picMk id="16" creationId="{3A2A2D5F-2FF2-4044-A02E-4C265B418FF3}"/>
          </ac:picMkLst>
        </pc:picChg>
      </pc:sldChg>
      <pc:sldChg chg="addSp delSp modSp mod">
        <pc:chgData name="Aranxa Zepeda Herrera" userId="c7bce529-ffec-4142-a2a9-ceaca1e5a224" providerId="ADAL" clId="{A0DF84A2-0ECC-4A51-BE1B-143003D12F9E}" dt="2023-10-05T21:18:11.126" v="147" actId="14100"/>
        <pc:sldMkLst>
          <pc:docMk/>
          <pc:sldMk cId="1686683552" sldId="1016"/>
        </pc:sldMkLst>
        <pc:spChg chg="mod ord">
          <ac:chgData name="Aranxa Zepeda Herrera" userId="c7bce529-ffec-4142-a2a9-ceaca1e5a224" providerId="ADAL" clId="{A0DF84A2-0ECC-4A51-BE1B-143003D12F9E}" dt="2023-10-05T21:18:11.126" v="147" actId="14100"/>
          <ac:spMkLst>
            <pc:docMk/>
            <pc:sldMk cId="1686683552" sldId="1016"/>
            <ac:spMk id="4" creationId="{84AD0877-CA04-077D-4A4A-A9E1394A151F}"/>
          </ac:spMkLst>
        </pc:spChg>
        <pc:spChg chg="mod ord">
          <ac:chgData name="Aranxa Zepeda Herrera" userId="c7bce529-ffec-4142-a2a9-ceaca1e5a224" providerId="ADAL" clId="{A0DF84A2-0ECC-4A51-BE1B-143003D12F9E}" dt="2023-10-05T20:02:07.930" v="137" actId="20577"/>
          <ac:spMkLst>
            <pc:docMk/>
            <pc:sldMk cId="1686683552" sldId="1016"/>
            <ac:spMk id="9" creationId="{63331F76-A73A-EEB7-37AC-CF2AF7DEB69A}"/>
          </ac:spMkLst>
        </pc:spChg>
        <pc:spChg chg="del">
          <ac:chgData name="Aranxa Zepeda Herrera" userId="c7bce529-ffec-4142-a2a9-ceaca1e5a224" providerId="ADAL" clId="{A0DF84A2-0ECC-4A51-BE1B-143003D12F9E}" dt="2023-10-05T19:59:31.128" v="117" actId="478"/>
          <ac:spMkLst>
            <pc:docMk/>
            <pc:sldMk cId="1686683552" sldId="1016"/>
            <ac:spMk id="12" creationId="{FA571879-B38F-F4FE-3007-6EC67660BB7E}"/>
          </ac:spMkLst>
        </pc:spChg>
        <pc:spChg chg="mod">
          <ac:chgData name="Aranxa Zepeda Herrera" userId="c7bce529-ffec-4142-a2a9-ceaca1e5a224" providerId="ADAL" clId="{A0DF84A2-0ECC-4A51-BE1B-143003D12F9E}" dt="2023-10-05T19:59:33.302" v="121" actId="20577"/>
          <ac:spMkLst>
            <pc:docMk/>
            <pc:sldMk cId="1686683552" sldId="1016"/>
            <ac:spMk id="32" creationId="{367EF0EE-D00D-4131-97C7-CF5F7D03701C}"/>
          </ac:spMkLst>
        </pc:spChg>
        <pc:picChg chg="add mod">
          <ac:chgData name="Aranxa Zepeda Herrera" userId="c7bce529-ffec-4142-a2a9-ceaca1e5a224" providerId="ADAL" clId="{A0DF84A2-0ECC-4A51-BE1B-143003D12F9E}" dt="2023-10-05T19:59:43.993" v="125"/>
          <ac:picMkLst>
            <pc:docMk/>
            <pc:sldMk cId="1686683552" sldId="1016"/>
            <ac:picMk id="2" creationId="{CC1F892E-E8C2-3394-5E82-C68960BFFF19}"/>
          </ac:picMkLst>
        </pc:picChg>
        <pc:picChg chg="del">
          <ac:chgData name="Aranxa Zepeda Herrera" userId="c7bce529-ffec-4142-a2a9-ceaca1e5a224" providerId="ADAL" clId="{A0DF84A2-0ECC-4A51-BE1B-143003D12F9E}" dt="2023-10-05T19:59:38.439" v="123" actId="478"/>
          <ac:picMkLst>
            <pc:docMk/>
            <pc:sldMk cId="1686683552" sldId="1016"/>
            <ac:picMk id="3" creationId="{2181828A-AE63-300D-010D-D9FC71BB2EDD}"/>
          </ac:picMkLst>
        </pc:picChg>
        <pc:picChg chg="add mod">
          <ac:chgData name="Aranxa Zepeda Herrera" userId="c7bce529-ffec-4142-a2a9-ceaca1e5a224" providerId="ADAL" clId="{A0DF84A2-0ECC-4A51-BE1B-143003D12F9E}" dt="2023-10-05T20:01:59.029" v="132" actId="14100"/>
          <ac:picMkLst>
            <pc:docMk/>
            <pc:sldMk cId="1686683552" sldId="1016"/>
            <ac:picMk id="6" creationId="{5E90B4EF-1EBF-B2B3-58A6-05B26A755682}"/>
          </ac:picMkLst>
        </pc:picChg>
        <pc:picChg chg="del">
          <ac:chgData name="Aranxa Zepeda Herrera" userId="c7bce529-ffec-4142-a2a9-ceaca1e5a224" providerId="ADAL" clId="{A0DF84A2-0ECC-4A51-BE1B-143003D12F9E}" dt="2023-10-05T20:02:09.565" v="138" actId="478"/>
          <ac:picMkLst>
            <pc:docMk/>
            <pc:sldMk cId="1686683552" sldId="1016"/>
            <ac:picMk id="8" creationId="{70AD22BA-5C4D-BC76-DFD6-6EBFA8EA80A0}"/>
          </ac:picMkLst>
        </pc:picChg>
        <pc:picChg chg="add mod">
          <ac:chgData name="Aranxa Zepeda Herrera" userId="c7bce529-ffec-4142-a2a9-ceaca1e5a224" providerId="ADAL" clId="{A0DF84A2-0ECC-4A51-BE1B-143003D12F9E}" dt="2023-10-05T21:15:05.730" v="143" actId="14100"/>
          <ac:picMkLst>
            <pc:docMk/>
            <pc:sldMk cId="1686683552" sldId="1016"/>
            <ac:picMk id="10" creationId="{86973EC0-F9BE-6CC0-646C-16E7A07FD9A1}"/>
          </ac:picMkLst>
        </pc:picChg>
        <pc:picChg chg="del">
          <ac:chgData name="Aranxa Zepeda Herrera" userId="c7bce529-ffec-4142-a2a9-ceaca1e5a224" providerId="ADAL" clId="{A0DF84A2-0ECC-4A51-BE1B-143003D12F9E}" dt="2023-10-05T19:59:40.112" v="124" actId="478"/>
          <ac:picMkLst>
            <pc:docMk/>
            <pc:sldMk cId="1686683552" sldId="1016"/>
            <ac:picMk id="11" creationId="{49927DB0-6451-4B06-D6B4-577A71FEC621}"/>
          </ac:picMkLst>
        </pc:picChg>
        <pc:picChg chg="ord">
          <ac:chgData name="Aranxa Zepeda Herrera" userId="c7bce529-ffec-4142-a2a9-ceaca1e5a224" providerId="ADAL" clId="{A0DF84A2-0ECC-4A51-BE1B-143003D12F9E}" dt="2023-10-05T21:15:02.659" v="142" actId="166"/>
          <ac:picMkLst>
            <pc:docMk/>
            <pc:sldMk cId="1686683552" sldId="1016"/>
            <ac:picMk id="17" creationId="{39571F6C-33FC-4B1A-9A1C-309D9D2C43B5}"/>
          </ac:picMkLst>
        </pc:picChg>
      </pc:sldChg>
      <pc:sldChg chg="addSp delSp modSp mod">
        <pc:chgData name="Aranxa Zepeda Herrera" userId="c7bce529-ffec-4142-a2a9-ceaca1e5a224" providerId="ADAL" clId="{A0DF84A2-0ECC-4A51-BE1B-143003D12F9E}" dt="2023-10-07T14:46:50.819" v="1417" actId="732"/>
        <pc:sldMkLst>
          <pc:docMk/>
          <pc:sldMk cId="3354801092" sldId="2914"/>
        </pc:sldMkLst>
        <pc:spChg chg="mod">
          <ac:chgData name="Aranxa Zepeda Herrera" userId="c7bce529-ffec-4142-a2a9-ceaca1e5a224" providerId="ADAL" clId="{A0DF84A2-0ECC-4A51-BE1B-143003D12F9E}" dt="2023-10-07T14:46:18.064" v="1400" actId="1036"/>
          <ac:spMkLst>
            <pc:docMk/>
            <pc:sldMk cId="3354801092" sldId="2914"/>
            <ac:spMk id="2" creationId="{CEB22AF2-375E-9A93-5707-BCE2107EF470}"/>
          </ac:spMkLst>
        </pc:spChg>
        <pc:spChg chg="mod">
          <ac:chgData name="Aranxa Zepeda Herrera" userId="c7bce529-ffec-4142-a2a9-ceaca1e5a224" providerId="ADAL" clId="{A0DF84A2-0ECC-4A51-BE1B-143003D12F9E}" dt="2023-10-07T14:46:18.064" v="1400" actId="1036"/>
          <ac:spMkLst>
            <pc:docMk/>
            <pc:sldMk cId="3354801092" sldId="2914"/>
            <ac:spMk id="4" creationId="{AEF8604C-6D83-07F9-4B1B-2CCCBAC93AB9}"/>
          </ac:spMkLst>
        </pc:spChg>
        <pc:spChg chg="ord">
          <ac:chgData name="Aranxa Zepeda Herrera" userId="c7bce529-ffec-4142-a2a9-ceaca1e5a224" providerId="ADAL" clId="{A0DF84A2-0ECC-4A51-BE1B-143003D12F9E}" dt="2023-10-07T14:37:09.123" v="1013" actId="166"/>
          <ac:spMkLst>
            <pc:docMk/>
            <pc:sldMk cId="3354801092" sldId="2914"/>
            <ac:spMk id="11" creationId="{D2CBDBF4-24DA-4DBE-A13C-C2F96B0FC315}"/>
          </ac:spMkLst>
        </pc:spChg>
        <pc:spChg chg="mod">
          <ac:chgData name="Aranxa Zepeda Herrera" userId="c7bce529-ffec-4142-a2a9-ceaca1e5a224" providerId="ADAL" clId="{A0DF84A2-0ECC-4A51-BE1B-143003D12F9E}" dt="2023-10-07T14:46:18.064" v="1400" actId="1036"/>
          <ac:spMkLst>
            <pc:docMk/>
            <pc:sldMk cId="3354801092" sldId="2914"/>
            <ac:spMk id="13" creationId="{F5382BFD-27B2-90E5-5423-6BD8A06ED703}"/>
          </ac:spMkLst>
        </pc:spChg>
        <pc:spChg chg="add mod">
          <ac:chgData name="Aranxa Zepeda Herrera" userId="c7bce529-ffec-4142-a2a9-ceaca1e5a224" providerId="ADAL" clId="{A0DF84A2-0ECC-4A51-BE1B-143003D12F9E}" dt="2023-10-07T14:46:18.064" v="1400" actId="1036"/>
          <ac:spMkLst>
            <pc:docMk/>
            <pc:sldMk cId="3354801092" sldId="2914"/>
            <ac:spMk id="17" creationId="{3BB67C76-1A3E-3F97-5530-2C73399449CE}"/>
          </ac:spMkLst>
        </pc:spChg>
        <pc:spChg chg="mod">
          <ac:chgData name="Aranxa Zepeda Herrera" userId="c7bce529-ffec-4142-a2a9-ceaca1e5a224" providerId="ADAL" clId="{A0DF84A2-0ECC-4A51-BE1B-143003D12F9E}" dt="2023-10-07T14:39:58.730" v="1083" actId="1076"/>
          <ac:spMkLst>
            <pc:docMk/>
            <pc:sldMk cId="3354801092" sldId="2914"/>
            <ac:spMk id="18" creationId="{F7F5D534-81AF-4784-A10D-CB3EECA19EA8}"/>
          </ac:spMkLst>
        </pc:spChg>
        <pc:spChg chg="mod">
          <ac:chgData name="Aranxa Zepeda Herrera" userId="c7bce529-ffec-4142-a2a9-ceaca1e5a224" providerId="ADAL" clId="{A0DF84A2-0ECC-4A51-BE1B-143003D12F9E}" dt="2023-10-07T14:46:18.064" v="1400" actId="1036"/>
          <ac:spMkLst>
            <pc:docMk/>
            <pc:sldMk cId="3354801092" sldId="2914"/>
            <ac:spMk id="20" creationId="{7716817D-1174-78A8-A9D0-E6BFBA69EFCB}"/>
          </ac:spMkLst>
        </pc:spChg>
        <pc:spChg chg="mod ord">
          <ac:chgData name="Aranxa Zepeda Herrera" userId="c7bce529-ffec-4142-a2a9-ceaca1e5a224" providerId="ADAL" clId="{A0DF84A2-0ECC-4A51-BE1B-143003D12F9E}" dt="2023-10-07T14:43:14.949" v="1208" actId="1076"/>
          <ac:spMkLst>
            <pc:docMk/>
            <pc:sldMk cId="3354801092" sldId="2914"/>
            <ac:spMk id="30" creationId="{196FD4FF-758A-703A-F34C-26019903C0C9}"/>
          </ac:spMkLst>
        </pc:spChg>
        <pc:spChg chg="add mod">
          <ac:chgData name="Aranxa Zepeda Herrera" userId="c7bce529-ffec-4142-a2a9-ceaca1e5a224" providerId="ADAL" clId="{A0DF84A2-0ECC-4A51-BE1B-143003D12F9E}" dt="2023-10-07T14:42:54.903" v="1196" actId="14100"/>
          <ac:spMkLst>
            <pc:docMk/>
            <pc:sldMk cId="3354801092" sldId="2914"/>
            <ac:spMk id="46" creationId="{850F8661-B8AF-7874-BE57-1C647E351DD3}"/>
          </ac:spMkLst>
        </pc:spChg>
        <pc:spChg chg="add mod">
          <ac:chgData name="Aranxa Zepeda Herrera" userId="c7bce529-ffec-4142-a2a9-ceaca1e5a224" providerId="ADAL" clId="{A0DF84A2-0ECC-4A51-BE1B-143003D12F9E}" dt="2023-10-07T14:43:45.671" v="1218" actId="14100"/>
          <ac:spMkLst>
            <pc:docMk/>
            <pc:sldMk cId="3354801092" sldId="2914"/>
            <ac:spMk id="47" creationId="{1A77F2B3-8C9E-485E-4B4C-D377D35C76DE}"/>
          </ac:spMkLst>
        </pc:spChg>
        <pc:spChg chg="add mod">
          <ac:chgData name="Aranxa Zepeda Herrera" userId="c7bce529-ffec-4142-a2a9-ceaca1e5a224" providerId="ADAL" clId="{A0DF84A2-0ECC-4A51-BE1B-143003D12F9E}" dt="2023-10-07T14:43:54.604" v="1225" actId="20577"/>
          <ac:spMkLst>
            <pc:docMk/>
            <pc:sldMk cId="3354801092" sldId="2914"/>
            <ac:spMk id="48" creationId="{CFCE382E-EC40-1306-78D0-67E554DABEFE}"/>
          </ac:spMkLst>
        </pc:spChg>
        <pc:spChg chg="add mod">
          <ac:chgData name="Aranxa Zepeda Herrera" userId="c7bce529-ffec-4142-a2a9-ceaca1e5a224" providerId="ADAL" clId="{A0DF84A2-0ECC-4A51-BE1B-143003D12F9E}" dt="2023-10-07T14:44:06.483" v="1230" actId="20577"/>
          <ac:spMkLst>
            <pc:docMk/>
            <pc:sldMk cId="3354801092" sldId="2914"/>
            <ac:spMk id="49" creationId="{4AD1E507-ACEE-5F0E-B6EB-15BE48D6B1AF}"/>
          </ac:spMkLst>
        </pc:spChg>
        <pc:grpChg chg="add mod">
          <ac:chgData name="Aranxa Zepeda Herrera" userId="c7bce529-ffec-4142-a2a9-ceaca1e5a224" providerId="ADAL" clId="{A0DF84A2-0ECC-4A51-BE1B-143003D12F9E}" dt="2023-10-07T14:46:20.437" v="1401" actId="1076"/>
          <ac:grpSpMkLst>
            <pc:docMk/>
            <pc:sldMk cId="3354801092" sldId="2914"/>
            <ac:grpSpMk id="29" creationId="{812BAB9A-6F1C-BE5F-6C8B-8E8596204C37}"/>
          </ac:grpSpMkLst>
        </pc:grpChg>
        <pc:grpChg chg="del topLvl">
          <ac:chgData name="Aranxa Zepeda Herrera" userId="c7bce529-ffec-4142-a2a9-ceaca1e5a224" providerId="ADAL" clId="{A0DF84A2-0ECC-4A51-BE1B-143003D12F9E}" dt="2023-10-07T14:27:29.638" v="823" actId="478"/>
          <ac:grpSpMkLst>
            <pc:docMk/>
            <pc:sldMk cId="3354801092" sldId="2914"/>
            <ac:grpSpMk id="31" creationId="{3E29B50F-C61B-58D8-1B0C-DA236C857ED7}"/>
          </ac:grpSpMkLst>
        </pc:grpChg>
        <pc:grpChg chg="del">
          <ac:chgData name="Aranxa Zepeda Herrera" userId="c7bce529-ffec-4142-a2a9-ceaca1e5a224" providerId="ADAL" clId="{A0DF84A2-0ECC-4A51-BE1B-143003D12F9E}" dt="2023-10-07T14:27:26.669" v="822" actId="478"/>
          <ac:grpSpMkLst>
            <pc:docMk/>
            <pc:sldMk cId="3354801092" sldId="2914"/>
            <ac:grpSpMk id="34" creationId="{5B3DDC7F-3E0D-1069-CB70-EC451DC7A252}"/>
          </ac:grpSpMkLst>
        </pc:grpChg>
        <pc:picChg chg="mod ord">
          <ac:chgData name="Aranxa Zepeda Herrera" userId="c7bce529-ffec-4142-a2a9-ceaca1e5a224" providerId="ADAL" clId="{A0DF84A2-0ECC-4A51-BE1B-143003D12F9E}" dt="2023-10-07T14:46:46.039" v="1416" actId="1036"/>
          <ac:picMkLst>
            <pc:docMk/>
            <pc:sldMk cId="3354801092" sldId="2914"/>
            <ac:picMk id="5" creationId="{A435D1A2-F499-4451-AC69-D7B94E0A9519}"/>
          </ac:picMkLst>
        </pc:picChg>
        <pc:picChg chg="add mod modCrop">
          <ac:chgData name="Aranxa Zepeda Herrera" userId="c7bce529-ffec-4142-a2a9-ceaca1e5a224" providerId="ADAL" clId="{A0DF84A2-0ECC-4A51-BE1B-143003D12F9E}" dt="2023-10-07T14:46:50.819" v="1417" actId="732"/>
          <ac:picMkLst>
            <pc:docMk/>
            <pc:sldMk cId="3354801092" sldId="2914"/>
            <ac:picMk id="6" creationId="{A4613A60-34EE-447D-BEFE-ABF0D5064C34}"/>
          </ac:picMkLst>
        </pc:picChg>
        <pc:picChg chg="del">
          <ac:chgData name="Aranxa Zepeda Herrera" userId="c7bce529-ffec-4142-a2a9-ceaca1e5a224" providerId="ADAL" clId="{A0DF84A2-0ECC-4A51-BE1B-143003D12F9E}" dt="2023-10-07T14:24:59.458" v="792" actId="478"/>
          <ac:picMkLst>
            <pc:docMk/>
            <pc:sldMk cId="3354801092" sldId="2914"/>
            <ac:picMk id="7" creationId="{19532B9E-BA52-19CB-8DA6-D4EE17BF80A6}"/>
          </ac:picMkLst>
        </pc:picChg>
        <pc:picChg chg="mod">
          <ac:chgData name="Aranxa Zepeda Herrera" userId="c7bce529-ffec-4142-a2a9-ceaca1e5a224" providerId="ADAL" clId="{A0DF84A2-0ECC-4A51-BE1B-143003D12F9E}" dt="2023-10-07T14:46:18.064" v="1400" actId="1036"/>
          <ac:picMkLst>
            <pc:docMk/>
            <pc:sldMk cId="3354801092" sldId="2914"/>
            <ac:picMk id="9" creationId="{0020C9E5-2393-F908-5615-8BA69470967C}"/>
          </ac:picMkLst>
        </pc:picChg>
        <pc:picChg chg="add mod">
          <ac:chgData name="Aranxa Zepeda Herrera" userId="c7bce529-ffec-4142-a2a9-ceaca1e5a224" providerId="ADAL" clId="{A0DF84A2-0ECC-4A51-BE1B-143003D12F9E}" dt="2023-10-07T14:46:18.064" v="1400" actId="1036"/>
          <ac:picMkLst>
            <pc:docMk/>
            <pc:sldMk cId="3354801092" sldId="2914"/>
            <ac:picMk id="12" creationId="{F35CA0C4-1B64-03BF-1252-011BD45860EF}"/>
          </ac:picMkLst>
        </pc:picChg>
        <pc:picChg chg="del mod">
          <ac:chgData name="Aranxa Zepeda Herrera" userId="c7bce529-ffec-4142-a2a9-ceaca1e5a224" providerId="ADAL" clId="{A0DF84A2-0ECC-4A51-BE1B-143003D12F9E}" dt="2023-10-07T14:23:35.055" v="778" actId="478"/>
          <ac:picMkLst>
            <pc:docMk/>
            <pc:sldMk cId="3354801092" sldId="2914"/>
            <ac:picMk id="14" creationId="{37E13BC2-7C02-3D39-8C9B-51358C6827A5}"/>
          </ac:picMkLst>
        </pc:picChg>
        <pc:picChg chg="add mod">
          <ac:chgData name="Aranxa Zepeda Herrera" userId="c7bce529-ffec-4142-a2a9-ceaca1e5a224" providerId="ADAL" clId="{A0DF84A2-0ECC-4A51-BE1B-143003D12F9E}" dt="2023-10-07T14:46:18.064" v="1400" actId="1036"/>
          <ac:picMkLst>
            <pc:docMk/>
            <pc:sldMk cId="3354801092" sldId="2914"/>
            <ac:picMk id="16" creationId="{06F0CB42-9859-BBD4-E219-85AC944DD2F9}"/>
          </ac:picMkLst>
        </pc:picChg>
        <pc:picChg chg="add del mod">
          <ac:chgData name="Aranxa Zepeda Herrera" userId="c7bce529-ffec-4142-a2a9-ceaca1e5a224" providerId="ADAL" clId="{A0DF84A2-0ECC-4A51-BE1B-143003D12F9E}" dt="2023-10-07T14:26:41.542" v="811" actId="478"/>
          <ac:picMkLst>
            <pc:docMk/>
            <pc:sldMk cId="3354801092" sldId="2914"/>
            <ac:picMk id="21" creationId="{41053C9C-5694-8D8A-F58B-6B9ED012FF91}"/>
          </ac:picMkLst>
        </pc:picChg>
        <pc:picChg chg="del">
          <ac:chgData name="Aranxa Zepeda Herrera" userId="c7bce529-ffec-4142-a2a9-ceaca1e5a224" providerId="ADAL" clId="{A0DF84A2-0ECC-4A51-BE1B-143003D12F9E}" dt="2023-10-07T14:22:02.214" v="754" actId="478"/>
          <ac:picMkLst>
            <pc:docMk/>
            <pc:sldMk cId="3354801092" sldId="2914"/>
            <ac:picMk id="22" creationId="{1EED4675-A76F-50D9-8951-33783AD4A5FA}"/>
          </ac:picMkLst>
        </pc:picChg>
        <pc:picChg chg="add mod ord">
          <ac:chgData name="Aranxa Zepeda Herrera" userId="c7bce529-ffec-4142-a2a9-ceaca1e5a224" providerId="ADAL" clId="{A0DF84A2-0ECC-4A51-BE1B-143003D12F9E}" dt="2023-10-07T14:46:18.064" v="1400" actId="1036"/>
          <ac:picMkLst>
            <pc:docMk/>
            <pc:sldMk cId="3354801092" sldId="2914"/>
            <ac:picMk id="24" creationId="{57EDEFD2-D369-FFA0-52D3-A836B52E1F39}"/>
          </ac:picMkLst>
        </pc:picChg>
        <pc:picChg chg="mod topLvl modCrop">
          <ac:chgData name="Aranxa Zepeda Herrera" userId="c7bce529-ffec-4142-a2a9-ceaca1e5a224" providerId="ADAL" clId="{A0DF84A2-0ECC-4A51-BE1B-143003D12F9E}" dt="2023-10-07T14:33:57.888" v="958" actId="732"/>
          <ac:picMkLst>
            <pc:docMk/>
            <pc:sldMk cId="3354801092" sldId="2914"/>
            <ac:picMk id="25" creationId="{1D346991-20F6-DEFB-D6D8-7B12B0428278}"/>
          </ac:picMkLst>
        </pc:picChg>
        <pc:picChg chg="add mod modCrop">
          <ac:chgData name="Aranxa Zepeda Herrera" userId="c7bce529-ffec-4142-a2a9-ceaca1e5a224" providerId="ADAL" clId="{A0DF84A2-0ECC-4A51-BE1B-143003D12F9E}" dt="2023-10-07T14:39:48.680" v="1082" actId="1036"/>
          <ac:picMkLst>
            <pc:docMk/>
            <pc:sldMk cId="3354801092" sldId="2914"/>
            <ac:picMk id="27" creationId="{D29C6C79-5826-9890-1C1B-1989E8051E58}"/>
          </ac:picMkLst>
        </pc:picChg>
        <pc:picChg chg="del topLvl">
          <ac:chgData name="Aranxa Zepeda Herrera" userId="c7bce529-ffec-4142-a2a9-ceaca1e5a224" providerId="ADAL" clId="{A0DF84A2-0ECC-4A51-BE1B-143003D12F9E}" dt="2023-10-07T14:27:29.638" v="823" actId="478"/>
          <ac:picMkLst>
            <pc:docMk/>
            <pc:sldMk cId="3354801092" sldId="2914"/>
            <ac:picMk id="28" creationId="{D01CC561-BDC6-EEFB-87E9-DD02E3E0CE2A}"/>
          </ac:picMkLst>
        </pc:picChg>
        <pc:picChg chg="del topLvl">
          <ac:chgData name="Aranxa Zepeda Herrera" userId="c7bce529-ffec-4142-a2a9-ceaca1e5a224" providerId="ADAL" clId="{A0DF84A2-0ECC-4A51-BE1B-143003D12F9E}" dt="2023-10-07T14:27:26.669" v="822" actId="478"/>
          <ac:picMkLst>
            <pc:docMk/>
            <pc:sldMk cId="3354801092" sldId="2914"/>
            <ac:picMk id="33" creationId="{51D31F67-202C-5182-3F9E-AEF8DB7E6966}"/>
          </ac:picMkLst>
        </pc:picChg>
        <pc:picChg chg="mod">
          <ac:chgData name="Aranxa Zepeda Herrera" userId="c7bce529-ffec-4142-a2a9-ceaca1e5a224" providerId="ADAL" clId="{A0DF84A2-0ECC-4A51-BE1B-143003D12F9E}" dt="2023-10-07T14:46:18.064" v="1400" actId="1036"/>
          <ac:picMkLst>
            <pc:docMk/>
            <pc:sldMk cId="3354801092" sldId="2914"/>
            <ac:picMk id="35" creationId="{9012AC48-44BB-C45D-3E3F-B94FB0879E11}"/>
          </ac:picMkLst>
        </pc:picChg>
        <pc:picChg chg="add mod ord modCrop">
          <ac:chgData name="Aranxa Zepeda Herrera" userId="c7bce529-ffec-4142-a2a9-ceaca1e5a224" providerId="ADAL" clId="{A0DF84A2-0ECC-4A51-BE1B-143003D12F9E}" dt="2023-10-07T14:42:36.687" v="1190" actId="1038"/>
          <ac:picMkLst>
            <pc:docMk/>
            <pc:sldMk cId="3354801092" sldId="2914"/>
            <ac:picMk id="36" creationId="{98803016-325E-85A9-99ED-BA793150B46C}"/>
          </ac:picMkLst>
        </pc:picChg>
        <pc:picChg chg="add del">
          <ac:chgData name="Aranxa Zepeda Herrera" userId="c7bce529-ffec-4142-a2a9-ceaca1e5a224" providerId="ADAL" clId="{A0DF84A2-0ECC-4A51-BE1B-143003D12F9E}" dt="2023-10-07T14:32:57.276" v="923" actId="478"/>
          <ac:picMkLst>
            <pc:docMk/>
            <pc:sldMk cId="3354801092" sldId="2914"/>
            <ac:picMk id="37" creationId="{AFD09C6F-D37F-71FC-D4AD-4FFF6C9DBD3E}"/>
          </ac:picMkLst>
        </pc:picChg>
        <pc:picChg chg="add del mod">
          <ac:chgData name="Aranxa Zepeda Herrera" userId="c7bce529-ffec-4142-a2a9-ceaca1e5a224" providerId="ADAL" clId="{A0DF84A2-0ECC-4A51-BE1B-143003D12F9E}" dt="2023-10-07T14:38:18.079" v="1039" actId="478"/>
          <ac:picMkLst>
            <pc:docMk/>
            <pc:sldMk cId="3354801092" sldId="2914"/>
            <ac:picMk id="39" creationId="{E0FAFB5C-8578-8758-FB07-9F65101755B0}"/>
          </ac:picMkLst>
        </pc:picChg>
        <pc:picChg chg="del mod">
          <ac:chgData name="Aranxa Zepeda Herrera" userId="c7bce529-ffec-4142-a2a9-ceaca1e5a224" providerId="ADAL" clId="{A0DF84A2-0ECC-4A51-BE1B-143003D12F9E}" dt="2023-10-07T14:32:59.295" v="925" actId="478"/>
          <ac:picMkLst>
            <pc:docMk/>
            <pc:sldMk cId="3354801092" sldId="2914"/>
            <ac:picMk id="40" creationId="{AB36F9BF-A512-2726-5B91-4F71830C176D}"/>
          </ac:picMkLst>
        </pc:picChg>
        <pc:picChg chg="add del mod">
          <ac:chgData name="Aranxa Zepeda Herrera" userId="c7bce529-ffec-4142-a2a9-ceaca1e5a224" providerId="ADAL" clId="{A0DF84A2-0ECC-4A51-BE1B-143003D12F9E}" dt="2023-10-07T14:38:48.301" v="1046" actId="478"/>
          <ac:picMkLst>
            <pc:docMk/>
            <pc:sldMk cId="3354801092" sldId="2914"/>
            <ac:picMk id="42" creationId="{DDBBF1F6-508A-BC70-E611-104411E687CB}"/>
          </ac:picMkLst>
        </pc:picChg>
        <pc:picChg chg="add mod modCrop">
          <ac:chgData name="Aranxa Zepeda Herrera" userId="c7bce529-ffec-4142-a2a9-ceaca1e5a224" providerId="ADAL" clId="{A0DF84A2-0ECC-4A51-BE1B-143003D12F9E}" dt="2023-10-07T14:43:04.209" v="1204" actId="1036"/>
          <ac:picMkLst>
            <pc:docMk/>
            <pc:sldMk cId="3354801092" sldId="2914"/>
            <ac:picMk id="44" creationId="{EB32D5BF-0E3F-24F7-C1F0-6340BDEF5C73}"/>
          </ac:picMkLst>
        </pc:picChg>
        <pc:cxnChg chg="del mod">
          <ac:chgData name="Aranxa Zepeda Herrera" userId="c7bce529-ffec-4142-a2a9-ceaca1e5a224" providerId="ADAL" clId="{A0DF84A2-0ECC-4A51-BE1B-143003D12F9E}" dt="2023-10-07T14:43:08.120" v="1205" actId="478"/>
          <ac:cxnSpMkLst>
            <pc:docMk/>
            <pc:sldMk cId="3354801092" sldId="2914"/>
            <ac:cxnSpMk id="52" creationId="{81377D8C-1CA7-0B54-6E83-0C8A808E78F0}"/>
          </ac:cxnSpMkLst>
        </pc:cxnChg>
      </pc:sldChg>
      <pc:sldChg chg="addSp delSp modSp mod">
        <pc:chgData name="Aranxa Zepeda Herrera" userId="c7bce529-ffec-4142-a2a9-ceaca1e5a224" providerId="ADAL" clId="{A0DF84A2-0ECC-4A51-BE1B-143003D12F9E}" dt="2023-10-07T14:19:21.303" v="738" actId="1038"/>
        <pc:sldMkLst>
          <pc:docMk/>
          <pc:sldMk cId="1676502829" sldId="3207"/>
        </pc:sldMkLst>
        <pc:spChg chg="mod">
          <ac:chgData name="Aranxa Zepeda Herrera" userId="c7bce529-ffec-4142-a2a9-ceaca1e5a224" providerId="ADAL" clId="{A0DF84A2-0ECC-4A51-BE1B-143003D12F9E}" dt="2023-10-07T14:19:20.486" v="735" actId="1076"/>
          <ac:spMkLst>
            <pc:docMk/>
            <pc:sldMk cId="1676502829" sldId="3207"/>
            <ac:spMk id="9" creationId="{1986E902-6F64-360B-9F2C-9B1BDDC70B42}"/>
          </ac:spMkLst>
        </pc:spChg>
        <pc:picChg chg="add mod">
          <ac:chgData name="Aranxa Zepeda Herrera" userId="c7bce529-ffec-4142-a2a9-ceaca1e5a224" providerId="ADAL" clId="{A0DF84A2-0ECC-4A51-BE1B-143003D12F9E}" dt="2023-10-07T14:19:21.303" v="738" actId="1038"/>
          <ac:picMkLst>
            <pc:docMk/>
            <pc:sldMk cId="1676502829" sldId="3207"/>
            <ac:picMk id="3" creationId="{3077960D-682A-05DA-9025-385ADA1F5AFF}"/>
          </ac:picMkLst>
        </pc:picChg>
        <pc:picChg chg="del">
          <ac:chgData name="Aranxa Zepeda Herrera" userId="c7bce529-ffec-4142-a2a9-ceaca1e5a224" providerId="ADAL" clId="{A0DF84A2-0ECC-4A51-BE1B-143003D12F9E}" dt="2023-10-06T22:41:47.241" v="611" actId="478"/>
          <ac:picMkLst>
            <pc:docMk/>
            <pc:sldMk cId="1676502829" sldId="3207"/>
            <ac:picMk id="4" creationId="{7EE6919A-80F1-9151-2A54-01AB29E0E6C2}"/>
          </ac:picMkLst>
        </pc:picChg>
        <pc:picChg chg="del">
          <ac:chgData name="Aranxa Zepeda Herrera" userId="c7bce529-ffec-4142-a2a9-ceaca1e5a224" providerId="ADAL" clId="{A0DF84A2-0ECC-4A51-BE1B-143003D12F9E}" dt="2023-10-06T22:41:51.127" v="613" actId="478"/>
          <ac:picMkLst>
            <pc:docMk/>
            <pc:sldMk cId="1676502829" sldId="3207"/>
            <ac:picMk id="5" creationId="{83279AF1-54FE-075D-E692-33D93A53D8F5}"/>
          </ac:picMkLst>
        </pc:picChg>
        <pc:picChg chg="add mod">
          <ac:chgData name="Aranxa Zepeda Herrera" userId="c7bce529-ffec-4142-a2a9-ceaca1e5a224" providerId="ADAL" clId="{A0DF84A2-0ECC-4A51-BE1B-143003D12F9E}" dt="2023-10-07T14:19:11.411" v="729" actId="1038"/>
          <ac:picMkLst>
            <pc:docMk/>
            <pc:sldMk cId="1676502829" sldId="3207"/>
            <ac:picMk id="6" creationId="{38E78341-E7D8-E680-98D4-99C03D544E42}"/>
          </ac:picMkLst>
        </pc:picChg>
        <pc:picChg chg="mod">
          <ac:chgData name="Aranxa Zepeda Herrera" userId="c7bce529-ffec-4142-a2a9-ceaca1e5a224" providerId="ADAL" clId="{A0DF84A2-0ECC-4A51-BE1B-143003D12F9E}" dt="2023-10-07T14:19:17.551" v="734" actId="1036"/>
          <ac:picMkLst>
            <pc:docMk/>
            <pc:sldMk cId="1676502829" sldId="3207"/>
            <ac:picMk id="19" creationId="{0477BEF0-01A3-CB6A-5067-0FF78C0F9DA3}"/>
          </ac:picMkLst>
        </pc:picChg>
      </pc:sldChg>
      <pc:sldChg chg="addSp delSp modSp mod">
        <pc:chgData name="Aranxa Zepeda Herrera" userId="c7bce529-ffec-4142-a2a9-ceaca1e5a224" providerId="ADAL" clId="{A0DF84A2-0ECC-4A51-BE1B-143003D12F9E}" dt="2023-10-07T15:09:27.582" v="2344" actId="167"/>
        <pc:sldMkLst>
          <pc:docMk/>
          <pc:sldMk cId="2445092174" sldId="5657"/>
        </pc:sldMkLst>
        <pc:picChg chg="del mod">
          <ac:chgData name="Aranxa Zepeda Herrera" userId="c7bce529-ffec-4142-a2a9-ceaca1e5a224" providerId="ADAL" clId="{A0DF84A2-0ECC-4A51-BE1B-143003D12F9E}" dt="2023-10-07T15:07:53.475" v="2333" actId="478"/>
          <ac:picMkLst>
            <pc:docMk/>
            <pc:sldMk cId="2445092174" sldId="5657"/>
            <ac:picMk id="3" creationId="{B71D73E5-2284-32B1-56FC-568C7F65289A}"/>
          </ac:picMkLst>
        </pc:picChg>
        <pc:picChg chg="add mod modCrop">
          <ac:chgData name="Aranxa Zepeda Herrera" userId="c7bce529-ffec-4142-a2a9-ceaca1e5a224" providerId="ADAL" clId="{A0DF84A2-0ECC-4A51-BE1B-143003D12F9E}" dt="2023-10-07T15:08:49.708" v="2338" actId="14100"/>
          <ac:picMkLst>
            <pc:docMk/>
            <pc:sldMk cId="2445092174" sldId="5657"/>
            <ac:picMk id="4" creationId="{CE21AA1C-9683-DA8E-A324-9C451B975403}"/>
          </ac:picMkLst>
        </pc:picChg>
        <pc:picChg chg="del">
          <ac:chgData name="Aranxa Zepeda Herrera" userId="c7bce529-ffec-4142-a2a9-ceaca1e5a224" providerId="ADAL" clId="{A0DF84A2-0ECC-4A51-BE1B-143003D12F9E}" dt="2023-10-07T15:09:18.751" v="2339" actId="478"/>
          <ac:picMkLst>
            <pc:docMk/>
            <pc:sldMk cId="2445092174" sldId="5657"/>
            <ac:picMk id="6" creationId="{97717690-BA38-0A52-1BFE-10E7AE526884}"/>
          </ac:picMkLst>
        </pc:picChg>
        <pc:picChg chg="add mod ord">
          <ac:chgData name="Aranxa Zepeda Herrera" userId="c7bce529-ffec-4142-a2a9-ceaca1e5a224" providerId="ADAL" clId="{A0DF84A2-0ECC-4A51-BE1B-143003D12F9E}" dt="2023-10-07T15:09:27.582" v="2344" actId="167"/>
          <ac:picMkLst>
            <pc:docMk/>
            <pc:sldMk cId="2445092174" sldId="5657"/>
            <ac:picMk id="8" creationId="{AEE20175-EA2E-ACD4-E7D9-FB60ED4828DD}"/>
          </ac:picMkLst>
        </pc:picChg>
      </pc:sldChg>
      <pc:sldChg chg="addSp delSp modSp mod">
        <pc:chgData name="Aranxa Zepeda Herrera" userId="c7bce529-ffec-4142-a2a9-ceaca1e5a224" providerId="ADAL" clId="{A0DF84A2-0ECC-4A51-BE1B-143003D12F9E}" dt="2023-10-07T14:21:10.849" v="753" actId="1038"/>
        <pc:sldMkLst>
          <pc:docMk/>
          <pc:sldMk cId="1132277641" sldId="5662"/>
        </pc:sldMkLst>
        <pc:picChg chg="add mod">
          <ac:chgData name="Aranxa Zepeda Herrera" userId="c7bce529-ffec-4142-a2a9-ceaca1e5a224" providerId="ADAL" clId="{A0DF84A2-0ECC-4A51-BE1B-143003D12F9E}" dt="2023-10-07T14:19:56.567" v="751" actId="1038"/>
          <ac:picMkLst>
            <pc:docMk/>
            <pc:sldMk cId="1132277641" sldId="5662"/>
            <ac:picMk id="3" creationId="{B9F8890E-3777-CAA6-0D88-9524B497CC56}"/>
          </ac:picMkLst>
        </pc:picChg>
        <pc:picChg chg="add mod">
          <ac:chgData name="Aranxa Zepeda Herrera" userId="c7bce529-ffec-4142-a2a9-ceaca1e5a224" providerId="ADAL" clId="{A0DF84A2-0ECC-4A51-BE1B-143003D12F9E}" dt="2023-10-07T14:21:10.849" v="753" actId="1038"/>
          <ac:picMkLst>
            <pc:docMk/>
            <pc:sldMk cId="1132277641" sldId="5662"/>
            <ac:picMk id="4" creationId="{FE2D245E-FB87-7C75-DF83-9894E76E85EB}"/>
          </ac:picMkLst>
        </pc:picChg>
        <pc:picChg chg="mod">
          <ac:chgData name="Aranxa Zepeda Herrera" userId="c7bce529-ffec-4142-a2a9-ceaca1e5a224" providerId="ADAL" clId="{A0DF84A2-0ECC-4A51-BE1B-143003D12F9E}" dt="2023-10-07T14:19:42.284" v="744" actId="14100"/>
          <ac:picMkLst>
            <pc:docMk/>
            <pc:sldMk cId="1132277641" sldId="5662"/>
            <ac:picMk id="16" creationId="{66995CE7-D647-6F5E-5A90-B89984D83E55}"/>
          </ac:picMkLst>
        </pc:picChg>
        <pc:picChg chg="del mod">
          <ac:chgData name="Aranxa Zepeda Herrera" userId="c7bce529-ffec-4142-a2a9-ceaca1e5a224" providerId="ADAL" clId="{A0DF84A2-0ECC-4A51-BE1B-143003D12F9E}" dt="2023-10-06T22:41:06.859" v="605" actId="478"/>
          <ac:picMkLst>
            <pc:docMk/>
            <pc:sldMk cId="1132277641" sldId="5662"/>
            <ac:picMk id="17" creationId="{CC2C5829-A8D5-7AFD-76B9-E25042F785EA}"/>
          </ac:picMkLst>
        </pc:picChg>
        <pc:picChg chg="del">
          <ac:chgData name="Aranxa Zepeda Herrera" userId="c7bce529-ffec-4142-a2a9-ceaca1e5a224" providerId="ADAL" clId="{A0DF84A2-0ECC-4A51-BE1B-143003D12F9E}" dt="2023-10-06T22:41:18.295" v="609" actId="478"/>
          <ac:picMkLst>
            <pc:docMk/>
            <pc:sldMk cId="1132277641" sldId="5662"/>
            <ac:picMk id="19" creationId="{2D14C856-CE4C-D447-B533-58B333F95D17}"/>
          </ac:picMkLst>
        </pc:picChg>
      </pc:sldChg>
      <pc:sldChg chg="addSp delSp modSp mod">
        <pc:chgData name="Aranxa Zepeda Herrera" userId="c7bce529-ffec-4142-a2a9-ceaca1e5a224" providerId="ADAL" clId="{A0DF84A2-0ECC-4A51-BE1B-143003D12F9E}" dt="2023-10-07T15:07:38.808" v="2331" actId="14100"/>
        <pc:sldMkLst>
          <pc:docMk/>
          <pc:sldMk cId="1983986166" sldId="5663"/>
        </pc:sldMkLst>
        <pc:spChg chg="mod">
          <ac:chgData name="Aranxa Zepeda Herrera" userId="c7bce529-ffec-4142-a2a9-ceaca1e5a224" providerId="ADAL" clId="{A0DF84A2-0ECC-4A51-BE1B-143003D12F9E}" dt="2023-10-07T15:01:08.716" v="1854" actId="20577"/>
          <ac:spMkLst>
            <pc:docMk/>
            <pc:sldMk cId="1983986166" sldId="5663"/>
            <ac:spMk id="6" creationId="{4224EA0F-32AA-CCBB-4A39-B3EBCEBACC8B}"/>
          </ac:spMkLst>
        </pc:spChg>
        <pc:grpChg chg="add mod">
          <ac:chgData name="Aranxa Zepeda Herrera" userId="c7bce529-ffec-4142-a2a9-ceaca1e5a224" providerId="ADAL" clId="{A0DF84A2-0ECC-4A51-BE1B-143003D12F9E}" dt="2023-10-07T14:57:03.615" v="1703" actId="164"/>
          <ac:grpSpMkLst>
            <pc:docMk/>
            <pc:sldMk cId="1983986166" sldId="5663"/>
            <ac:grpSpMk id="13" creationId="{88FEBB3D-55BD-09C9-0E8A-65BDF29656BB}"/>
          </ac:grpSpMkLst>
        </pc:grpChg>
        <pc:grpChg chg="add mod ord">
          <ac:chgData name="Aranxa Zepeda Herrera" userId="c7bce529-ffec-4142-a2a9-ceaca1e5a224" providerId="ADAL" clId="{A0DF84A2-0ECC-4A51-BE1B-143003D12F9E}" dt="2023-10-07T15:03:43.664" v="2071" actId="164"/>
          <ac:grpSpMkLst>
            <pc:docMk/>
            <pc:sldMk cId="1983986166" sldId="5663"/>
            <ac:grpSpMk id="24" creationId="{CB144AD8-CF0A-40FB-394F-9E8852F415EF}"/>
          </ac:grpSpMkLst>
        </pc:grpChg>
        <pc:grpChg chg="add mod">
          <ac:chgData name="Aranxa Zepeda Herrera" userId="c7bce529-ffec-4142-a2a9-ceaca1e5a224" providerId="ADAL" clId="{A0DF84A2-0ECC-4A51-BE1B-143003D12F9E}" dt="2023-10-07T15:03:43.664" v="2071" actId="164"/>
          <ac:grpSpMkLst>
            <pc:docMk/>
            <pc:sldMk cId="1983986166" sldId="5663"/>
            <ac:grpSpMk id="25" creationId="{B7D4472B-5523-4266-9BDC-36549109CC2A}"/>
          </ac:grpSpMkLst>
        </pc:grpChg>
        <pc:grpChg chg="add mod ord">
          <ac:chgData name="Aranxa Zepeda Herrera" userId="c7bce529-ffec-4142-a2a9-ceaca1e5a224" providerId="ADAL" clId="{A0DF84A2-0ECC-4A51-BE1B-143003D12F9E}" dt="2023-10-07T15:06:44.786" v="2246" actId="1037"/>
          <ac:grpSpMkLst>
            <pc:docMk/>
            <pc:sldMk cId="1983986166" sldId="5663"/>
            <ac:grpSpMk id="34" creationId="{9451F891-63AB-7F73-8750-9B658E7FD87D}"/>
          </ac:grpSpMkLst>
        </pc:grpChg>
        <pc:picChg chg="del mod">
          <ac:chgData name="Aranxa Zepeda Herrera" userId="c7bce529-ffec-4142-a2a9-ceaca1e5a224" providerId="ADAL" clId="{A0DF84A2-0ECC-4A51-BE1B-143003D12F9E}" dt="2023-10-07T14:49:56.320" v="1420" actId="478"/>
          <ac:picMkLst>
            <pc:docMk/>
            <pc:sldMk cId="1983986166" sldId="5663"/>
            <ac:picMk id="3" creationId="{35D8C44B-C626-C409-77A8-9F10908EFD5D}"/>
          </ac:picMkLst>
        </pc:picChg>
        <pc:picChg chg="mod">
          <ac:chgData name="Aranxa Zepeda Herrera" userId="c7bce529-ffec-4142-a2a9-ceaca1e5a224" providerId="ADAL" clId="{A0DF84A2-0ECC-4A51-BE1B-143003D12F9E}" dt="2023-10-07T15:06:44.786" v="2246" actId="1037"/>
          <ac:picMkLst>
            <pc:docMk/>
            <pc:sldMk cId="1983986166" sldId="5663"/>
            <ac:picMk id="4" creationId="{F5C06969-F0C5-5918-3305-5A958E3B69C8}"/>
          </ac:picMkLst>
        </pc:picChg>
        <pc:picChg chg="add mod modCrop">
          <ac:chgData name="Aranxa Zepeda Herrera" userId="c7bce529-ffec-4142-a2a9-ceaca1e5a224" providerId="ADAL" clId="{A0DF84A2-0ECC-4A51-BE1B-143003D12F9E}" dt="2023-10-07T15:00:57.492" v="1847" actId="14100"/>
          <ac:picMkLst>
            <pc:docMk/>
            <pc:sldMk cId="1983986166" sldId="5663"/>
            <ac:picMk id="5" creationId="{005FAB5D-8BE6-99C5-9463-16D70F9554C6}"/>
          </ac:picMkLst>
        </pc:picChg>
        <pc:picChg chg="add mod">
          <ac:chgData name="Aranxa Zepeda Herrera" userId="c7bce529-ffec-4142-a2a9-ceaca1e5a224" providerId="ADAL" clId="{A0DF84A2-0ECC-4A51-BE1B-143003D12F9E}" dt="2023-10-07T15:00:55.602" v="1846" actId="14100"/>
          <ac:picMkLst>
            <pc:docMk/>
            <pc:sldMk cId="1983986166" sldId="5663"/>
            <ac:picMk id="10" creationId="{EFFE4273-B115-5707-97C7-8F23285C4AC7}"/>
          </ac:picMkLst>
        </pc:picChg>
        <pc:picChg chg="add mod">
          <ac:chgData name="Aranxa Zepeda Herrera" userId="c7bce529-ffec-4142-a2a9-ceaca1e5a224" providerId="ADAL" clId="{A0DF84A2-0ECC-4A51-BE1B-143003D12F9E}" dt="2023-10-07T15:00:59.476" v="1848" actId="14100"/>
          <ac:picMkLst>
            <pc:docMk/>
            <pc:sldMk cId="1983986166" sldId="5663"/>
            <ac:picMk id="12" creationId="{729D4D25-14BA-C42C-B6A9-258D11D17F9B}"/>
          </ac:picMkLst>
        </pc:picChg>
        <pc:picChg chg="add mod modCrop">
          <ac:chgData name="Aranxa Zepeda Herrera" userId="c7bce529-ffec-4142-a2a9-ceaca1e5a224" providerId="ADAL" clId="{A0DF84A2-0ECC-4A51-BE1B-143003D12F9E}" dt="2023-10-07T14:57:09.554" v="1721" actId="164"/>
          <ac:picMkLst>
            <pc:docMk/>
            <pc:sldMk cId="1983986166" sldId="5663"/>
            <ac:picMk id="15" creationId="{20AA3F45-D110-53C7-529B-2DC5C51E7A8D}"/>
          </ac:picMkLst>
        </pc:picChg>
        <pc:picChg chg="add mod modCrop">
          <ac:chgData name="Aranxa Zepeda Herrera" userId="c7bce529-ffec-4142-a2a9-ceaca1e5a224" providerId="ADAL" clId="{A0DF84A2-0ECC-4A51-BE1B-143003D12F9E}" dt="2023-10-07T15:02:32.991" v="1998" actId="1036"/>
          <ac:picMkLst>
            <pc:docMk/>
            <pc:sldMk cId="1983986166" sldId="5663"/>
            <ac:picMk id="17" creationId="{3E4F85BD-E9D9-51CB-8647-4B8718FC6B07}"/>
          </ac:picMkLst>
        </pc:picChg>
        <pc:picChg chg="add mod modCrop">
          <ac:chgData name="Aranxa Zepeda Herrera" userId="c7bce529-ffec-4142-a2a9-ceaca1e5a224" providerId="ADAL" clId="{A0DF84A2-0ECC-4A51-BE1B-143003D12F9E}" dt="2023-10-07T15:02:36.788" v="2000" actId="1036"/>
          <ac:picMkLst>
            <pc:docMk/>
            <pc:sldMk cId="1983986166" sldId="5663"/>
            <ac:picMk id="19" creationId="{C5A0A9B5-9CCA-3CA7-1BEE-31509CE08089}"/>
          </ac:picMkLst>
        </pc:picChg>
        <pc:picChg chg="add mod">
          <ac:chgData name="Aranxa Zepeda Herrera" userId="c7bce529-ffec-4142-a2a9-ceaca1e5a224" providerId="ADAL" clId="{A0DF84A2-0ECC-4A51-BE1B-143003D12F9E}" dt="2023-10-07T15:06:44.786" v="2246" actId="1037"/>
          <ac:picMkLst>
            <pc:docMk/>
            <pc:sldMk cId="1983986166" sldId="5663"/>
            <ac:picMk id="21" creationId="{D1D7A4E4-8F37-8747-EC7F-D240D04E69BD}"/>
          </ac:picMkLst>
        </pc:picChg>
        <pc:picChg chg="add mod modCrop">
          <ac:chgData name="Aranxa Zepeda Herrera" userId="c7bce529-ffec-4142-a2a9-ceaca1e5a224" providerId="ADAL" clId="{A0DF84A2-0ECC-4A51-BE1B-143003D12F9E}" dt="2023-10-07T15:06:57.155" v="2247" actId="1035"/>
          <ac:picMkLst>
            <pc:docMk/>
            <pc:sldMk cId="1983986166" sldId="5663"/>
            <ac:picMk id="23" creationId="{0313941C-10EB-603C-4AB9-46BD3DBF210B}"/>
          </ac:picMkLst>
        </pc:picChg>
        <pc:cxnChg chg="mod ord">
          <ac:chgData name="Aranxa Zepeda Herrera" userId="c7bce529-ffec-4142-a2a9-ceaca1e5a224" providerId="ADAL" clId="{A0DF84A2-0ECC-4A51-BE1B-143003D12F9E}" dt="2023-10-07T15:06:44.786" v="2246" actId="1037"/>
          <ac:cxnSpMkLst>
            <pc:docMk/>
            <pc:sldMk cId="1983986166" sldId="5663"/>
            <ac:cxnSpMk id="8" creationId="{D4B0035F-5B95-1300-CEF4-8D81F2D6CDCB}"/>
          </ac:cxnSpMkLst>
        </pc:cxnChg>
        <pc:cxnChg chg="mod">
          <ac:chgData name="Aranxa Zepeda Herrera" userId="c7bce529-ffec-4142-a2a9-ceaca1e5a224" providerId="ADAL" clId="{A0DF84A2-0ECC-4A51-BE1B-143003D12F9E}" dt="2023-10-07T15:06:44.786" v="2246" actId="1037"/>
          <ac:cxnSpMkLst>
            <pc:docMk/>
            <pc:sldMk cId="1983986166" sldId="5663"/>
            <ac:cxnSpMk id="9" creationId="{4A3BA40A-80D9-27A4-67F9-28389C51BA9C}"/>
          </ac:cxnSpMkLst>
        </pc:cxnChg>
        <pc:cxnChg chg="add mod">
          <ac:chgData name="Aranxa Zepeda Herrera" userId="c7bce529-ffec-4142-a2a9-ceaca1e5a224" providerId="ADAL" clId="{A0DF84A2-0ECC-4A51-BE1B-143003D12F9E}" dt="2023-10-07T15:06:44.786" v="2246" actId="1037"/>
          <ac:cxnSpMkLst>
            <pc:docMk/>
            <pc:sldMk cId="1983986166" sldId="5663"/>
            <ac:cxnSpMk id="27" creationId="{3435745E-898D-E3D2-BE47-A870D06A3032}"/>
          </ac:cxnSpMkLst>
        </pc:cxnChg>
        <pc:cxnChg chg="add mod">
          <ac:chgData name="Aranxa Zepeda Herrera" userId="c7bce529-ffec-4142-a2a9-ceaca1e5a224" providerId="ADAL" clId="{A0DF84A2-0ECC-4A51-BE1B-143003D12F9E}" dt="2023-10-07T15:07:38.808" v="2331" actId="14100"/>
          <ac:cxnSpMkLst>
            <pc:docMk/>
            <pc:sldMk cId="1983986166" sldId="5663"/>
            <ac:cxnSpMk id="42" creationId="{55C1A806-EB17-D52A-3E8B-F907ED0C0D1D}"/>
          </ac:cxnSpMkLst>
        </pc:cxnChg>
      </pc:sldChg>
      <pc:sldChg chg="addSp delSp modSp mod">
        <pc:chgData name="Aranxa Zepeda Herrera" userId="c7bce529-ffec-4142-a2a9-ceaca1e5a224" providerId="ADAL" clId="{A0DF84A2-0ECC-4A51-BE1B-143003D12F9E}" dt="2023-10-06T22:35:38.977" v="459" actId="14100"/>
        <pc:sldMkLst>
          <pc:docMk/>
          <pc:sldMk cId="2912228658" sldId="5664"/>
        </pc:sldMkLst>
        <pc:spChg chg="mod">
          <ac:chgData name="Aranxa Zepeda Herrera" userId="c7bce529-ffec-4142-a2a9-ceaca1e5a224" providerId="ADAL" clId="{A0DF84A2-0ECC-4A51-BE1B-143003D12F9E}" dt="2023-10-06T22:17:50.098" v="326" actId="1076"/>
          <ac:spMkLst>
            <pc:docMk/>
            <pc:sldMk cId="2912228658" sldId="5664"/>
            <ac:spMk id="2" creationId="{0B78D742-CBD7-693F-81D1-CBB55521A48F}"/>
          </ac:spMkLst>
        </pc:spChg>
        <pc:spChg chg="mod">
          <ac:chgData name="Aranxa Zepeda Herrera" userId="c7bce529-ffec-4142-a2a9-ceaca1e5a224" providerId="ADAL" clId="{A0DF84A2-0ECC-4A51-BE1B-143003D12F9E}" dt="2023-10-06T22:35:15.689" v="455" actId="1076"/>
          <ac:spMkLst>
            <pc:docMk/>
            <pc:sldMk cId="2912228658" sldId="5664"/>
            <ac:spMk id="9" creationId="{1986E902-6F64-360B-9F2C-9B1BDDC70B42}"/>
          </ac:spMkLst>
        </pc:spChg>
        <pc:spChg chg="mod">
          <ac:chgData name="Aranxa Zepeda Herrera" userId="c7bce529-ffec-4142-a2a9-ceaca1e5a224" providerId="ADAL" clId="{A0DF84A2-0ECC-4A51-BE1B-143003D12F9E}" dt="2023-10-06T22:17:44.873" v="325" actId="1038"/>
          <ac:spMkLst>
            <pc:docMk/>
            <pc:sldMk cId="2912228658" sldId="5664"/>
            <ac:spMk id="16" creationId="{D0C018F3-5DFF-C406-41B4-9747A1827AAE}"/>
          </ac:spMkLst>
        </pc:spChg>
        <pc:spChg chg="mod">
          <ac:chgData name="Aranxa Zepeda Herrera" userId="c7bce529-ffec-4142-a2a9-ceaca1e5a224" providerId="ADAL" clId="{A0DF84A2-0ECC-4A51-BE1B-143003D12F9E}" dt="2023-10-06T22:31:14.003" v="398" actId="1076"/>
          <ac:spMkLst>
            <pc:docMk/>
            <pc:sldMk cId="2912228658" sldId="5664"/>
            <ac:spMk id="17" creationId="{C5D78EE9-70B2-0D60-D583-DAA56D5E77BC}"/>
          </ac:spMkLst>
        </pc:spChg>
        <pc:spChg chg="mod">
          <ac:chgData name="Aranxa Zepeda Herrera" userId="c7bce529-ffec-4142-a2a9-ceaca1e5a224" providerId="ADAL" clId="{A0DF84A2-0ECC-4A51-BE1B-143003D12F9E}" dt="2023-10-06T22:18:04.952" v="369" actId="1038"/>
          <ac:spMkLst>
            <pc:docMk/>
            <pc:sldMk cId="2912228658" sldId="5664"/>
            <ac:spMk id="18" creationId="{13D622CC-5248-3B05-BEB5-D1FE7D5740EC}"/>
          </ac:spMkLst>
        </pc:spChg>
        <pc:spChg chg="mod">
          <ac:chgData name="Aranxa Zepeda Herrera" userId="c7bce529-ffec-4142-a2a9-ceaca1e5a224" providerId="ADAL" clId="{A0DF84A2-0ECC-4A51-BE1B-143003D12F9E}" dt="2023-10-06T22:18:21.645" v="376" actId="1036"/>
          <ac:spMkLst>
            <pc:docMk/>
            <pc:sldMk cId="2912228658" sldId="5664"/>
            <ac:spMk id="23" creationId="{1E214668-6BF4-494C-440D-D6585CAB0E64}"/>
          </ac:spMkLst>
        </pc:spChg>
        <pc:spChg chg="mod">
          <ac:chgData name="Aranxa Zepeda Herrera" userId="c7bce529-ffec-4142-a2a9-ceaca1e5a224" providerId="ADAL" clId="{A0DF84A2-0ECC-4A51-BE1B-143003D12F9E}" dt="2023-10-06T22:18:27.896" v="378" actId="14100"/>
          <ac:spMkLst>
            <pc:docMk/>
            <pc:sldMk cId="2912228658" sldId="5664"/>
            <ac:spMk id="24" creationId="{2AAD61E9-A79A-3435-3CB1-38B61166133E}"/>
          </ac:spMkLst>
        </pc:spChg>
        <pc:spChg chg="mod">
          <ac:chgData name="Aranxa Zepeda Herrera" userId="c7bce529-ffec-4142-a2a9-ceaca1e5a224" providerId="ADAL" clId="{A0DF84A2-0ECC-4A51-BE1B-143003D12F9E}" dt="2023-10-06T22:18:16.548" v="372" actId="14100"/>
          <ac:spMkLst>
            <pc:docMk/>
            <pc:sldMk cId="2912228658" sldId="5664"/>
            <ac:spMk id="25" creationId="{FA4CD413-A6FA-31F5-F3E3-6226CE463E0F}"/>
          </ac:spMkLst>
        </pc:spChg>
        <pc:spChg chg="mod">
          <ac:chgData name="Aranxa Zepeda Herrera" userId="c7bce529-ffec-4142-a2a9-ceaca1e5a224" providerId="ADAL" clId="{A0DF84A2-0ECC-4A51-BE1B-143003D12F9E}" dt="2023-10-06T22:18:31.712" v="379" actId="14100"/>
          <ac:spMkLst>
            <pc:docMk/>
            <pc:sldMk cId="2912228658" sldId="5664"/>
            <ac:spMk id="26" creationId="{390F6431-74ED-3FB5-8177-2BE23B10FA82}"/>
          </ac:spMkLst>
        </pc:spChg>
        <pc:spChg chg="mod">
          <ac:chgData name="Aranxa Zepeda Herrera" userId="c7bce529-ffec-4142-a2a9-ceaca1e5a224" providerId="ADAL" clId="{A0DF84A2-0ECC-4A51-BE1B-143003D12F9E}" dt="2023-10-06T22:31:20.248" v="399" actId="14100"/>
          <ac:spMkLst>
            <pc:docMk/>
            <pc:sldMk cId="2912228658" sldId="5664"/>
            <ac:spMk id="27" creationId="{6C646D95-4C71-4197-1510-AAD1CCA618C5}"/>
          </ac:spMkLst>
        </pc:spChg>
        <pc:grpChg chg="mod">
          <ac:chgData name="Aranxa Zepeda Herrera" userId="c7bce529-ffec-4142-a2a9-ceaca1e5a224" providerId="ADAL" clId="{A0DF84A2-0ECC-4A51-BE1B-143003D12F9E}" dt="2023-10-06T22:17:44.873" v="325" actId="1038"/>
          <ac:grpSpMkLst>
            <pc:docMk/>
            <pc:sldMk cId="2912228658" sldId="5664"/>
            <ac:grpSpMk id="15" creationId="{A4D55766-57D3-4565-8493-59ABE183C37C}"/>
          </ac:grpSpMkLst>
        </pc:grpChg>
        <pc:picChg chg="add mod ord modCrop">
          <ac:chgData name="Aranxa Zepeda Herrera" userId="c7bce529-ffec-4142-a2a9-ceaca1e5a224" providerId="ADAL" clId="{A0DF84A2-0ECC-4A51-BE1B-143003D12F9E}" dt="2023-10-06T22:31:05.018" v="395" actId="732"/>
          <ac:picMkLst>
            <pc:docMk/>
            <pc:sldMk cId="2912228658" sldId="5664"/>
            <ac:picMk id="4" creationId="{00BE646F-2D85-F2B2-5473-9F8E1AD0826C}"/>
          </ac:picMkLst>
        </pc:picChg>
        <pc:picChg chg="del mod">
          <ac:chgData name="Aranxa Zepeda Herrera" userId="c7bce529-ffec-4142-a2a9-ceaca1e5a224" providerId="ADAL" clId="{A0DF84A2-0ECC-4A51-BE1B-143003D12F9E}" dt="2023-10-06T22:18:07.296" v="370" actId="478"/>
          <ac:picMkLst>
            <pc:docMk/>
            <pc:sldMk cId="2912228658" sldId="5664"/>
            <ac:picMk id="5" creationId="{AED95405-7079-9A4E-2236-291979C35001}"/>
          </ac:picMkLst>
        </pc:picChg>
        <pc:picChg chg="add del mod">
          <ac:chgData name="Aranxa Zepeda Herrera" userId="c7bce529-ffec-4142-a2a9-ceaca1e5a224" providerId="ADAL" clId="{A0DF84A2-0ECC-4A51-BE1B-143003D12F9E}" dt="2023-10-06T22:30:45.328" v="386" actId="478"/>
          <ac:picMkLst>
            <pc:docMk/>
            <pc:sldMk cId="2912228658" sldId="5664"/>
            <ac:picMk id="7" creationId="{785B590D-D765-2EE6-27E3-8B106CD6DD41}"/>
          </ac:picMkLst>
        </pc:picChg>
        <pc:picChg chg="del mod">
          <ac:chgData name="Aranxa Zepeda Herrera" userId="c7bce529-ffec-4142-a2a9-ceaca1e5a224" providerId="ADAL" clId="{A0DF84A2-0ECC-4A51-BE1B-143003D12F9E}" dt="2023-10-06T22:32:22.801" v="405" actId="478"/>
          <ac:picMkLst>
            <pc:docMk/>
            <pc:sldMk cId="2912228658" sldId="5664"/>
            <ac:picMk id="11" creationId="{E40B4FBA-107E-8E33-805C-9559AF1C1072}"/>
          </ac:picMkLst>
        </pc:picChg>
        <pc:picChg chg="add del mod ord">
          <ac:chgData name="Aranxa Zepeda Herrera" userId="c7bce529-ffec-4142-a2a9-ceaca1e5a224" providerId="ADAL" clId="{A0DF84A2-0ECC-4A51-BE1B-143003D12F9E}" dt="2023-10-06T22:34:05.128" v="438" actId="478"/>
          <ac:picMkLst>
            <pc:docMk/>
            <pc:sldMk cId="2912228658" sldId="5664"/>
            <ac:picMk id="12" creationId="{3BC33896-89EC-37D6-905C-3E2A6F922463}"/>
          </ac:picMkLst>
        </pc:picChg>
        <pc:picChg chg="add del mod">
          <ac:chgData name="Aranxa Zepeda Herrera" userId="c7bce529-ffec-4142-a2a9-ceaca1e5a224" providerId="ADAL" clId="{A0DF84A2-0ECC-4A51-BE1B-143003D12F9E}" dt="2023-10-06T22:34:09.785" v="441" actId="478"/>
          <ac:picMkLst>
            <pc:docMk/>
            <pc:sldMk cId="2912228658" sldId="5664"/>
            <ac:picMk id="14" creationId="{ED70ABA5-9869-7153-AC7D-84231981834D}"/>
          </ac:picMkLst>
        </pc:picChg>
        <pc:picChg chg="add mod ord">
          <ac:chgData name="Aranxa Zepeda Herrera" userId="c7bce529-ffec-4142-a2a9-ceaca1e5a224" providerId="ADAL" clId="{A0DF84A2-0ECC-4A51-BE1B-143003D12F9E}" dt="2023-10-06T22:35:38.977" v="459" actId="14100"/>
          <ac:picMkLst>
            <pc:docMk/>
            <pc:sldMk cId="2912228658" sldId="5664"/>
            <ac:picMk id="19" creationId="{5846CE0A-5E7D-AD45-B060-BF9DC0C22F69}"/>
          </ac:picMkLst>
        </pc:picChg>
        <pc:picChg chg="add mod ord modCrop">
          <ac:chgData name="Aranxa Zepeda Herrera" userId="c7bce529-ffec-4142-a2a9-ceaca1e5a224" providerId="ADAL" clId="{A0DF84A2-0ECC-4A51-BE1B-143003D12F9E}" dt="2023-10-06T22:35:25.220" v="457" actId="732"/>
          <ac:picMkLst>
            <pc:docMk/>
            <pc:sldMk cId="2912228658" sldId="5664"/>
            <ac:picMk id="21" creationId="{222BEE23-4BBB-7865-5AD3-D59FD372AB1B}"/>
          </ac:picMkLst>
        </pc:picChg>
      </pc:sldChg>
      <pc:sldChg chg="addSp delSp modSp mod">
        <pc:chgData name="Aranxa Zepeda Herrera" userId="c7bce529-ffec-4142-a2a9-ceaca1e5a224" providerId="ADAL" clId="{A0DF84A2-0ECC-4A51-BE1B-143003D12F9E}" dt="2023-10-07T14:19:32.446" v="741" actId="1037"/>
        <pc:sldMkLst>
          <pc:docMk/>
          <pc:sldMk cId="2442333922" sldId="5666"/>
        </pc:sldMkLst>
        <pc:spChg chg="mod">
          <ac:chgData name="Aranxa Zepeda Herrera" userId="c7bce529-ffec-4142-a2a9-ceaca1e5a224" providerId="ADAL" clId="{A0DF84A2-0ECC-4A51-BE1B-143003D12F9E}" dt="2023-10-07T14:18:21.667" v="694" actId="1076"/>
          <ac:spMkLst>
            <pc:docMk/>
            <pc:sldMk cId="2442333922" sldId="5666"/>
            <ac:spMk id="9" creationId="{1986E902-6F64-360B-9F2C-9B1BDDC70B42}"/>
          </ac:spMkLst>
        </pc:spChg>
        <pc:spChg chg="mod">
          <ac:chgData name="Aranxa Zepeda Herrera" userId="c7bce529-ffec-4142-a2a9-ceaca1e5a224" providerId="ADAL" clId="{A0DF84A2-0ECC-4A51-BE1B-143003D12F9E}" dt="2023-10-06T22:37:37.635" v="528" actId="1076"/>
          <ac:spMkLst>
            <pc:docMk/>
            <pc:sldMk cId="2442333922" sldId="5666"/>
            <ac:spMk id="16" creationId="{D0C018F3-5DFF-C406-41B4-9747A1827AAE}"/>
          </ac:spMkLst>
        </pc:spChg>
        <pc:spChg chg="mod">
          <ac:chgData name="Aranxa Zepeda Herrera" userId="c7bce529-ffec-4142-a2a9-ceaca1e5a224" providerId="ADAL" clId="{A0DF84A2-0ECC-4A51-BE1B-143003D12F9E}" dt="2023-10-06T22:38:56.246" v="590" actId="20577"/>
          <ac:spMkLst>
            <pc:docMk/>
            <pc:sldMk cId="2442333922" sldId="5666"/>
            <ac:spMk id="17" creationId="{C5D78EE9-70B2-0D60-D583-DAA56D5E77BC}"/>
          </ac:spMkLst>
        </pc:spChg>
        <pc:spChg chg="mod">
          <ac:chgData name="Aranxa Zepeda Herrera" userId="c7bce529-ffec-4142-a2a9-ceaca1e5a224" providerId="ADAL" clId="{A0DF84A2-0ECC-4A51-BE1B-143003D12F9E}" dt="2023-10-07T14:18:14.101" v="687" actId="1076"/>
          <ac:spMkLst>
            <pc:docMk/>
            <pc:sldMk cId="2442333922" sldId="5666"/>
            <ac:spMk id="18" creationId="{13D622CC-5248-3B05-BEB5-D1FE7D5740EC}"/>
          </ac:spMkLst>
        </pc:spChg>
        <pc:spChg chg="mod">
          <ac:chgData name="Aranxa Zepeda Herrera" userId="c7bce529-ffec-4142-a2a9-ceaca1e5a224" providerId="ADAL" clId="{A0DF84A2-0ECC-4A51-BE1B-143003D12F9E}" dt="2023-10-07T14:17:35.833" v="665" actId="14100"/>
          <ac:spMkLst>
            <pc:docMk/>
            <pc:sldMk cId="2442333922" sldId="5666"/>
            <ac:spMk id="23" creationId="{1E214668-6BF4-494C-440D-D6585CAB0E64}"/>
          </ac:spMkLst>
        </pc:spChg>
        <pc:spChg chg="mod">
          <ac:chgData name="Aranxa Zepeda Herrera" userId="c7bce529-ffec-4142-a2a9-ceaca1e5a224" providerId="ADAL" clId="{A0DF84A2-0ECC-4A51-BE1B-143003D12F9E}" dt="2023-10-07T14:18:01.448" v="685" actId="14100"/>
          <ac:spMkLst>
            <pc:docMk/>
            <pc:sldMk cId="2442333922" sldId="5666"/>
            <ac:spMk id="24" creationId="{2AAD61E9-A79A-3435-3CB1-38B61166133E}"/>
          </ac:spMkLst>
        </pc:spChg>
        <pc:spChg chg="mod">
          <ac:chgData name="Aranxa Zepeda Herrera" userId="c7bce529-ffec-4142-a2a9-ceaca1e5a224" providerId="ADAL" clId="{A0DF84A2-0ECC-4A51-BE1B-143003D12F9E}" dt="2023-10-06T22:38:12.072" v="544" actId="14100"/>
          <ac:spMkLst>
            <pc:docMk/>
            <pc:sldMk cId="2442333922" sldId="5666"/>
            <ac:spMk id="25" creationId="{FA4CD413-A6FA-31F5-F3E3-6226CE463E0F}"/>
          </ac:spMkLst>
        </pc:spChg>
        <pc:spChg chg="mod">
          <ac:chgData name="Aranxa Zepeda Herrera" userId="c7bce529-ffec-4142-a2a9-ceaca1e5a224" providerId="ADAL" clId="{A0DF84A2-0ECC-4A51-BE1B-143003D12F9E}" dt="2023-10-06T22:38:35.120" v="581" actId="14100"/>
          <ac:spMkLst>
            <pc:docMk/>
            <pc:sldMk cId="2442333922" sldId="5666"/>
            <ac:spMk id="26" creationId="{390F6431-74ED-3FB5-8177-2BE23B10FA82}"/>
          </ac:spMkLst>
        </pc:spChg>
        <pc:spChg chg="mod">
          <ac:chgData name="Aranxa Zepeda Herrera" userId="c7bce529-ffec-4142-a2a9-ceaca1e5a224" providerId="ADAL" clId="{A0DF84A2-0ECC-4A51-BE1B-143003D12F9E}" dt="2023-10-07T14:18:09.382" v="686" actId="14100"/>
          <ac:spMkLst>
            <pc:docMk/>
            <pc:sldMk cId="2442333922" sldId="5666"/>
            <ac:spMk id="27" creationId="{6C646D95-4C71-4197-1510-AAD1CCA618C5}"/>
          </ac:spMkLst>
        </pc:spChg>
        <pc:grpChg chg="mod">
          <ac:chgData name="Aranxa Zepeda Herrera" userId="c7bce529-ffec-4142-a2a9-ceaca1e5a224" providerId="ADAL" clId="{A0DF84A2-0ECC-4A51-BE1B-143003D12F9E}" dt="2023-10-06T22:37:33.554" v="527" actId="1037"/>
          <ac:grpSpMkLst>
            <pc:docMk/>
            <pc:sldMk cId="2442333922" sldId="5666"/>
            <ac:grpSpMk id="13" creationId="{324998F6-20BC-49B7-D17B-E08D44CAA98E}"/>
          </ac:grpSpMkLst>
        </pc:grpChg>
        <pc:picChg chg="del">
          <ac:chgData name="Aranxa Zepeda Herrera" userId="c7bce529-ffec-4142-a2a9-ceaca1e5a224" providerId="ADAL" clId="{A0DF84A2-0ECC-4A51-BE1B-143003D12F9E}" dt="2023-10-06T22:37:12.520" v="470" actId="478"/>
          <ac:picMkLst>
            <pc:docMk/>
            <pc:sldMk cId="2442333922" sldId="5666"/>
            <ac:picMk id="4" creationId="{C802AB57-8CD8-4830-8DC5-4AFADFFD51AD}"/>
          </ac:picMkLst>
        </pc:picChg>
        <pc:picChg chg="add mod ord modCrop">
          <ac:chgData name="Aranxa Zepeda Herrera" userId="c7bce529-ffec-4142-a2a9-ceaca1e5a224" providerId="ADAL" clId="{A0DF84A2-0ECC-4A51-BE1B-143003D12F9E}" dt="2023-10-07T14:19:32.446" v="741" actId="1037"/>
          <ac:picMkLst>
            <pc:docMk/>
            <pc:sldMk cId="2442333922" sldId="5666"/>
            <ac:picMk id="5" creationId="{94D870DF-1386-CAD2-822A-55F6B34246D4}"/>
          </ac:picMkLst>
        </pc:picChg>
        <pc:picChg chg="del mod">
          <ac:chgData name="Aranxa Zepeda Herrera" userId="c7bce529-ffec-4142-a2a9-ceaca1e5a224" providerId="ADAL" clId="{A0DF84A2-0ECC-4A51-BE1B-143003D12F9E}" dt="2023-10-06T22:38:51.591" v="587" actId="478"/>
          <ac:picMkLst>
            <pc:docMk/>
            <pc:sldMk cId="2442333922" sldId="5666"/>
            <ac:picMk id="8" creationId="{4F90B575-5CF7-EB2F-8AF4-2FA6EFF5A5BC}"/>
          </ac:picMkLst>
        </pc:picChg>
        <pc:picChg chg="add mod ord modCrop">
          <ac:chgData name="Aranxa Zepeda Herrera" userId="c7bce529-ffec-4142-a2a9-ceaca1e5a224" providerId="ADAL" clId="{A0DF84A2-0ECC-4A51-BE1B-143003D12F9E}" dt="2023-10-07T14:17:55.045" v="681" actId="1038"/>
          <ac:picMkLst>
            <pc:docMk/>
            <pc:sldMk cId="2442333922" sldId="5666"/>
            <ac:picMk id="10" creationId="{28D1C3F3-F622-C011-6AF6-87DFDB1E1BB1}"/>
          </ac:picMkLst>
        </pc:picChg>
        <pc:picChg chg="add del mod">
          <ac:chgData name="Aranxa Zepeda Herrera" userId="c7bce529-ffec-4142-a2a9-ceaca1e5a224" providerId="ADAL" clId="{A0DF84A2-0ECC-4A51-BE1B-143003D12F9E}" dt="2023-10-06T22:38:50.281" v="586" actId="478"/>
          <ac:picMkLst>
            <pc:docMk/>
            <pc:sldMk cId="2442333922" sldId="5666"/>
            <ac:picMk id="14" creationId="{0E25D43B-3E7D-51A0-A0AA-CFEFBE9C4898}"/>
          </ac:picMkLst>
        </pc:picChg>
        <pc:picChg chg="add mod ord modCrop">
          <ac:chgData name="Aranxa Zepeda Herrera" userId="c7bce529-ffec-4142-a2a9-ceaca1e5a224" providerId="ADAL" clId="{A0DF84A2-0ECC-4A51-BE1B-143003D12F9E}" dt="2023-10-07T14:17:56.867" v="682" actId="1038"/>
          <ac:picMkLst>
            <pc:docMk/>
            <pc:sldMk cId="2442333922" sldId="5666"/>
            <ac:picMk id="15" creationId="{70F95293-FC41-8C13-85A0-0AB610536696}"/>
          </ac:picMkLst>
        </pc:picChg>
      </pc:sldChg>
      <pc:sldChg chg="addSp delSp modSp mod">
        <pc:chgData name="Aranxa Zepeda Herrera" userId="c7bce529-ffec-4142-a2a9-ceaca1e5a224" providerId="ADAL" clId="{A0DF84A2-0ECC-4A51-BE1B-143003D12F9E}" dt="2023-10-06T22:35:46.421" v="464" actId="20577"/>
        <pc:sldMkLst>
          <pc:docMk/>
          <pc:sldMk cId="1806807409" sldId="5667"/>
        </pc:sldMkLst>
        <pc:spChg chg="mod">
          <ac:chgData name="Aranxa Zepeda Herrera" userId="c7bce529-ffec-4142-a2a9-ceaca1e5a224" providerId="ADAL" clId="{A0DF84A2-0ECC-4A51-BE1B-143003D12F9E}" dt="2023-10-06T22:35:46.421" v="464" actId="20577"/>
          <ac:spMkLst>
            <pc:docMk/>
            <pc:sldMk cId="1806807409" sldId="5667"/>
            <ac:spMk id="6" creationId="{672A246B-6495-5683-E29F-F77008207351}"/>
          </ac:spMkLst>
        </pc:spChg>
        <pc:spChg chg="mod">
          <ac:chgData name="Aranxa Zepeda Herrera" userId="c7bce529-ffec-4142-a2a9-ceaca1e5a224" providerId="ADAL" clId="{A0DF84A2-0ECC-4A51-BE1B-143003D12F9E}" dt="2023-10-06T22:16:26.266" v="297" actId="1076"/>
          <ac:spMkLst>
            <pc:docMk/>
            <pc:sldMk cId="1806807409" sldId="5667"/>
            <ac:spMk id="15" creationId="{7C31B7A5-09BA-97AF-FB0A-333A2C1DB362}"/>
          </ac:spMkLst>
        </pc:spChg>
        <pc:grpChg chg="del">
          <ac:chgData name="Aranxa Zepeda Herrera" userId="c7bce529-ffec-4142-a2a9-ceaca1e5a224" providerId="ADAL" clId="{A0DF84A2-0ECC-4A51-BE1B-143003D12F9E}" dt="2023-10-06T22:15:14.733" v="273" actId="478"/>
          <ac:grpSpMkLst>
            <pc:docMk/>
            <pc:sldMk cId="1806807409" sldId="5667"/>
            <ac:grpSpMk id="22" creationId="{E16E56BB-CEC3-CA27-E1B5-1D26DF2E3C87}"/>
          </ac:grpSpMkLst>
        </pc:grpChg>
        <pc:picChg chg="add mod ord">
          <ac:chgData name="Aranxa Zepeda Herrera" userId="c7bce529-ffec-4142-a2a9-ceaca1e5a224" providerId="ADAL" clId="{A0DF84A2-0ECC-4A51-BE1B-143003D12F9E}" dt="2023-10-06T22:15:26.099" v="277" actId="167"/>
          <ac:picMkLst>
            <pc:docMk/>
            <pc:sldMk cId="1806807409" sldId="5667"/>
            <ac:picMk id="3" creationId="{6D08B9A0-8E41-9876-0789-C37D2D83D9C5}"/>
          </ac:picMkLst>
        </pc:picChg>
        <pc:picChg chg="add mod">
          <ac:chgData name="Aranxa Zepeda Herrera" userId="c7bce529-ffec-4142-a2a9-ceaca1e5a224" providerId="ADAL" clId="{A0DF84A2-0ECC-4A51-BE1B-143003D12F9E}" dt="2023-10-06T22:16:38.205" v="303" actId="1076"/>
          <ac:picMkLst>
            <pc:docMk/>
            <pc:sldMk cId="1806807409" sldId="5667"/>
            <ac:picMk id="5" creationId="{6DD103AC-646C-92C3-8BDB-551F8AEEBA04}"/>
          </ac:picMkLst>
        </pc:picChg>
        <pc:picChg chg="del">
          <ac:chgData name="Aranxa Zepeda Herrera" userId="c7bce529-ffec-4142-a2a9-ceaca1e5a224" providerId="ADAL" clId="{A0DF84A2-0ECC-4A51-BE1B-143003D12F9E}" dt="2023-10-06T22:16:28.219" v="298" actId="478"/>
          <ac:picMkLst>
            <pc:docMk/>
            <pc:sldMk cId="1806807409" sldId="5667"/>
            <ac:picMk id="24" creationId="{602226C1-EDDC-B8D1-2227-3A0F9CD6F213}"/>
          </ac:picMkLst>
        </pc:picChg>
      </pc:sldChg>
      <pc:sldChg chg="del">
        <pc:chgData name="Aranxa Zepeda Herrera" userId="c7bce529-ffec-4142-a2a9-ceaca1e5a224" providerId="ADAL" clId="{A0DF84A2-0ECC-4A51-BE1B-143003D12F9E}" dt="2023-10-07T15:09:51.078" v="2345" actId="47"/>
        <pc:sldMkLst>
          <pc:docMk/>
          <pc:sldMk cId="2351634996" sldId="2147380463"/>
        </pc:sldMkLst>
      </pc:sldChg>
      <pc:sldMasterChg chg="delSldLayout">
        <pc:chgData name="Aranxa Zepeda Herrera" userId="c7bce529-ffec-4142-a2a9-ceaca1e5a224" providerId="ADAL" clId="{A0DF84A2-0ECC-4A51-BE1B-143003D12F9E}" dt="2023-10-07T15:09:53.162" v="2346" actId="47"/>
        <pc:sldMasterMkLst>
          <pc:docMk/>
          <pc:sldMasterMk cId="4069972665" sldId="2147483648"/>
        </pc:sldMasterMkLst>
        <pc:sldLayoutChg chg="del">
          <pc:chgData name="Aranxa Zepeda Herrera" userId="c7bce529-ffec-4142-a2a9-ceaca1e5a224" providerId="ADAL" clId="{A0DF84A2-0ECC-4A51-BE1B-143003D12F9E}" dt="2023-10-07T15:09:53.162" v="2346" actId="47"/>
          <pc:sldLayoutMkLst>
            <pc:docMk/>
            <pc:sldMasterMk cId="4069972665" sldId="2147483648"/>
            <pc:sldLayoutMk cId="3995310959" sldId="2147483660"/>
          </pc:sldLayoutMkLst>
        </pc:sldLayoutChg>
      </pc:sldMasterChg>
    </pc:docChg>
  </pc:docChgLst>
  <pc:docChgLst>
    <pc:chgData name="Aranxa Zepeda Herrera" userId="c7bce529-ffec-4142-a2a9-ceaca1e5a224" providerId="ADAL" clId="{33F26138-1736-48ED-92BE-C49C4B57A761}"/>
    <pc:docChg chg="undo custSel addSld modSld sldOrd">
      <pc:chgData name="Aranxa Zepeda Herrera" userId="c7bce529-ffec-4142-a2a9-ceaca1e5a224" providerId="ADAL" clId="{33F26138-1736-48ED-92BE-C49C4B57A761}" dt="2023-10-02T15:11:12.850" v="1508" actId="729"/>
      <pc:docMkLst>
        <pc:docMk/>
      </pc:docMkLst>
      <pc:sldChg chg="add">
        <pc:chgData name="Aranxa Zepeda Herrera" userId="c7bce529-ffec-4142-a2a9-ceaca1e5a224" providerId="ADAL" clId="{33F26138-1736-48ED-92BE-C49C4B57A761}" dt="2023-09-29T23:08:43.188" v="1386"/>
        <pc:sldMkLst>
          <pc:docMk/>
          <pc:sldMk cId="0" sldId="273"/>
        </pc:sldMkLst>
      </pc:sldChg>
      <pc:sldChg chg="addSp delSp modSp mod">
        <pc:chgData name="Aranxa Zepeda Herrera" userId="c7bce529-ffec-4142-a2a9-ceaca1e5a224" providerId="ADAL" clId="{33F26138-1736-48ED-92BE-C49C4B57A761}" dt="2023-09-29T19:27:00.342" v="477" actId="20577"/>
        <pc:sldMkLst>
          <pc:docMk/>
          <pc:sldMk cId="3338080403" sldId="948"/>
        </pc:sldMkLst>
        <pc:spChg chg="mod">
          <ac:chgData name="Aranxa Zepeda Herrera" userId="c7bce529-ffec-4142-a2a9-ceaca1e5a224" providerId="ADAL" clId="{33F26138-1736-48ED-92BE-C49C4B57A761}" dt="2023-09-29T19:16:16.070" v="234" actId="20577"/>
          <ac:spMkLst>
            <pc:docMk/>
            <pc:sldMk cId="3338080403" sldId="948"/>
            <ac:spMk id="6" creationId="{846B5375-9423-48A6-8014-23D7BA324B66}"/>
          </ac:spMkLst>
        </pc:spChg>
        <pc:spChg chg="mod">
          <ac:chgData name="Aranxa Zepeda Herrera" userId="c7bce529-ffec-4142-a2a9-ceaca1e5a224" providerId="ADAL" clId="{33F26138-1736-48ED-92BE-C49C4B57A761}" dt="2023-09-29T19:18:06.637" v="274" actId="1038"/>
          <ac:spMkLst>
            <pc:docMk/>
            <pc:sldMk cId="3338080403" sldId="948"/>
            <ac:spMk id="7" creationId="{82AA41E7-BC66-4C53-9819-0037564B9CAE}"/>
          </ac:spMkLst>
        </pc:spChg>
        <pc:spChg chg="mod">
          <ac:chgData name="Aranxa Zepeda Herrera" userId="c7bce529-ffec-4142-a2a9-ceaca1e5a224" providerId="ADAL" clId="{33F26138-1736-48ED-92BE-C49C4B57A761}" dt="2023-09-29T19:27:00.342" v="477" actId="20577"/>
          <ac:spMkLst>
            <pc:docMk/>
            <pc:sldMk cId="3338080403" sldId="948"/>
            <ac:spMk id="9" creationId="{F6286799-6B16-4187-825E-4CDFA6BD2B01}"/>
          </ac:spMkLst>
        </pc:spChg>
        <pc:picChg chg="del">
          <ac:chgData name="Aranxa Zepeda Herrera" userId="c7bce529-ffec-4142-a2a9-ceaca1e5a224" providerId="ADAL" clId="{33F26138-1736-48ED-92BE-C49C4B57A761}" dt="2023-09-29T19:17:13.364" v="240" actId="478"/>
          <ac:picMkLst>
            <pc:docMk/>
            <pc:sldMk cId="3338080403" sldId="948"/>
            <ac:picMk id="3" creationId="{14B803E5-C3BB-F8D3-A800-1B11C265B6E4}"/>
          </ac:picMkLst>
        </pc:picChg>
        <pc:picChg chg="add mod">
          <ac:chgData name="Aranxa Zepeda Herrera" userId="c7bce529-ffec-4142-a2a9-ceaca1e5a224" providerId="ADAL" clId="{33F26138-1736-48ED-92BE-C49C4B57A761}" dt="2023-09-29T19:23:48.569" v="413" actId="1038"/>
          <ac:picMkLst>
            <pc:docMk/>
            <pc:sldMk cId="3338080403" sldId="948"/>
            <ac:picMk id="4" creationId="{D7769B19-4046-72AD-2CCF-7B2EBF6F0E3E}"/>
          </ac:picMkLst>
        </pc:picChg>
        <pc:picChg chg="del">
          <ac:chgData name="Aranxa Zepeda Herrera" userId="c7bce529-ffec-4142-a2a9-ceaca1e5a224" providerId="ADAL" clId="{33F26138-1736-48ED-92BE-C49C4B57A761}" dt="2023-09-29T19:17:39.387" v="246" actId="478"/>
          <ac:picMkLst>
            <pc:docMk/>
            <pc:sldMk cId="3338080403" sldId="948"/>
            <ac:picMk id="10" creationId="{EE3F03E9-98DF-C60D-319E-3E6D20C4371A}"/>
          </ac:picMkLst>
        </pc:picChg>
        <pc:picChg chg="add mod modCrop">
          <ac:chgData name="Aranxa Zepeda Herrera" userId="c7bce529-ffec-4142-a2a9-ceaca1e5a224" providerId="ADAL" clId="{33F26138-1736-48ED-92BE-C49C4B57A761}" dt="2023-09-29T19:18:42.944" v="280" actId="732"/>
          <ac:picMkLst>
            <pc:docMk/>
            <pc:sldMk cId="3338080403" sldId="948"/>
            <ac:picMk id="12" creationId="{61BB571D-A050-150F-8689-5C73FDBAB37C}"/>
          </ac:picMkLst>
        </pc:picChg>
      </pc:sldChg>
      <pc:sldChg chg="addSp delSp modSp mod modShow">
        <pc:chgData name="Aranxa Zepeda Herrera" userId="c7bce529-ffec-4142-a2a9-ceaca1e5a224" providerId="ADAL" clId="{33F26138-1736-48ED-92BE-C49C4B57A761}" dt="2023-10-02T15:11:12.850" v="1508" actId="729"/>
        <pc:sldMkLst>
          <pc:docMk/>
          <pc:sldMk cId="4113949992" sldId="949"/>
        </pc:sldMkLst>
        <pc:spChg chg="mod">
          <ac:chgData name="Aranxa Zepeda Herrera" userId="c7bce529-ffec-4142-a2a9-ceaca1e5a224" providerId="ADAL" clId="{33F26138-1736-48ED-92BE-C49C4B57A761}" dt="2023-09-29T19:19:37.436" v="311" actId="20577"/>
          <ac:spMkLst>
            <pc:docMk/>
            <pc:sldMk cId="4113949992" sldId="949"/>
            <ac:spMk id="11" creationId="{2A7ED262-8AA6-4BE7-A0E9-20C765C4D3F9}"/>
          </ac:spMkLst>
        </pc:spChg>
        <pc:picChg chg="del">
          <ac:chgData name="Aranxa Zepeda Herrera" userId="c7bce529-ffec-4142-a2a9-ceaca1e5a224" providerId="ADAL" clId="{33F26138-1736-48ED-92BE-C49C4B57A761}" dt="2023-09-29T19:19:26.027" v="283" actId="478"/>
          <ac:picMkLst>
            <pc:docMk/>
            <pc:sldMk cId="4113949992" sldId="949"/>
            <ac:picMk id="3" creationId="{E53F34F2-1DEF-FD25-673E-B59C37C31BC6}"/>
          </ac:picMkLst>
        </pc:picChg>
        <pc:picChg chg="add mod modCrop">
          <ac:chgData name="Aranxa Zepeda Herrera" userId="c7bce529-ffec-4142-a2a9-ceaca1e5a224" providerId="ADAL" clId="{33F26138-1736-48ED-92BE-C49C4B57A761}" dt="2023-09-29T19:19:45.717" v="312" actId="732"/>
          <ac:picMkLst>
            <pc:docMk/>
            <pc:sldMk cId="4113949992" sldId="949"/>
            <ac:picMk id="4" creationId="{84F63EF3-8DCA-E321-57C3-5840B1701AAA}"/>
          </ac:picMkLst>
        </pc:picChg>
      </pc:sldChg>
      <pc:sldChg chg="addSp delSp modSp mod">
        <pc:chgData name="Aranxa Zepeda Herrera" userId="c7bce529-ffec-4142-a2a9-ceaca1e5a224" providerId="ADAL" clId="{33F26138-1736-48ED-92BE-C49C4B57A761}" dt="2023-09-29T19:21:29.834" v="335" actId="1035"/>
        <pc:sldMkLst>
          <pc:docMk/>
          <pc:sldMk cId="1026016386" sldId="950"/>
        </pc:sldMkLst>
        <pc:spChg chg="mod">
          <ac:chgData name="Aranxa Zepeda Herrera" userId="c7bce529-ffec-4142-a2a9-ceaca1e5a224" providerId="ADAL" clId="{33F26138-1736-48ED-92BE-C49C4B57A761}" dt="2023-09-29T19:19:53.884" v="314" actId="20577"/>
          <ac:spMkLst>
            <pc:docMk/>
            <pc:sldMk cId="1026016386" sldId="950"/>
            <ac:spMk id="6" creationId="{45F0D67E-6099-4FC2-91EA-A0450E960422}"/>
          </ac:spMkLst>
        </pc:spChg>
        <pc:picChg chg="del">
          <ac:chgData name="Aranxa Zepeda Herrera" userId="c7bce529-ffec-4142-a2a9-ceaca1e5a224" providerId="ADAL" clId="{33F26138-1736-48ED-92BE-C49C4B57A761}" dt="2023-09-29T19:20:00.696" v="315" actId="478"/>
          <ac:picMkLst>
            <pc:docMk/>
            <pc:sldMk cId="1026016386" sldId="950"/>
            <ac:picMk id="3" creationId="{A9A229E3-4D9C-47FA-FF90-E49EFD975CC5}"/>
          </ac:picMkLst>
        </pc:picChg>
        <pc:picChg chg="add del">
          <ac:chgData name="Aranxa Zepeda Herrera" userId="c7bce529-ffec-4142-a2a9-ceaca1e5a224" providerId="ADAL" clId="{33F26138-1736-48ED-92BE-C49C4B57A761}" dt="2023-09-29T19:20:34.196" v="317" actId="478"/>
          <ac:picMkLst>
            <pc:docMk/>
            <pc:sldMk cId="1026016386" sldId="950"/>
            <ac:picMk id="4" creationId="{7B3DE2DC-7219-40F0-2C6A-806E7A11CDDB}"/>
          </ac:picMkLst>
        </pc:picChg>
        <pc:picChg chg="add mod modCrop">
          <ac:chgData name="Aranxa Zepeda Herrera" userId="c7bce529-ffec-4142-a2a9-ceaca1e5a224" providerId="ADAL" clId="{33F26138-1736-48ED-92BE-C49C4B57A761}" dt="2023-09-29T19:21:29.834" v="335" actId="1035"/>
          <ac:picMkLst>
            <pc:docMk/>
            <pc:sldMk cId="1026016386" sldId="950"/>
            <ac:picMk id="8" creationId="{5574362C-C855-0E48-6BED-7BE82DACF35A}"/>
          </ac:picMkLst>
        </pc:picChg>
      </pc:sldChg>
      <pc:sldChg chg="addSp delSp modSp mod">
        <pc:chgData name="Aranxa Zepeda Herrera" userId="c7bce529-ffec-4142-a2a9-ceaca1e5a224" providerId="ADAL" clId="{33F26138-1736-48ED-92BE-C49C4B57A761}" dt="2023-09-29T19:23:44.672" v="409" actId="1038"/>
        <pc:sldMkLst>
          <pc:docMk/>
          <pc:sldMk cId="2711336626" sldId="952"/>
        </pc:sldMkLst>
        <pc:spChg chg="mod">
          <ac:chgData name="Aranxa Zepeda Herrera" userId="c7bce529-ffec-4142-a2a9-ceaca1e5a224" providerId="ADAL" clId="{33F26138-1736-48ED-92BE-C49C4B57A761}" dt="2023-09-29T19:23:08.826" v="378" actId="1038"/>
          <ac:spMkLst>
            <pc:docMk/>
            <pc:sldMk cId="2711336626" sldId="952"/>
            <ac:spMk id="2" creationId="{3B457F4E-E21E-F572-315F-F3B880EC640B}"/>
          </ac:spMkLst>
        </pc:spChg>
        <pc:spChg chg="mod">
          <ac:chgData name="Aranxa Zepeda Herrera" userId="c7bce529-ffec-4142-a2a9-ceaca1e5a224" providerId="ADAL" clId="{33F26138-1736-48ED-92BE-C49C4B57A761}" dt="2023-09-29T19:23:18.582" v="395" actId="1037"/>
          <ac:spMkLst>
            <pc:docMk/>
            <pc:sldMk cId="2711336626" sldId="952"/>
            <ac:spMk id="3" creationId="{0BE117D5-C839-8FDF-4910-7F3018D9E088}"/>
          </ac:spMkLst>
        </pc:spChg>
        <pc:spChg chg="mod">
          <ac:chgData name="Aranxa Zepeda Herrera" userId="c7bce529-ffec-4142-a2a9-ceaca1e5a224" providerId="ADAL" clId="{33F26138-1736-48ED-92BE-C49C4B57A761}" dt="2023-09-29T19:22:43.853" v="366" actId="20577"/>
          <ac:spMkLst>
            <pc:docMk/>
            <pc:sldMk cId="2711336626" sldId="952"/>
            <ac:spMk id="6" creationId="{846B5375-9423-48A6-8014-23D7BA324B66}"/>
          </ac:spMkLst>
        </pc:spChg>
        <pc:spChg chg="mod">
          <ac:chgData name="Aranxa Zepeda Herrera" userId="c7bce529-ffec-4142-a2a9-ceaca1e5a224" providerId="ADAL" clId="{33F26138-1736-48ED-92BE-C49C4B57A761}" dt="2023-09-29T19:23:33.415" v="400" actId="20577"/>
          <ac:spMkLst>
            <pc:docMk/>
            <pc:sldMk cId="2711336626" sldId="952"/>
            <ac:spMk id="17" creationId="{2BD5CC9D-4958-85E2-5220-199AF197F9C7}"/>
          </ac:spMkLst>
        </pc:spChg>
        <pc:picChg chg="add mod modCrop">
          <ac:chgData name="Aranxa Zepeda Herrera" userId="c7bce529-ffec-4142-a2a9-ceaca1e5a224" providerId="ADAL" clId="{33F26138-1736-48ED-92BE-C49C4B57A761}" dt="2023-09-29T19:23:44.672" v="409" actId="1038"/>
          <ac:picMkLst>
            <pc:docMk/>
            <pc:sldMk cId="2711336626" sldId="952"/>
            <ac:picMk id="7" creationId="{CFDE50D9-98C8-6DD3-7AD5-A48DB91550E8}"/>
          </ac:picMkLst>
        </pc:picChg>
        <pc:picChg chg="del">
          <ac:chgData name="Aranxa Zepeda Herrera" userId="c7bce529-ffec-4142-a2a9-ceaca1e5a224" providerId="ADAL" clId="{33F26138-1736-48ED-92BE-C49C4B57A761}" dt="2023-09-29T19:22:25.511" v="338" actId="478"/>
          <ac:picMkLst>
            <pc:docMk/>
            <pc:sldMk cId="2711336626" sldId="952"/>
            <ac:picMk id="8" creationId="{A761E43E-F20B-2479-CA1E-8B159F019352}"/>
          </ac:picMkLst>
        </pc:picChg>
        <pc:picChg chg="add mod">
          <ac:chgData name="Aranxa Zepeda Herrera" userId="c7bce529-ffec-4142-a2a9-ceaca1e5a224" providerId="ADAL" clId="{33F26138-1736-48ED-92BE-C49C4B57A761}" dt="2023-09-29T19:23:04.832" v="370" actId="14100"/>
          <ac:picMkLst>
            <pc:docMk/>
            <pc:sldMk cId="2711336626" sldId="952"/>
            <ac:picMk id="10" creationId="{3ABFEBE8-D3D5-F236-B8E3-2CA2885BD9DD}"/>
          </ac:picMkLst>
        </pc:picChg>
        <pc:picChg chg="del">
          <ac:chgData name="Aranxa Zepeda Herrera" userId="c7bce529-ffec-4142-a2a9-ceaca1e5a224" providerId="ADAL" clId="{33F26138-1736-48ED-92BE-C49C4B57A761}" dt="2023-09-29T19:22:45.599" v="367" actId="478"/>
          <ac:picMkLst>
            <pc:docMk/>
            <pc:sldMk cId="2711336626" sldId="952"/>
            <ac:picMk id="11" creationId="{429F7F4F-2F23-572E-7E4E-C88A83FAF439}"/>
          </ac:picMkLst>
        </pc:picChg>
      </pc:sldChg>
      <pc:sldChg chg="addSp delSp modSp mod">
        <pc:chgData name="Aranxa Zepeda Herrera" userId="c7bce529-ffec-4142-a2a9-ceaca1e5a224" providerId="ADAL" clId="{33F26138-1736-48ED-92BE-C49C4B57A761}" dt="2023-09-29T19:24:53.620" v="461" actId="1038"/>
        <pc:sldMkLst>
          <pc:docMk/>
          <pc:sldMk cId="1166874769" sldId="953"/>
        </pc:sldMkLst>
        <pc:spChg chg="mod">
          <ac:chgData name="Aranxa Zepeda Herrera" userId="c7bce529-ffec-4142-a2a9-ceaca1e5a224" providerId="ADAL" clId="{33F26138-1736-48ED-92BE-C49C4B57A761}" dt="2023-09-29T19:24:09.329" v="415" actId="20577"/>
          <ac:spMkLst>
            <pc:docMk/>
            <pc:sldMk cId="1166874769" sldId="953"/>
            <ac:spMk id="11" creationId="{2A7ED262-8AA6-4BE7-A0E9-20C765C4D3F9}"/>
          </ac:spMkLst>
        </pc:spChg>
        <pc:picChg chg="add mod">
          <ac:chgData name="Aranxa Zepeda Herrera" userId="c7bce529-ffec-4142-a2a9-ceaca1e5a224" providerId="ADAL" clId="{33F26138-1736-48ED-92BE-C49C4B57A761}" dt="2023-09-29T19:24:53.620" v="461" actId="1038"/>
          <ac:picMkLst>
            <pc:docMk/>
            <pc:sldMk cId="1166874769" sldId="953"/>
            <ac:picMk id="3" creationId="{38544A1A-7E8F-6568-E59E-6080171FB97F}"/>
          </ac:picMkLst>
        </pc:picChg>
        <pc:picChg chg="del">
          <ac:chgData name="Aranxa Zepeda Herrera" userId="c7bce529-ffec-4142-a2a9-ceaca1e5a224" providerId="ADAL" clId="{33F26138-1736-48ED-92BE-C49C4B57A761}" dt="2023-09-29T19:24:20.747" v="419" actId="478"/>
          <ac:picMkLst>
            <pc:docMk/>
            <pc:sldMk cId="1166874769" sldId="953"/>
            <ac:picMk id="4" creationId="{A1CBB063-764F-C320-9D76-57D1EFD0F61B}"/>
          </ac:picMkLst>
        </pc:picChg>
        <pc:picChg chg="ord">
          <ac:chgData name="Aranxa Zepeda Herrera" userId="c7bce529-ffec-4142-a2a9-ceaca1e5a224" providerId="ADAL" clId="{33F26138-1736-48ED-92BE-C49C4B57A761}" dt="2023-09-29T19:24:46.662" v="422" actId="166"/>
          <ac:picMkLst>
            <pc:docMk/>
            <pc:sldMk cId="1166874769" sldId="953"/>
            <ac:picMk id="5" creationId="{A435D1A2-F499-4451-AC69-D7B94E0A9519}"/>
          </ac:picMkLst>
        </pc:picChg>
      </pc:sldChg>
      <pc:sldChg chg="addSp delSp modSp mod">
        <pc:chgData name="Aranxa Zepeda Herrera" userId="c7bce529-ffec-4142-a2a9-ceaca1e5a224" providerId="ADAL" clId="{33F26138-1736-48ED-92BE-C49C4B57A761}" dt="2023-09-29T19:27:45.183" v="482" actId="1038"/>
        <pc:sldMkLst>
          <pc:docMk/>
          <pc:sldMk cId="2604749361" sldId="954"/>
        </pc:sldMkLst>
        <pc:spChg chg="mod">
          <ac:chgData name="Aranxa Zepeda Herrera" userId="c7bce529-ffec-4142-a2a9-ceaca1e5a224" providerId="ADAL" clId="{33F26138-1736-48ED-92BE-C49C4B57A761}" dt="2023-09-29T19:24:16.062" v="417" actId="20577"/>
          <ac:spMkLst>
            <pc:docMk/>
            <pc:sldMk cId="2604749361" sldId="954"/>
            <ac:spMk id="6" creationId="{45F0D67E-6099-4FC2-91EA-A0450E960422}"/>
          </ac:spMkLst>
        </pc:spChg>
        <pc:picChg chg="add mod modCrop">
          <ac:chgData name="Aranxa Zepeda Herrera" userId="c7bce529-ffec-4142-a2a9-ceaca1e5a224" providerId="ADAL" clId="{33F26138-1736-48ED-92BE-C49C4B57A761}" dt="2023-09-29T19:27:45.183" v="482" actId="1038"/>
          <ac:picMkLst>
            <pc:docMk/>
            <pc:sldMk cId="2604749361" sldId="954"/>
            <ac:picMk id="3" creationId="{0916A826-618C-532D-46DF-E1A6B33D7A48}"/>
          </ac:picMkLst>
        </pc:picChg>
        <pc:picChg chg="del">
          <ac:chgData name="Aranxa Zepeda Herrera" userId="c7bce529-ffec-4142-a2a9-ceaca1e5a224" providerId="ADAL" clId="{33F26138-1736-48ED-92BE-C49C4B57A761}" dt="2023-09-29T19:24:17.572" v="418" actId="478"/>
          <ac:picMkLst>
            <pc:docMk/>
            <pc:sldMk cId="2604749361" sldId="954"/>
            <ac:picMk id="4" creationId="{8BFFE018-DBD0-01B8-36BC-22BF8795385C}"/>
          </ac:picMkLst>
        </pc:picChg>
      </pc:sldChg>
      <pc:sldChg chg="addSp delSp modSp mod">
        <pc:chgData name="Aranxa Zepeda Herrera" userId="c7bce529-ffec-4142-a2a9-ceaca1e5a224" providerId="ADAL" clId="{33F26138-1736-48ED-92BE-C49C4B57A761}" dt="2023-09-30T00:00:38.266" v="1496" actId="1076"/>
        <pc:sldMkLst>
          <pc:docMk/>
          <pc:sldMk cId="1622742577" sldId="1011"/>
        </pc:sldMkLst>
        <pc:spChg chg="mod">
          <ac:chgData name="Aranxa Zepeda Herrera" userId="c7bce529-ffec-4142-a2a9-ceaca1e5a224" providerId="ADAL" clId="{33F26138-1736-48ED-92BE-C49C4B57A761}" dt="2023-09-29T19:11:01.810" v="190" actId="20577"/>
          <ac:spMkLst>
            <pc:docMk/>
            <pc:sldMk cId="1622742577" sldId="1011"/>
            <ac:spMk id="10" creationId="{6855F4FB-C0ED-994D-CE8C-8D8C119AFA50}"/>
          </ac:spMkLst>
        </pc:spChg>
        <pc:spChg chg="add mod">
          <ac:chgData name="Aranxa Zepeda Herrera" userId="c7bce529-ffec-4142-a2a9-ceaca1e5a224" providerId="ADAL" clId="{33F26138-1736-48ED-92BE-C49C4B57A761}" dt="2023-09-30T00:00:38.266" v="1496" actId="1076"/>
          <ac:spMkLst>
            <pc:docMk/>
            <pc:sldMk cId="1622742577" sldId="1011"/>
            <ac:spMk id="16" creationId="{BF66511D-86E6-14D0-5ABC-A3DFA3E93027}"/>
          </ac:spMkLst>
        </pc:spChg>
        <pc:spChg chg="mod ord">
          <ac:chgData name="Aranxa Zepeda Herrera" userId="c7bce529-ffec-4142-a2a9-ceaca1e5a224" providerId="ADAL" clId="{33F26138-1736-48ED-92BE-C49C4B57A761}" dt="2023-09-29T19:10:42.680" v="188" actId="1038"/>
          <ac:spMkLst>
            <pc:docMk/>
            <pc:sldMk cId="1622742577" sldId="1011"/>
            <ac:spMk id="19" creationId="{520392BB-404A-D046-DC38-1540C42A9EF9}"/>
          </ac:spMkLst>
        </pc:spChg>
        <pc:spChg chg="mod">
          <ac:chgData name="Aranxa Zepeda Herrera" userId="c7bce529-ffec-4142-a2a9-ceaca1e5a224" providerId="ADAL" clId="{33F26138-1736-48ED-92BE-C49C4B57A761}" dt="2023-09-29T18:52:16.383" v="1" actId="20577"/>
          <ac:spMkLst>
            <pc:docMk/>
            <pc:sldMk cId="1622742577" sldId="1011"/>
            <ac:spMk id="32" creationId="{367EF0EE-D00D-4131-97C7-CF5F7D03701C}"/>
          </ac:spMkLst>
        </pc:spChg>
        <pc:picChg chg="add del mod">
          <ac:chgData name="Aranxa Zepeda Herrera" userId="c7bce529-ffec-4142-a2a9-ceaca1e5a224" providerId="ADAL" clId="{33F26138-1736-48ED-92BE-C49C4B57A761}" dt="2023-09-29T18:58:41.825" v="4" actId="478"/>
          <ac:picMkLst>
            <pc:docMk/>
            <pc:sldMk cId="1622742577" sldId="1011"/>
            <ac:picMk id="3" creationId="{6FA21C53-E46D-8C83-2762-E659FB040DD3}"/>
          </ac:picMkLst>
        </pc:picChg>
        <pc:picChg chg="del">
          <ac:chgData name="Aranxa Zepeda Herrera" userId="c7bce529-ffec-4142-a2a9-ceaca1e5a224" providerId="ADAL" clId="{33F26138-1736-48ED-92BE-C49C4B57A761}" dt="2023-09-29T18:59:09.808" v="7" actId="478"/>
          <ac:picMkLst>
            <pc:docMk/>
            <pc:sldMk cId="1622742577" sldId="1011"/>
            <ac:picMk id="4" creationId="{1AD382BF-82CD-DB35-E63C-7E17DCC9997C}"/>
          </ac:picMkLst>
        </pc:picChg>
        <pc:picChg chg="add mod ord modCrop">
          <ac:chgData name="Aranxa Zepeda Herrera" userId="c7bce529-ffec-4142-a2a9-ceaca1e5a224" providerId="ADAL" clId="{33F26138-1736-48ED-92BE-C49C4B57A761}" dt="2023-09-29T23:59:05.838" v="1462" actId="1035"/>
          <ac:picMkLst>
            <pc:docMk/>
            <pc:sldMk cId="1622742577" sldId="1011"/>
            <ac:picMk id="6" creationId="{AC373941-69A8-8E89-29C8-FF08023E6928}"/>
          </ac:picMkLst>
        </pc:picChg>
        <pc:picChg chg="del">
          <ac:chgData name="Aranxa Zepeda Herrera" userId="c7bce529-ffec-4142-a2a9-ceaca1e5a224" providerId="ADAL" clId="{33F26138-1736-48ED-92BE-C49C4B57A761}" dt="2023-09-29T19:03:22.720" v="58" actId="478"/>
          <ac:picMkLst>
            <pc:docMk/>
            <pc:sldMk cId="1622742577" sldId="1011"/>
            <ac:picMk id="7" creationId="{4A4938C3-A59C-8570-8B6A-8EF8F09FEFC1}"/>
          </ac:picMkLst>
        </pc:picChg>
        <pc:picChg chg="add mod modCrop">
          <ac:chgData name="Aranxa Zepeda Herrera" userId="c7bce529-ffec-4142-a2a9-ceaca1e5a224" providerId="ADAL" clId="{33F26138-1736-48ED-92BE-C49C4B57A761}" dt="2023-09-29T23:59:08.020" v="1465" actId="1035"/>
          <ac:picMkLst>
            <pc:docMk/>
            <pc:sldMk cId="1622742577" sldId="1011"/>
            <ac:picMk id="9" creationId="{DAB088E1-169B-26E2-46EB-3A187977378F}"/>
          </ac:picMkLst>
        </pc:picChg>
        <pc:picChg chg="del">
          <ac:chgData name="Aranxa Zepeda Herrera" userId="c7bce529-ffec-4142-a2a9-ceaca1e5a224" providerId="ADAL" clId="{33F26138-1736-48ED-92BE-C49C4B57A761}" dt="2023-09-29T19:03:56.042" v="68" actId="478"/>
          <ac:picMkLst>
            <pc:docMk/>
            <pc:sldMk cId="1622742577" sldId="1011"/>
            <ac:picMk id="11" creationId="{39C4E5B0-0042-FD79-D75C-66986C5BEC48}"/>
          </ac:picMkLst>
        </pc:picChg>
        <pc:picChg chg="ord">
          <ac:chgData name="Aranxa Zepeda Herrera" userId="c7bce529-ffec-4142-a2a9-ceaca1e5a224" providerId="ADAL" clId="{33F26138-1736-48ED-92BE-C49C4B57A761}" dt="2023-09-29T19:03:46.552" v="65" actId="166"/>
          <ac:picMkLst>
            <pc:docMk/>
            <pc:sldMk cId="1622742577" sldId="1011"/>
            <ac:picMk id="13" creationId="{286151D4-C4FF-43F8-B9DE-6CE6DF648D1B}"/>
          </ac:picMkLst>
        </pc:picChg>
        <pc:picChg chg="add mod">
          <ac:chgData name="Aranxa Zepeda Herrera" userId="c7bce529-ffec-4142-a2a9-ceaca1e5a224" providerId="ADAL" clId="{33F26138-1736-48ED-92BE-C49C4B57A761}" dt="2023-09-29T19:08:42.743" v="126" actId="14100"/>
          <ac:picMkLst>
            <pc:docMk/>
            <pc:sldMk cId="1622742577" sldId="1011"/>
            <ac:picMk id="15" creationId="{939047D2-EFE7-4B18-1ECF-572BE797E46E}"/>
          </ac:picMkLst>
        </pc:picChg>
      </pc:sldChg>
      <pc:sldChg chg="addSp delSp modSp mod">
        <pc:chgData name="Aranxa Zepeda Herrera" userId="c7bce529-ffec-4142-a2a9-ceaca1e5a224" providerId="ADAL" clId="{33F26138-1736-48ED-92BE-C49C4B57A761}" dt="2023-09-29T23:59:55.603" v="1478" actId="27107"/>
        <pc:sldMkLst>
          <pc:docMk/>
          <pc:sldMk cId="1306232964" sldId="1015"/>
        </pc:sldMkLst>
        <pc:spChg chg="ord">
          <ac:chgData name="Aranxa Zepeda Herrera" userId="c7bce529-ffec-4142-a2a9-ceaca1e5a224" providerId="ADAL" clId="{33F26138-1736-48ED-92BE-C49C4B57A761}" dt="2023-09-29T19:09:23.450" v="131" actId="166"/>
          <ac:spMkLst>
            <pc:docMk/>
            <pc:sldMk cId="1306232964" sldId="1015"/>
            <ac:spMk id="4" creationId="{9C78C6F6-349E-2E2E-8A8D-0995BDB346BF}"/>
          </ac:spMkLst>
        </pc:spChg>
        <pc:spChg chg="mod ord">
          <ac:chgData name="Aranxa Zepeda Herrera" userId="c7bce529-ffec-4142-a2a9-ceaca1e5a224" providerId="ADAL" clId="{33F26138-1736-48ED-92BE-C49C4B57A761}" dt="2023-09-29T19:15:18.397" v="228" actId="1036"/>
          <ac:spMkLst>
            <pc:docMk/>
            <pc:sldMk cId="1306232964" sldId="1015"/>
            <ac:spMk id="5" creationId="{A613A7F5-A2E5-BE1E-D674-D2C65A70130E}"/>
          </ac:spMkLst>
        </pc:spChg>
        <pc:spChg chg="add mod">
          <ac:chgData name="Aranxa Zepeda Herrera" userId="c7bce529-ffec-4142-a2a9-ceaca1e5a224" providerId="ADAL" clId="{33F26138-1736-48ED-92BE-C49C4B57A761}" dt="2023-09-29T23:59:55.603" v="1478" actId="27107"/>
          <ac:spMkLst>
            <pc:docMk/>
            <pc:sldMk cId="1306232964" sldId="1015"/>
            <ac:spMk id="14" creationId="{AEEE9A10-0507-92E4-D8EF-C47E83398E32}"/>
          </ac:spMkLst>
        </pc:spChg>
        <pc:spChg chg="mod">
          <ac:chgData name="Aranxa Zepeda Herrera" userId="c7bce529-ffec-4142-a2a9-ceaca1e5a224" providerId="ADAL" clId="{33F26138-1736-48ED-92BE-C49C4B57A761}" dt="2023-09-29T19:05:25.067" v="105" actId="20577"/>
          <ac:spMkLst>
            <pc:docMk/>
            <pc:sldMk cId="1306232964" sldId="1015"/>
            <ac:spMk id="32" creationId="{367EF0EE-D00D-4131-97C7-CF5F7D03701C}"/>
          </ac:spMkLst>
        </pc:spChg>
        <pc:picChg chg="add del mod modCrop">
          <ac:chgData name="Aranxa Zepeda Herrera" userId="c7bce529-ffec-4142-a2a9-ceaca1e5a224" providerId="ADAL" clId="{33F26138-1736-48ED-92BE-C49C4B57A761}" dt="2023-09-29T19:14:55.389" v="221" actId="14100"/>
          <ac:picMkLst>
            <pc:docMk/>
            <pc:sldMk cId="1306232964" sldId="1015"/>
            <ac:picMk id="3" creationId="{C2C4924C-D405-84F1-C45C-081214546967}"/>
          </ac:picMkLst>
        </pc:picChg>
        <pc:picChg chg="del">
          <ac:chgData name="Aranxa Zepeda Herrera" userId="c7bce529-ffec-4142-a2a9-ceaca1e5a224" providerId="ADAL" clId="{33F26138-1736-48ED-92BE-C49C4B57A761}" dt="2023-09-29T19:01:25.817" v="24" actId="478"/>
          <ac:picMkLst>
            <pc:docMk/>
            <pc:sldMk cId="1306232964" sldId="1015"/>
            <ac:picMk id="7" creationId="{9BB3E157-01E4-A29C-1681-BBD2760E6B26}"/>
          </ac:picMkLst>
        </pc:picChg>
        <pc:picChg chg="add del mod">
          <ac:chgData name="Aranxa Zepeda Herrera" userId="c7bce529-ffec-4142-a2a9-ceaca1e5a224" providerId="ADAL" clId="{33F26138-1736-48ED-92BE-C49C4B57A761}" dt="2023-09-29T19:05:10.312" v="103" actId="22"/>
          <ac:picMkLst>
            <pc:docMk/>
            <pc:sldMk cId="1306232964" sldId="1015"/>
            <ac:picMk id="8" creationId="{9CAFDE59-0A89-38C3-07EA-71B12201CA6B}"/>
          </ac:picMkLst>
        </pc:picChg>
        <pc:picChg chg="add del">
          <ac:chgData name="Aranxa Zepeda Herrera" userId="c7bce529-ffec-4142-a2a9-ceaca1e5a224" providerId="ADAL" clId="{33F26138-1736-48ED-92BE-C49C4B57A761}" dt="2023-09-29T19:05:30.756" v="106" actId="478"/>
          <ac:picMkLst>
            <pc:docMk/>
            <pc:sldMk cId="1306232964" sldId="1015"/>
            <ac:picMk id="9" creationId="{D3F368B7-0EBB-A02E-6AFE-33962F9C014B}"/>
          </ac:picMkLst>
        </pc:picChg>
        <pc:picChg chg="add del mod">
          <ac:chgData name="Aranxa Zepeda Herrera" userId="c7bce529-ffec-4142-a2a9-ceaca1e5a224" providerId="ADAL" clId="{33F26138-1736-48ED-92BE-C49C4B57A761}" dt="2023-09-29T19:09:09.217" v="129" actId="478"/>
          <ac:picMkLst>
            <pc:docMk/>
            <pc:sldMk cId="1306232964" sldId="1015"/>
            <ac:picMk id="10" creationId="{90FA42E0-A62C-B0CD-682B-FEA0CED95719}"/>
          </ac:picMkLst>
        </pc:picChg>
        <pc:picChg chg="add mod">
          <ac:chgData name="Aranxa Zepeda Herrera" userId="c7bce529-ffec-4142-a2a9-ceaca1e5a224" providerId="ADAL" clId="{33F26138-1736-48ED-92BE-C49C4B57A761}" dt="2023-09-29T19:11:27.901" v="195" actId="14100"/>
          <ac:picMkLst>
            <pc:docMk/>
            <pc:sldMk cId="1306232964" sldId="1015"/>
            <ac:picMk id="12" creationId="{183B0E32-5A38-CCC4-25EB-CE28E4A5B1EC}"/>
          </ac:picMkLst>
        </pc:picChg>
        <pc:picChg chg="add mod">
          <ac:chgData name="Aranxa Zepeda Herrera" userId="c7bce529-ffec-4142-a2a9-ceaca1e5a224" providerId="ADAL" clId="{33F26138-1736-48ED-92BE-C49C4B57A761}" dt="2023-09-29T19:09:14.256" v="130"/>
          <ac:picMkLst>
            <pc:docMk/>
            <pc:sldMk cId="1306232964" sldId="1015"/>
            <ac:picMk id="13" creationId="{C9134EB7-EEB3-0C0A-8BF0-D0138ABBD7E2}"/>
          </ac:picMkLst>
        </pc:picChg>
        <pc:picChg chg="ord">
          <ac:chgData name="Aranxa Zepeda Herrera" userId="c7bce529-ffec-4142-a2a9-ceaca1e5a224" providerId="ADAL" clId="{33F26138-1736-48ED-92BE-C49C4B57A761}" dt="2023-09-29T19:06:08.722" v="111" actId="166"/>
          <ac:picMkLst>
            <pc:docMk/>
            <pc:sldMk cId="1306232964" sldId="1015"/>
            <ac:picMk id="16" creationId="{3A2A2D5F-2FF2-4044-A02E-4C265B418FF3}"/>
          </ac:picMkLst>
        </pc:picChg>
      </pc:sldChg>
      <pc:sldChg chg="addSp delSp modSp mod">
        <pc:chgData name="Aranxa Zepeda Herrera" userId="c7bce529-ffec-4142-a2a9-ceaca1e5a224" providerId="ADAL" clId="{33F26138-1736-48ED-92BE-C49C4B57A761}" dt="2023-09-29T23:59:51.989" v="1477" actId="27107"/>
        <pc:sldMkLst>
          <pc:docMk/>
          <pc:sldMk cId="1686683552" sldId="1016"/>
        </pc:sldMkLst>
        <pc:spChg chg="mod ord">
          <ac:chgData name="Aranxa Zepeda Herrera" userId="c7bce529-ffec-4142-a2a9-ceaca1e5a224" providerId="ADAL" clId="{33F26138-1736-48ED-92BE-C49C4B57A761}" dt="2023-09-29T19:11:55.037" v="210" actId="14100"/>
          <ac:spMkLst>
            <pc:docMk/>
            <pc:sldMk cId="1686683552" sldId="1016"/>
            <ac:spMk id="4" creationId="{84AD0877-CA04-077D-4A4A-A9E1394A151F}"/>
          </ac:spMkLst>
        </pc:spChg>
        <pc:spChg chg="mod ord">
          <ac:chgData name="Aranxa Zepeda Herrera" userId="c7bce529-ffec-4142-a2a9-ceaca1e5a224" providerId="ADAL" clId="{33F26138-1736-48ED-92BE-C49C4B57A761}" dt="2023-09-29T19:12:04.318" v="219" actId="1038"/>
          <ac:spMkLst>
            <pc:docMk/>
            <pc:sldMk cId="1686683552" sldId="1016"/>
            <ac:spMk id="9" creationId="{63331F76-A73A-EEB7-37AC-CF2AF7DEB69A}"/>
          </ac:spMkLst>
        </pc:spChg>
        <pc:spChg chg="add mod">
          <ac:chgData name="Aranxa Zepeda Herrera" userId="c7bce529-ffec-4142-a2a9-ceaca1e5a224" providerId="ADAL" clId="{33F26138-1736-48ED-92BE-C49C4B57A761}" dt="2023-09-29T23:59:51.989" v="1477" actId="27107"/>
          <ac:spMkLst>
            <pc:docMk/>
            <pc:sldMk cId="1686683552" sldId="1016"/>
            <ac:spMk id="12" creationId="{FA571879-B38F-F4FE-3007-6EC67660BB7E}"/>
          </ac:spMkLst>
        </pc:spChg>
        <pc:spChg chg="mod">
          <ac:chgData name="Aranxa Zepeda Herrera" userId="c7bce529-ffec-4142-a2a9-ceaca1e5a224" providerId="ADAL" clId="{33F26138-1736-48ED-92BE-C49C4B57A761}" dt="2023-09-29T19:15:55.713" v="232" actId="20577"/>
          <ac:spMkLst>
            <pc:docMk/>
            <pc:sldMk cId="1686683552" sldId="1016"/>
            <ac:spMk id="32" creationId="{367EF0EE-D00D-4131-97C7-CF5F7D03701C}"/>
          </ac:spMkLst>
        </pc:spChg>
        <pc:picChg chg="add mod">
          <ac:chgData name="Aranxa Zepeda Herrera" userId="c7bce529-ffec-4142-a2a9-ceaca1e5a224" providerId="ADAL" clId="{33F26138-1736-48ED-92BE-C49C4B57A761}" dt="2023-09-29T19:15:04.565" v="222" actId="14100"/>
          <ac:picMkLst>
            <pc:docMk/>
            <pc:sldMk cId="1686683552" sldId="1016"/>
            <ac:picMk id="3" creationId="{2181828A-AE63-300D-010D-D9FC71BB2EDD}"/>
          </ac:picMkLst>
        </pc:picChg>
        <pc:picChg chg="del">
          <ac:chgData name="Aranxa Zepeda Herrera" userId="c7bce529-ffec-4142-a2a9-ceaca1e5a224" providerId="ADAL" clId="{33F26138-1736-48ED-92BE-C49C4B57A761}" dt="2023-09-29T19:02:10.277" v="57" actId="478"/>
          <ac:picMkLst>
            <pc:docMk/>
            <pc:sldMk cId="1686683552" sldId="1016"/>
            <ac:picMk id="5" creationId="{155ABAAC-37CE-9248-B963-354982546547}"/>
          </ac:picMkLst>
        </pc:picChg>
        <pc:picChg chg="del">
          <ac:chgData name="Aranxa Zepeda Herrera" userId="c7bce529-ffec-4142-a2a9-ceaca1e5a224" providerId="ADAL" clId="{33F26138-1736-48ED-92BE-C49C4B57A761}" dt="2023-09-29T19:06:56.345" v="117" actId="478"/>
          <ac:picMkLst>
            <pc:docMk/>
            <pc:sldMk cId="1686683552" sldId="1016"/>
            <ac:picMk id="7" creationId="{181FEF21-5093-56EC-711B-A5FAAB768043}"/>
          </ac:picMkLst>
        </pc:picChg>
        <pc:picChg chg="add mod">
          <ac:chgData name="Aranxa Zepeda Herrera" userId="c7bce529-ffec-4142-a2a9-ceaca1e5a224" providerId="ADAL" clId="{33F26138-1736-48ED-92BE-C49C4B57A761}" dt="2023-09-29T19:15:07.017" v="223" actId="14100"/>
          <ac:picMkLst>
            <pc:docMk/>
            <pc:sldMk cId="1686683552" sldId="1016"/>
            <ac:picMk id="8" creationId="{70AD22BA-5C4D-BC76-DFD6-6EBFA8EA80A0}"/>
          </ac:picMkLst>
        </pc:picChg>
        <pc:picChg chg="del">
          <ac:chgData name="Aranxa Zepeda Herrera" userId="c7bce529-ffec-4142-a2a9-ceaca1e5a224" providerId="ADAL" clId="{33F26138-1736-48ED-92BE-C49C4B57A761}" dt="2023-09-29T19:07:40.463" v="123" actId="478"/>
          <ac:picMkLst>
            <pc:docMk/>
            <pc:sldMk cId="1686683552" sldId="1016"/>
            <ac:picMk id="10" creationId="{616DD6C7-8120-17FF-7852-FBB64E7AB3D0}"/>
          </ac:picMkLst>
        </pc:picChg>
        <pc:picChg chg="add mod">
          <ac:chgData name="Aranxa Zepeda Herrera" userId="c7bce529-ffec-4142-a2a9-ceaca1e5a224" providerId="ADAL" clId="{33F26138-1736-48ED-92BE-C49C4B57A761}" dt="2023-09-29T19:11:42.225" v="201" actId="1037"/>
          <ac:picMkLst>
            <pc:docMk/>
            <pc:sldMk cId="1686683552" sldId="1016"/>
            <ac:picMk id="11" creationId="{49927DB0-6451-4B06-D6B4-577A71FEC621}"/>
          </ac:picMkLst>
        </pc:picChg>
        <pc:picChg chg="ord">
          <ac:chgData name="Aranxa Zepeda Herrera" userId="c7bce529-ffec-4142-a2a9-ceaca1e5a224" providerId="ADAL" clId="{33F26138-1736-48ED-92BE-C49C4B57A761}" dt="2023-09-29T19:07:34.517" v="121" actId="166"/>
          <ac:picMkLst>
            <pc:docMk/>
            <pc:sldMk cId="1686683552" sldId="1016"/>
            <ac:picMk id="17" creationId="{39571F6C-33FC-4B1A-9A1C-309D9D2C43B5}"/>
          </ac:picMkLst>
        </pc:picChg>
      </pc:sldChg>
      <pc:sldChg chg="addSp delSp modSp mod">
        <pc:chgData name="Aranxa Zepeda Herrera" userId="c7bce529-ffec-4142-a2a9-ceaca1e5a224" providerId="ADAL" clId="{33F26138-1736-48ED-92BE-C49C4B57A761}" dt="2023-09-29T23:04:26.520" v="1288" actId="20577"/>
        <pc:sldMkLst>
          <pc:docMk/>
          <pc:sldMk cId="3354801092" sldId="2914"/>
        </pc:sldMkLst>
        <pc:spChg chg="mod">
          <ac:chgData name="Aranxa Zepeda Herrera" userId="c7bce529-ffec-4142-a2a9-ceaca1e5a224" providerId="ADAL" clId="{33F26138-1736-48ED-92BE-C49C4B57A761}" dt="2023-09-29T23:04:26.520" v="1288" actId="20577"/>
          <ac:spMkLst>
            <pc:docMk/>
            <pc:sldMk cId="3354801092" sldId="2914"/>
            <ac:spMk id="18" creationId="{F7F5D534-81AF-4784-A10D-CB3EECA19EA8}"/>
          </ac:spMkLst>
        </pc:spChg>
        <pc:spChg chg="mod">
          <ac:chgData name="Aranxa Zepeda Herrera" userId="c7bce529-ffec-4142-a2a9-ceaca1e5a224" providerId="ADAL" clId="{33F26138-1736-48ED-92BE-C49C4B57A761}" dt="2023-09-29T23:03:59.960" v="1283" actId="255"/>
          <ac:spMkLst>
            <pc:docMk/>
            <pc:sldMk cId="3354801092" sldId="2914"/>
            <ac:spMk id="30" creationId="{196FD4FF-758A-703A-F34C-26019903C0C9}"/>
          </ac:spMkLst>
        </pc:spChg>
        <pc:grpChg chg="del">
          <ac:chgData name="Aranxa Zepeda Herrera" userId="c7bce529-ffec-4142-a2a9-ceaca1e5a224" providerId="ADAL" clId="{33F26138-1736-48ED-92BE-C49C4B57A761}" dt="2023-09-29T22:57:49.001" v="1213" actId="478"/>
          <ac:grpSpMkLst>
            <pc:docMk/>
            <pc:sldMk cId="3354801092" sldId="2914"/>
            <ac:grpSpMk id="19" creationId="{78382343-7732-3553-9AD9-AAD160BB4DA4}"/>
          </ac:grpSpMkLst>
        </pc:grpChg>
        <pc:grpChg chg="add mod">
          <ac:chgData name="Aranxa Zepeda Herrera" userId="c7bce529-ffec-4142-a2a9-ceaca1e5a224" providerId="ADAL" clId="{33F26138-1736-48ED-92BE-C49C4B57A761}" dt="2023-09-29T22:58:48.633" v="1232" actId="164"/>
          <ac:grpSpMkLst>
            <pc:docMk/>
            <pc:sldMk cId="3354801092" sldId="2914"/>
            <ac:grpSpMk id="31" creationId="{3E29B50F-C61B-58D8-1B0C-DA236C857ED7}"/>
          </ac:grpSpMkLst>
        </pc:grpChg>
        <pc:grpChg chg="add mod">
          <ac:chgData name="Aranxa Zepeda Herrera" userId="c7bce529-ffec-4142-a2a9-ceaca1e5a224" providerId="ADAL" clId="{33F26138-1736-48ED-92BE-C49C4B57A761}" dt="2023-09-29T22:59:18.613" v="1241" actId="14100"/>
          <ac:grpSpMkLst>
            <pc:docMk/>
            <pc:sldMk cId="3354801092" sldId="2914"/>
            <ac:grpSpMk id="34" creationId="{5B3DDC7F-3E0D-1069-CB70-EC451DC7A252}"/>
          </ac:grpSpMkLst>
        </pc:grpChg>
        <pc:picChg chg="del">
          <ac:chgData name="Aranxa Zepeda Herrera" userId="c7bce529-ffec-4142-a2a9-ceaca1e5a224" providerId="ADAL" clId="{33F26138-1736-48ED-92BE-C49C4B57A761}" dt="2023-09-29T22:54:14.312" v="1046" actId="478"/>
          <ac:picMkLst>
            <pc:docMk/>
            <pc:sldMk cId="3354801092" sldId="2914"/>
            <ac:picMk id="6" creationId="{26BBEDC5-8882-30EE-5D26-CA758C7F2460}"/>
          </ac:picMkLst>
        </pc:picChg>
        <pc:picChg chg="add mod">
          <ac:chgData name="Aranxa Zepeda Herrera" userId="c7bce529-ffec-4142-a2a9-ceaca1e5a224" providerId="ADAL" clId="{33F26138-1736-48ED-92BE-C49C4B57A761}" dt="2023-09-29T22:53:05.566" v="1035" actId="1036"/>
          <ac:picMkLst>
            <pc:docMk/>
            <pc:sldMk cId="3354801092" sldId="2914"/>
            <ac:picMk id="7" creationId="{19532B9E-BA52-19CB-8DA6-D4EE17BF80A6}"/>
          </ac:picMkLst>
        </pc:picChg>
        <pc:picChg chg="del">
          <ac:chgData name="Aranxa Zepeda Herrera" userId="c7bce529-ffec-4142-a2a9-ceaca1e5a224" providerId="ADAL" clId="{33F26138-1736-48ED-92BE-C49C4B57A761}" dt="2023-09-29T22:52:56.182" v="1027" actId="478"/>
          <ac:picMkLst>
            <pc:docMk/>
            <pc:sldMk cId="3354801092" sldId="2914"/>
            <ac:picMk id="12" creationId="{2478FE43-D67D-7206-2ABC-E450095B4C7C}"/>
          </ac:picMkLst>
        </pc:picChg>
        <pc:picChg chg="add mod">
          <ac:chgData name="Aranxa Zepeda Herrera" userId="c7bce529-ffec-4142-a2a9-ceaca1e5a224" providerId="ADAL" clId="{33F26138-1736-48ED-92BE-C49C4B57A761}" dt="2023-09-29T22:53:42.781" v="1045" actId="1036"/>
          <ac:picMkLst>
            <pc:docMk/>
            <pc:sldMk cId="3354801092" sldId="2914"/>
            <ac:picMk id="14" creationId="{37E13BC2-7C02-3D39-8C9B-51358C6827A5}"/>
          </ac:picMkLst>
        </pc:picChg>
        <pc:picChg chg="add mod modCrop">
          <ac:chgData name="Aranxa Zepeda Herrera" userId="c7bce529-ffec-4142-a2a9-ceaca1e5a224" providerId="ADAL" clId="{33F26138-1736-48ED-92BE-C49C4B57A761}" dt="2023-09-29T22:55:03.653" v="1070" actId="732"/>
          <ac:picMkLst>
            <pc:docMk/>
            <pc:sldMk cId="3354801092" sldId="2914"/>
            <ac:picMk id="22" creationId="{1EED4675-A76F-50D9-8951-33783AD4A5FA}"/>
          </ac:picMkLst>
        </pc:picChg>
        <pc:picChg chg="del">
          <ac:chgData name="Aranxa Zepeda Herrera" userId="c7bce529-ffec-4142-a2a9-ceaca1e5a224" providerId="ADAL" clId="{33F26138-1736-48ED-92BE-C49C4B57A761}" dt="2023-09-29T22:53:14.875" v="1036" actId="478"/>
          <ac:picMkLst>
            <pc:docMk/>
            <pc:sldMk cId="3354801092" sldId="2914"/>
            <ac:picMk id="24" creationId="{8D3A866F-7FAA-93FE-F198-5CFA3C32566D}"/>
          </ac:picMkLst>
        </pc:picChg>
        <pc:picChg chg="add mod modCrop">
          <ac:chgData name="Aranxa Zepeda Herrera" userId="c7bce529-ffec-4142-a2a9-ceaca1e5a224" providerId="ADAL" clId="{33F26138-1736-48ED-92BE-C49C4B57A761}" dt="2023-09-29T22:57:40.197" v="1210" actId="732"/>
          <ac:picMkLst>
            <pc:docMk/>
            <pc:sldMk cId="3354801092" sldId="2914"/>
            <ac:picMk id="25" creationId="{1D346991-20F6-DEFB-D6D8-7B12B0428278}"/>
          </ac:picMkLst>
        </pc:picChg>
        <pc:picChg chg="del">
          <ac:chgData name="Aranxa Zepeda Herrera" userId="c7bce529-ffec-4142-a2a9-ceaca1e5a224" providerId="ADAL" clId="{33F26138-1736-48ED-92BE-C49C4B57A761}" dt="2023-09-29T23:02:05.905" v="1244" actId="478"/>
          <ac:picMkLst>
            <pc:docMk/>
            <pc:sldMk cId="3354801092" sldId="2914"/>
            <ac:picMk id="27" creationId="{B8D66270-1D6B-A225-3299-1750DC500C7C}"/>
          </ac:picMkLst>
        </pc:picChg>
        <pc:picChg chg="add mod">
          <ac:chgData name="Aranxa Zepeda Herrera" userId="c7bce529-ffec-4142-a2a9-ceaca1e5a224" providerId="ADAL" clId="{33F26138-1736-48ED-92BE-C49C4B57A761}" dt="2023-09-29T22:57:43.217" v="1212" actId="1037"/>
          <ac:picMkLst>
            <pc:docMk/>
            <pc:sldMk cId="3354801092" sldId="2914"/>
            <ac:picMk id="28" creationId="{D01CC561-BDC6-EEFB-87E9-DD02E3E0CE2A}"/>
          </ac:picMkLst>
        </pc:picChg>
        <pc:picChg chg="add del mod">
          <ac:chgData name="Aranxa Zepeda Herrera" userId="c7bce529-ffec-4142-a2a9-ceaca1e5a224" providerId="ADAL" clId="{33F26138-1736-48ED-92BE-C49C4B57A761}" dt="2023-09-29T23:03:13.033" v="1260" actId="478"/>
          <ac:picMkLst>
            <pc:docMk/>
            <pc:sldMk cId="3354801092" sldId="2914"/>
            <ac:picMk id="29" creationId="{1D095479-2A89-14EF-C7EF-E96DC179E9D4}"/>
          </ac:picMkLst>
        </pc:picChg>
        <pc:picChg chg="add mod modCrop">
          <ac:chgData name="Aranxa Zepeda Herrera" userId="c7bce529-ffec-4142-a2a9-ceaca1e5a224" providerId="ADAL" clId="{33F26138-1736-48ED-92BE-C49C4B57A761}" dt="2023-09-29T22:58:56.414" v="1236" actId="1035"/>
          <ac:picMkLst>
            <pc:docMk/>
            <pc:sldMk cId="3354801092" sldId="2914"/>
            <ac:picMk id="33" creationId="{51D31F67-202C-5182-3F9E-AEF8DB7E6966}"/>
          </ac:picMkLst>
        </pc:picChg>
        <pc:picChg chg="add mod ord modCrop">
          <ac:chgData name="Aranxa Zepeda Herrera" userId="c7bce529-ffec-4142-a2a9-ceaca1e5a224" providerId="ADAL" clId="{33F26138-1736-48ED-92BE-C49C4B57A761}" dt="2023-09-29T23:04:19.628" v="1286" actId="14100"/>
          <ac:picMkLst>
            <pc:docMk/>
            <pc:sldMk cId="3354801092" sldId="2914"/>
            <ac:picMk id="37" creationId="{AFD09C6F-D37F-71FC-D4AD-4FFF6C9DBD3E}"/>
          </ac:picMkLst>
        </pc:picChg>
        <pc:picChg chg="add mod modCrop">
          <ac:chgData name="Aranxa Zepeda Herrera" userId="c7bce529-ffec-4142-a2a9-ceaca1e5a224" providerId="ADAL" clId="{33F26138-1736-48ED-92BE-C49C4B57A761}" dt="2023-09-29T23:03:27.269" v="1270" actId="732"/>
          <ac:picMkLst>
            <pc:docMk/>
            <pc:sldMk cId="3354801092" sldId="2914"/>
            <ac:picMk id="40" creationId="{AB36F9BF-A512-2726-5B91-4F71830C176D}"/>
          </ac:picMkLst>
        </pc:picChg>
      </pc:sldChg>
      <pc:sldChg chg="addSp delSp modSp mod">
        <pc:chgData name="Aranxa Zepeda Herrera" userId="c7bce529-ffec-4142-a2a9-ceaca1e5a224" providerId="ADAL" clId="{33F26138-1736-48ED-92BE-C49C4B57A761}" dt="2023-09-29T20:50:07.041" v="946" actId="208"/>
        <pc:sldMkLst>
          <pc:docMk/>
          <pc:sldMk cId="1676502829" sldId="3207"/>
        </pc:sldMkLst>
        <pc:spChg chg="mod">
          <ac:chgData name="Aranxa Zepeda Herrera" userId="c7bce529-ffec-4142-a2a9-ceaca1e5a224" providerId="ADAL" clId="{33F26138-1736-48ED-92BE-C49C4B57A761}" dt="2023-09-29T20:49:33.797" v="937" actId="14100"/>
          <ac:spMkLst>
            <pc:docMk/>
            <pc:sldMk cId="1676502829" sldId="3207"/>
            <ac:spMk id="9" creationId="{1986E902-6F64-360B-9F2C-9B1BDDC70B42}"/>
          </ac:spMkLst>
        </pc:spChg>
        <pc:picChg chg="add mod modCrop">
          <ac:chgData name="Aranxa Zepeda Herrera" userId="c7bce529-ffec-4142-a2a9-ceaca1e5a224" providerId="ADAL" clId="{33F26138-1736-48ED-92BE-C49C4B57A761}" dt="2023-09-29T20:50:07.041" v="946" actId="208"/>
          <ac:picMkLst>
            <pc:docMk/>
            <pc:sldMk cId="1676502829" sldId="3207"/>
            <ac:picMk id="4" creationId="{7EE6919A-80F1-9151-2A54-01AB29E0E6C2}"/>
          </ac:picMkLst>
        </pc:picChg>
        <pc:picChg chg="add mod">
          <ac:chgData name="Aranxa Zepeda Herrera" userId="c7bce529-ffec-4142-a2a9-ceaca1e5a224" providerId="ADAL" clId="{33F26138-1736-48ED-92BE-C49C4B57A761}" dt="2023-09-29T20:49:43.706" v="944" actId="1036"/>
          <ac:picMkLst>
            <pc:docMk/>
            <pc:sldMk cId="1676502829" sldId="3207"/>
            <ac:picMk id="5" creationId="{83279AF1-54FE-075D-E692-33D93A53D8F5}"/>
          </ac:picMkLst>
        </pc:picChg>
        <pc:picChg chg="del">
          <ac:chgData name="Aranxa Zepeda Herrera" userId="c7bce529-ffec-4142-a2a9-ceaca1e5a224" providerId="ADAL" clId="{33F26138-1736-48ED-92BE-C49C4B57A761}" dt="2023-09-29T20:47:17.312" v="899" actId="478"/>
          <ac:picMkLst>
            <pc:docMk/>
            <pc:sldMk cId="1676502829" sldId="3207"/>
            <ac:picMk id="6" creationId="{8BC0CEEB-F148-F1B6-188A-20489836E43B}"/>
          </ac:picMkLst>
        </pc:picChg>
        <pc:picChg chg="del">
          <ac:chgData name="Aranxa Zepeda Herrera" userId="c7bce529-ffec-4142-a2a9-ceaca1e5a224" providerId="ADAL" clId="{33F26138-1736-48ED-92BE-C49C4B57A761}" dt="2023-09-29T20:49:01.406" v="929" actId="478"/>
          <ac:picMkLst>
            <pc:docMk/>
            <pc:sldMk cId="1676502829" sldId="3207"/>
            <ac:picMk id="7" creationId="{92030680-5EBF-F90B-7B9F-3E97313D0D84}"/>
          </ac:picMkLst>
        </pc:picChg>
        <pc:picChg chg="mod modCrop">
          <ac:chgData name="Aranxa Zepeda Herrera" userId="c7bce529-ffec-4142-a2a9-ceaca1e5a224" providerId="ADAL" clId="{33F26138-1736-48ED-92BE-C49C4B57A761}" dt="2023-09-29T20:48:45.057" v="927" actId="1035"/>
          <ac:picMkLst>
            <pc:docMk/>
            <pc:sldMk cId="1676502829" sldId="3207"/>
            <ac:picMk id="19" creationId="{0477BEF0-01A3-CB6A-5067-0FF78C0F9DA3}"/>
          </ac:picMkLst>
        </pc:picChg>
      </pc:sldChg>
      <pc:sldChg chg="modSp mod">
        <pc:chgData name="Aranxa Zepeda Herrera" userId="c7bce529-ffec-4142-a2a9-ceaca1e5a224" providerId="ADAL" clId="{33F26138-1736-48ED-92BE-C49C4B57A761}" dt="2023-09-30T00:13:48.369" v="1507" actId="1035"/>
        <pc:sldMkLst>
          <pc:docMk/>
          <pc:sldMk cId="1626478934" sldId="5653"/>
        </pc:sldMkLst>
        <pc:spChg chg="mod">
          <ac:chgData name="Aranxa Zepeda Herrera" userId="c7bce529-ffec-4142-a2a9-ceaca1e5a224" providerId="ADAL" clId="{33F26138-1736-48ED-92BE-C49C4B57A761}" dt="2023-09-30T00:13:48.369" v="1507" actId="1035"/>
          <ac:spMkLst>
            <pc:docMk/>
            <pc:sldMk cId="1626478934" sldId="5653"/>
            <ac:spMk id="2" creationId="{4DB756F1-59BD-7E0A-016E-4B44E33B9BB7}"/>
          </ac:spMkLst>
        </pc:spChg>
      </pc:sldChg>
      <pc:sldChg chg="addSp delSp modSp mod">
        <pc:chgData name="Aranxa Zepeda Herrera" userId="c7bce529-ffec-4142-a2a9-ceaca1e5a224" providerId="ADAL" clId="{33F26138-1736-48ED-92BE-C49C4B57A761}" dt="2023-09-29T23:08:09.290" v="1385" actId="14100"/>
        <pc:sldMkLst>
          <pc:docMk/>
          <pc:sldMk cId="2445092174" sldId="5657"/>
        </pc:sldMkLst>
        <pc:picChg chg="add mod">
          <ac:chgData name="Aranxa Zepeda Herrera" userId="c7bce529-ffec-4142-a2a9-ceaca1e5a224" providerId="ADAL" clId="{33F26138-1736-48ED-92BE-C49C4B57A761}" dt="2023-09-29T23:07:28.581" v="1376" actId="14100"/>
          <ac:picMkLst>
            <pc:docMk/>
            <pc:sldMk cId="2445092174" sldId="5657"/>
            <ac:picMk id="3" creationId="{B71D73E5-2284-32B1-56FC-568C7F65289A}"/>
          </ac:picMkLst>
        </pc:picChg>
        <pc:picChg chg="del mod">
          <ac:chgData name="Aranxa Zepeda Herrera" userId="c7bce529-ffec-4142-a2a9-ceaca1e5a224" providerId="ADAL" clId="{33F26138-1736-48ED-92BE-C49C4B57A761}" dt="2023-09-29T23:07:17.129" v="1372" actId="478"/>
          <ac:picMkLst>
            <pc:docMk/>
            <pc:sldMk cId="2445092174" sldId="5657"/>
            <ac:picMk id="4" creationId="{21A5A62A-2F97-A15E-06DD-04116240494B}"/>
          </ac:picMkLst>
        </pc:picChg>
        <pc:picChg chg="add mod ord">
          <ac:chgData name="Aranxa Zepeda Herrera" userId="c7bce529-ffec-4142-a2a9-ceaca1e5a224" providerId="ADAL" clId="{33F26138-1736-48ED-92BE-C49C4B57A761}" dt="2023-09-29T23:08:09.290" v="1385" actId="14100"/>
          <ac:picMkLst>
            <pc:docMk/>
            <pc:sldMk cId="2445092174" sldId="5657"/>
            <ac:picMk id="6" creationId="{97717690-BA38-0A52-1BFE-10E7AE526884}"/>
          </ac:picMkLst>
        </pc:picChg>
        <pc:picChg chg="del">
          <ac:chgData name="Aranxa Zepeda Herrera" userId="c7bce529-ffec-4142-a2a9-ceaca1e5a224" providerId="ADAL" clId="{33F26138-1736-48ED-92BE-C49C4B57A761}" dt="2023-09-29T23:07:58.697" v="1380" actId="478"/>
          <ac:picMkLst>
            <pc:docMk/>
            <pc:sldMk cId="2445092174" sldId="5657"/>
            <ac:picMk id="8" creationId="{AEDF030E-FD2A-D122-1349-B6D6B04DCD00}"/>
          </ac:picMkLst>
        </pc:picChg>
      </pc:sldChg>
      <pc:sldChg chg="mod modShow">
        <pc:chgData name="Aranxa Zepeda Herrera" userId="c7bce529-ffec-4142-a2a9-ceaca1e5a224" providerId="ADAL" clId="{33F26138-1736-48ED-92BE-C49C4B57A761}" dt="2023-09-29T23:08:46.954" v="1387" actId="729"/>
        <pc:sldMkLst>
          <pc:docMk/>
          <pc:sldMk cId="696430678" sldId="5660"/>
        </pc:sldMkLst>
      </pc:sldChg>
      <pc:sldChg chg="addSp delSp modSp mod">
        <pc:chgData name="Aranxa Zepeda Herrera" userId="c7bce529-ffec-4142-a2a9-ceaca1e5a224" providerId="ADAL" clId="{33F26138-1736-48ED-92BE-C49C4B57A761}" dt="2023-09-29T22:50:32.577" v="1023" actId="1037"/>
        <pc:sldMkLst>
          <pc:docMk/>
          <pc:sldMk cId="1132277641" sldId="5662"/>
        </pc:sldMkLst>
        <pc:grpChg chg="del">
          <ac:chgData name="Aranxa Zepeda Herrera" userId="c7bce529-ffec-4142-a2a9-ceaca1e5a224" providerId="ADAL" clId="{33F26138-1736-48ED-92BE-C49C4B57A761}" dt="2023-09-29T20:51:10.915" v="949" actId="478"/>
          <ac:grpSpMkLst>
            <pc:docMk/>
            <pc:sldMk cId="1132277641" sldId="5662"/>
            <ac:grpSpMk id="15" creationId="{29D57A1C-FAB8-07CE-4096-DDFE883868CC}"/>
          </ac:grpSpMkLst>
        </pc:grpChg>
        <pc:picChg chg="add del mod">
          <ac:chgData name="Aranxa Zepeda Herrera" userId="c7bce529-ffec-4142-a2a9-ceaca1e5a224" providerId="ADAL" clId="{33F26138-1736-48ED-92BE-C49C4B57A761}" dt="2023-09-29T20:51:23.929" v="954" actId="478"/>
          <ac:picMkLst>
            <pc:docMk/>
            <pc:sldMk cId="1132277641" sldId="5662"/>
            <ac:picMk id="5" creationId="{6FEC4D45-7C96-4074-6F7E-02F445B4A812}"/>
          </ac:picMkLst>
        </pc:picChg>
        <pc:picChg chg="add del mod">
          <ac:chgData name="Aranxa Zepeda Herrera" userId="c7bce529-ffec-4142-a2a9-ceaca1e5a224" providerId="ADAL" clId="{33F26138-1736-48ED-92BE-C49C4B57A761}" dt="2023-09-29T22:49:27.502" v="997" actId="478"/>
          <ac:picMkLst>
            <pc:docMk/>
            <pc:sldMk cId="1132277641" sldId="5662"/>
            <ac:picMk id="10" creationId="{51CC29E6-5085-F739-D419-AD911004AE84}"/>
          </ac:picMkLst>
        </pc:picChg>
        <pc:picChg chg="add del mod">
          <ac:chgData name="Aranxa Zepeda Herrera" userId="c7bce529-ffec-4142-a2a9-ceaca1e5a224" providerId="ADAL" clId="{33F26138-1736-48ED-92BE-C49C4B57A761}" dt="2023-09-29T22:49:28.909" v="998" actId="478"/>
          <ac:picMkLst>
            <pc:docMk/>
            <pc:sldMk cId="1132277641" sldId="5662"/>
            <ac:picMk id="12" creationId="{D5B9055C-B512-3D37-FD5E-92479790DC70}"/>
          </ac:picMkLst>
        </pc:picChg>
        <pc:picChg chg="add mod modCrop">
          <ac:chgData name="Aranxa Zepeda Herrera" userId="c7bce529-ffec-4142-a2a9-ceaca1e5a224" providerId="ADAL" clId="{33F26138-1736-48ED-92BE-C49C4B57A761}" dt="2023-09-29T22:49:54.798" v="1003" actId="1076"/>
          <ac:picMkLst>
            <pc:docMk/>
            <pc:sldMk cId="1132277641" sldId="5662"/>
            <ac:picMk id="16" creationId="{66995CE7-D647-6F5E-5A90-B89984D83E55}"/>
          </ac:picMkLst>
        </pc:picChg>
        <pc:picChg chg="add mod modCrop">
          <ac:chgData name="Aranxa Zepeda Herrera" userId="c7bce529-ffec-4142-a2a9-ceaca1e5a224" providerId="ADAL" clId="{33F26138-1736-48ED-92BE-C49C4B57A761}" dt="2023-09-29T22:50:00.881" v="1018" actId="1038"/>
          <ac:picMkLst>
            <pc:docMk/>
            <pc:sldMk cId="1132277641" sldId="5662"/>
            <ac:picMk id="17" creationId="{CC2C5829-A8D5-7AFD-76B9-E25042F785EA}"/>
          </ac:picMkLst>
        </pc:picChg>
        <pc:picChg chg="add mod">
          <ac:chgData name="Aranxa Zepeda Herrera" userId="c7bce529-ffec-4142-a2a9-ceaca1e5a224" providerId="ADAL" clId="{33F26138-1736-48ED-92BE-C49C4B57A761}" dt="2023-09-29T22:50:32.577" v="1023" actId="1037"/>
          <ac:picMkLst>
            <pc:docMk/>
            <pc:sldMk cId="1132277641" sldId="5662"/>
            <ac:picMk id="19" creationId="{2D14C856-CE4C-D447-B533-58B333F95D17}"/>
          </ac:picMkLst>
        </pc:picChg>
      </pc:sldChg>
      <pc:sldChg chg="addSp delSp modSp mod">
        <pc:chgData name="Aranxa Zepeda Herrera" userId="c7bce529-ffec-4142-a2a9-ceaca1e5a224" providerId="ADAL" clId="{33F26138-1736-48ED-92BE-C49C4B57A761}" dt="2023-09-29T23:06:11.849" v="1368" actId="20577"/>
        <pc:sldMkLst>
          <pc:docMk/>
          <pc:sldMk cId="1983986166" sldId="5663"/>
        </pc:sldMkLst>
        <pc:spChg chg="mod">
          <ac:chgData name="Aranxa Zepeda Herrera" userId="c7bce529-ffec-4142-a2a9-ceaca1e5a224" providerId="ADAL" clId="{33F26138-1736-48ED-92BE-C49C4B57A761}" dt="2023-09-29T23:06:11.849" v="1368" actId="20577"/>
          <ac:spMkLst>
            <pc:docMk/>
            <pc:sldMk cId="1983986166" sldId="5663"/>
            <ac:spMk id="6" creationId="{4224EA0F-32AA-CCBB-4A39-B3EBCEBACC8B}"/>
          </ac:spMkLst>
        </pc:spChg>
        <pc:picChg chg="add mod modCrop">
          <ac:chgData name="Aranxa Zepeda Herrera" userId="c7bce529-ffec-4142-a2a9-ceaca1e5a224" providerId="ADAL" clId="{33F26138-1736-48ED-92BE-C49C4B57A761}" dt="2023-09-29T23:05:45.807" v="1357" actId="1037"/>
          <ac:picMkLst>
            <pc:docMk/>
            <pc:sldMk cId="1983986166" sldId="5663"/>
            <ac:picMk id="3" creationId="{35D8C44B-C626-C409-77A8-9F10908EFD5D}"/>
          </ac:picMkLst>
        </pc:picChg>
        <pc:picChg chg="mod modCrop">
          <ac:chgData name="Aranxa Zepeda Herrera" userId="c7bce529-ffec-4142-a2a9-ceaca1e5a224" providerId="ADAL" clId="{33F26138-1736-48ED-92BE-C49C4B57A761}" dt="2023-09-29T23:05:44.198" v="1354" actId="1037"/>
          <ac:picMkLst>
            <pc:docMk/>
            <pc:sldMk cId="1983986166" sldId="5663"/>
            <ac:picMk id="4" creationId="{F5C06969-F0C5-5918-3305-5A958E3B69C8}"/>
          </ac:picMkLst>
        </pc:picChg>
        <pc:picChg chg="del">
          <ac:chgData name="Aranxa Zepeda Herrera" userId="c7bce529-ffec-4142-a2a9-ceaca1e5a224" providerId="ADAL" clId="{33F26138-1736-48ED-92BE-C49C4B57A761}" dt="2023-09-29T23:05:10.721" v="1294" actId="478"/>
          <ac:picMkLst>
            <pc:docMk/>
            <pc:sldMk cId="1983986166" sldId="5663"/>
            <ac:picMk id="5" creationId="{029DC937-2742-FF4E-CD2D-2CE33A8D62CE}"/>
          </ac:picMkLst>
        </pc:picChg>
        <pc:cxnChg chg="add del">
          <ac:chgData name="Aranxa Zepeda Herrera" userId="c7bce529-ffec-4142-a2a9-ceaca1e5a224" providerId="ADAL" clId="{33F26138-1736-48ED-92BE-C49C4B57A761}" dt="2023-09-29T23:05:09.316" v="1293" actId="478"/>
          <ac:cxnSpMkLst>
            <pc:docMk/>
            <pc:sldMk cId="1983986166" sldId="5663"/>
            <ac:cxnSpMk id="8" creationId="{D4B0035F-5B95-1300-CEF4-8D81F2D6CDCB}"/>
          </ac:cxnSpMkLst>
        </pc:cxnChg>
        <pc:cxnChg chg="add mod">
          <ac:chgData name="Aranxa Zepeda Herrera" userId="c7bce529-ffec-4142-a2a9-ceaca1e5a224" providerId="ADAL" clId="{33F26138-1736-48ED-92BE-C49C4B57A761}" dt="2023-09-29T23:06:06.686" v="1362" actId="1035"/>
          <ac:cxnSpMkLst>
            <pc:docMk/>
            <pc:sldMk cId="1983986166" sldId="5663"/>
            <ac:cxnSpMk id="9" creationId="{4A3BA40A-80D9-27A4-67F9-28389C51BA9C}"/>
          </ac:cxnSpMkLst>
        </pc:cxnChg>
      </pc:sldChg>
      <pc:sldChg chg="addSp delSp modSp mod">
        <pc:chgData name="Aranxa Zepeda Herrera" userId="c7bce529-ffec-4142-a2a9-ceaca1e5a224" providerId="ADAL" clId="{33F26138-1736-48ED-92BE-C49C4B57A761}" dt="2023-09-30T00:12:16.554" v="1506" actId="1037"/>
        <pc:sldMkLst>
          <pc:docMk/>
          <pc:sldMk cId="2912228658" sldId="5664"/>
        </pc:sldMkLst>
        <pc:spChg chg="mod">
          <ac:chgData name="Aranxa Zepeda Herrera" userId="c7bce529-ffec-4142-a2a9-ceaca1e5a224" providerId="ADAL" clId="{33F26138-1736-48ED-92BE-C49C4B57A761}" dt="2023-09-29T20:36:05.573" v="821" actId="1076"/>
          <ac:spMkLst>
            <pc:docMk/>
            <pc:sldMk cId="2912228658" sldId="5664"/>
            <ac:spMk id="2" creationId="{0B78D742-CBD7-693F-81D1-CBB55521A48F}"/>
          </ac:spMkLst>
        </pc:spChg>
        <pc:spChg chg="mod">
          <ac:chgData name="Aranxa Zepeda Herrera" userId="c7bce529-ffec-4142-a2a9-ceaca1e5a224" providerId="ADAL" clId="{33F26138-1736-48ED-92BE-C49C4B57A761}" dt="2023-09-29T20:36:08.657" v="822" actId="1076"/>
          <ac:spMkLst>
            <pc:docMk/>
            <pc:sldMk cId="2912228658" sldId="5664"/>
            <ac:spMk id="9" creationId="{1986E902-6F64-360B-9F2C-9B1BDDC70B42}"/>
          </ac:spMkLst>
        </pc:spChg>
        <pc:spChg chg="mod">
          <ac:chgData name="Aranxa Zepeda Herrera" userId="c7bce529-ffec-4142-a2a9-ceaca1e5a224" providerId="ADAL" clId="{33F26138-1736-48ED-92BE-C49C4B57A761}" dt="2023-09-30T00:12:06.228" v="1499" actId="1076"/>
          <ac:spMkLst>
            <pc:docMk/>
            <pc:sldMk cId="2912228658" sldId="5664"/>
            <ac:spMk id="16" creationId="{D0C018F3-5DFF-C406-41B4-9747A1827AAE}"/>
          </ac:spMkLst>
        </pc:spChg>
        <pc:spChg chg="mod">
          <ac:chgData name="Aranxa Zepeda Herrera" userId="c7bce529-ffec-4142-a2a9-ceaca1e5a224" providerId="ADAL" clId="{33F26138-1736-48ED-92BE-C49C4B57A761}" dt="2023-09-29T20:38:01.980" v="824" actId="1035"/>
          <ac:spMkLst>
            <pc:docMk/>
            <pc:sldMk cId="2912228658" sldId="5664"/>
            <ac:spMk id="17" creationId="{C5D78EE9-70B2-0D60-D583-DAA56D5E77BC}"/>
          </ac:spMkLst>
        </pc:spChg>
        <pc:spChg chg="mod">
          <ac:chgData name="Aranxa Zepeda Herrera" userId="c7bce529-ffec-4142-a2a9-ceaca1e5a224" providerId="ADAL" clId="{33F26138-1736-48ED-92BE-C49C4B57A761}" dt="2023-09-29T20:36:01.310" v="820" actId="1038"/>
          <ac:spMkLst>
            <pc:docMk/>
            <pc:sldMk cId="2912228658" sldId="5664"/>
            <ac:spMk id="18" creationId="{13D622CC-5248-3B05-BEB5-D1FE7D5740EC}"/>
          </ac:spMkLst>
        </pc:spChg>
        <pc:spChg chg="mod">
          <ac:chgData name="Aranxa Zepeda Herrera" userId="c7bce529-ffec-4142-a2a9-ceaca1e5a224" providerId="ADAL" clId="{33F26138-1736-48ED-92BE-C49C4B57A761}" dt="2023-09-29T20:36:01.310" v="820" actId="1038"/>
          <ac:spMkLst>
            <pc:docMk/>
            <pc:sldMk cId="2912228658" sldId="5664"/>
            <ac:spMk id="23" creationId="{1E214668-6BF4-494C-440D-D6585CAB0E64}"/>
          </ac:spMkLst>
        </pc:spChg>
        <pc:spChg chg="mod">
          <ac:chgData name="Aranxa Zepeda Herrera" userId="c7bce529-ffec-4142-a2a9-ceaca1e5a224" providerId="ADAL" clId="{33F26138-1736-48ED-92BE-C49C4B57A761}" dt="2023-09-29T20:36:01.310" v="820" actId="1038"/>
          <ac:spMkLst>
            <pc:docMk/>
            <pc:sldMk cId="2912228658" sldId="5664"/>
            <ac:spMk id="24" creationId="{2AAD61E9-A79A-3435-3CB1-38B61166133E}"/>
          </ac:spMkLst>
        </pc:spChg>
        <pc:spChg chg="mod">
          <ac:chgData name="Aranxa Zepeda Herrera" userId="c7bce529-ffec-4142-a2a9-ceaca1e5a224" providerId="ADAL" clId="{33F26138-1736-48ED-92BE-C49C4B57A761}" dt="2023-09-29T20:36:01.310" v="820" actId="1038"/>
          <ac:spMkLst>
            <pc:docMk/>
            <pc:sldMk cId="2912228658" sldId="5664"/>
            <ac:spMk id="25" creationId="{FA4CD413-A6FA-31F5-F3E3-6226CE463E0F}"/>
          </ac:spMkLst>
        </pc:spChg>
        <pc:spChg chg="mod">
          <ac:chgData name="Aranxa Zepeda Herrera" userId="c7bce529-ffec-4142-a2a9-ceaca1e5a224" providerId="ADAL" clId="{33F26138-1736-48ED-92BE-C49C4B57A761}" dt="2023-09-29T20:36:01.310" v="820" actId="1038"/>
          <ac:spMkLst>
            <pc:docMk/>
            <pc:sldMk cId="2912228658" sldId="5664"/>
            <ac:spMk id="26" creationId="{390F6431-74ED-3FB5-8177-2BE23B10FA82}"/>
          </ac:spMkLst>
        </pc:spChg>
        <pc:spChg chg="mod">
          <ac:chgData name="Aranxa Zepeda Herrera" userId="c7bce529-ffec-4142-a2a9-ceaca1e5a224" providerId="ADAL" clId="{33F26138-1736-48ED-92BE-C49C4B57A761}" dt="2023-09-29T20:36:01.310" v="820" actId="1038"/>
          <ac:spMkLst>
            <pc:docMk/>
            <pc:sldMk cId="2912228658" sldId="5664"/>
            <ac:spMk id="27" creationId="{6C646D95-4C71-4197-1510-AAD1CCA618C5}"/>
          </ac:spMkLst>
        </pc:spChg>
        <pc:grpChg chg="mod">
          <ac:chgData name="Aranxa Zepeda Herrera" userId="c7bce529-ffec-4142-a2a9-ceaca1e5a224" providerId="ADAL" clId="{33F26138-1736-48ED-92BE-C49C4B57A761}" dt="2023-09-29T20:36:01.310" v="820" actId="1038"/>
          <ac:grpSpMkLst>
            <pc:docMk/>
            <pc:sldMk cId="2912228658" sldId="5664"/>
            <ac:grpSpMk id="15" creationId="{A4D55766-57D3-4565-8493-59ABE183C37C}"/>
          </ac:grpSpMkLst>
        </pc:grpChg>
        <pc:picChg chg="del mod">
          <ac:chgData name="Aranxa Zepeda Herrera" userId="c7bce529-ffec-4142-a2a9-ceaca1e5a224" providerId="ADAL" clId="{33F26138-1736-48ED-92BE-C49C4B57A761}" dt="2023-09-29T20:32:30.155" v="753" actId="478"/>
          <ac:picMkLst>
            <pc:docMk/>
            <pc:sldMk cId="2912228658" sldId="5664"/>
            <ac:picMk id="4" creationId="{C38D7125-6040-3DBC-A6F1-23AF25220F5B}"/>
          </ac:picMkLst>
        </pc:picChg>
        <pc:picChg chg="add mod ord modCrop">
          <ac:chgData name="Aranxa Zepeda Herrera" userId="c7bce529-ffec-4142-a2a9-ceaca1e5a224" providerId="ADAL" clId="{33F26138-1736-48ED-92BE-C49C4B57A761}" dt="2023-09-30T00:12:16.554" v="1506" actId="1037"/>
          <ac:picMkLst>
            <pc:docMk/>
            <pc:sldMk cId="2912228658" sldId="5664"/>
            <ac:picMk id="5" creationId="{AED95405-7079-9A4E-2236-291979C35001}"/>
          </ac:picMkLst>
        </pc:picChg>
        <pc:picChg chg="del mod">
          <ac:chgData name="Aranxa Zepeda Herrera" userId="c7bce529-ffec-4142-a2a9-ceaca1e5a224" providerId="ADAL" clId="{33F26138-1736-48ED-92BE-C49C4B57A761}" dt="2023-09-29T20:34:10.613" v="770" actId="478"/>
          <ac:picMkLst>
            <pc:docMk/>
            <pc:sldMk cId="2912228658" sldId="5664"/>
            <ac:picMk id="10" creationId="{ED42152C-6080-A026-9F34-EB5B54D15B6E}"/>
          </ac:picMkLst>
        </pc:picChg>
        <pc:picChg chg="add mod ord modCrop">
          <ac:chgData name="Aranxa Zepeda Herrera" userId="c7bce529-ffec-4142-a2a9-ceaca1e5a224" providerId="ADAL" clId="{33F26138-1736-48ED-92BE-C49C4B57A761}" dt="2023-09-29T20:36:01.310" v="820" actId="1038"/>
          <ac:picMkLst>
            <pc:docMk/>
            <pc:sldMk cId="2912228658" sldId="5664"/>
            <ac:picMk id="11" creationId="{E40B4FBA-107E-8E33-805C-9559AF1C1072}"/>
          </ac:picMkLst>
        </pc:picChg>
        <pc:picChg chg="del mod">
          <ac:chgData name="Aranxa Zepeda Herrera" userId="c7bce529-ffec-4142-a2a9-ceaca1e5a224" providerId="ADAL" clId="{33F26138-1736-48ED-92BE-C49C4B57A761}" dt="2023-09-29T20:35:03.208" v="777" actId="478"/>
          <ac:picMkLst>
            <pc:docMk/>
            <pc:sldMk cId="2912228658" sldId="5664"/>
            <ac:picMk id="13" creationId="{746B3D82-3BCB-258A-5603-86D7F6D2DD91}"/>
          </ac:picMkLst>
        </pc:picChg>
        <pc:picChg chg="add mod ord">
          <ac:chgData name="Aranxa Zepeda Herrera" userId="c7bce529-ffec-4142-a2a9-ceaca1e5a224" providerId="ADAL" clId="{33F26138-1736-48ED-92BE-C49C4B57A761}" dt="2023-09-30T00:06:16.307" v="1497" actId="1036"/>
          <ac:picMkLst>
            <pc:docMk/>
            <pc:sldMk cId="2912228658" sldId="5664"/>
            <ac:picMk id="14" creationId="{ED70ABA5-9869-7153-AC7D-84231981834D}"/>
          </ac:picMkLst>
        </pc:picChg>
      </pc:sldChg>
      <pc:sldChg chg="ord">
        <pc:chgData name="Aranxa Zepeda Herrera" userId="c7bce529-ffec-4142-a2a9-ceaca1e5a224" providerId="ADAL" clId="{33F26138-1736-48ED-92BE-C49C4B57A761}" dt="2023-09-29T22:52:15.766" v="1025"/>
        <pc:sldMkLst>
          <pc:docMk/>
          <pc:sldMk cId="192867555" sldId="5665"/>
        </pc:sldMkLst>
      </pc:sldChg>
      <pc:sldChg chg="addSp delSp modSp mod">
        <pc:chgData name="Aranxa Zepeda Herrera" userId="c7bce529-ffec-4142-a2a9-ceaca1e5a224" providerId="ADAL" clId="{33F26138-1736-48ED-92BE-C49C4B57A761}" dt="2023-09-30T00:12:12.037" v="1503" actId="1038"/>
        <pc:sldMkLst>
          <pc:docMk/>
          <pc:sldMk cId="2442333922" sldId="5666"/>
        </pc:sldMkLst>
        <pc:spChg chg="mod">
          <ac:chgData name="Aranxa Zepeda Herrera" userId="c7bce529-ffec-4142-a2a9-ceaca1e5a224" providerId="ADAL" clId="{33F26138-1736-48ED-92BE-C49C4B57A761}" dt="2023-09-29T20:43:00.090" v="866" actId="20577"/>
          <ac:spMkLst>
            <pc:docMk/>
            <pc:sldMk cId="2442333922" sldId="5666"/>
            <ac:spMk id="17" creationId="{C5D78EE9-70B2-0D60-D583-DAA56D5E77BC}"/>
          </ac:spMkLst>
        </pc:spChg>
        <pc:picChg chg="add mod ord">
          <ac:chgData name="Aranxa Zepeda Herrera" userId="c7bce529-ffec-4142-a2a9-ceaca1e5a224" providerId="ADAL" clId="{33F26138-1736-48ED-92BE-C49C4B57A761}" dt="2023-09-29T20:46:20.933" v="876" actId="1036"/>
          <ac:picMkLst>
            <pc:docMk/>
            <pc:sldMk cId="2442333922" sldId="5666"/>
            <ac:picMk id="4" creationId="{C802AB57-8CD8-4830-8DC5-4AFADFFD51AD}"/>
          </ac:picMkLst>
        </pc:picChg>
        <pc:picChg chg="del">
          <ac:chgData name="Aranxa Zepeda Herrera" userId="c7bce529-ffec-4142-a2a9-ceaca1e5a224" providerId="ADAL" clId="{33F26138-1736-48ED-92BE-C49C4B57A761}" dt="2023-09-29T20:39:33.903" v="832" actId="478"/>
          <ac:picMkLst>
            <pc:docMk/>
            <pc:sldMk cId="2442333922" sldId="5666"/>
            <ac:picMk id="5" creationId="{E1FEEB77-4566-8D5C-46CC-394138F440AE}"/>
          </ac:picMkLst>
        </pc:picChg>
        <pc:picChg chg="add mod ord modCrop">
          <ac:chgData name="Aranxa Zepeda Herrera" userId="c7bce529-ffec-4142-a2a9-ceaca1e5a224" providerId="ADAL" clId="{33F26138-1736-48ED-92BE-C49C4B57A761}" dt="2023-09-30T00:12:12.037" v="1503" actId="1038"/>
          <ac:picMkLst>
            <pc:docMk/>
            <pc:sldMk cId="2442333922" sldId="5666"/>
            <ac:picMk id="8" creationId="{4F90B575-5CF7-EB2F-8AF4-2FA6EFF5A5BC}"/>
          </ac:picMkLst>
        </pc:picChg>
        <pc:picChg chg="del">
          <ac:chgData name="Aranxa Zepeda Herrera" userId="c7bce529-ffec-4142-a2a9-ceaca1e5a224" providerId="ADAL" clId="{33F26138-1736-48ED-92BE-C49C4B57A761}" dt="2023-09-29T20:42:02.027" v="845" actId="478"/>
          <ac:picMkLst>
            <pc:docMk/>
            <pc:sldMk cId="2442333922" sldId="5666"/>
            <ac:picMk id="10" creationId="{6CF7BE81-C29C-E06B-89B2-2E5ACBA13AFD}"/>
          </ac:picMkLst>
        </pc:picChg>
        <pc:picChg chg="add mod ord modCrop">
          <ac:chgData name="Aranxa Zepeda Herrera" userId="c7bce529-ffec-4142-a2a9-ceaca1e5a224" providerId="ADAL" clId="{33F26138-1736-48ED-92BE-C49C4B57A761}" dt="2023-09-29T20:43:36.662" v="870" actId="14100"/>
          <ac:picMkLst>
            <pc:docMk/>
            <pc:sldMk cId="2442333922" sldId="5666"/>
            <ac:picMk id="14" creationId="{0E25D43B-3E7D-51A0-A0AA-CFEFBE9C4898}"/>
          </ac:picMkLst>
        </pc:picChg>
        <pc:picChg chg="del">
          <ac:chgData name="Aranxa Zepeda Herrera" userId="c7bce529-ffec-4142-a2a9-ceaca1e5a224" providerId="ADAL" clId="{33F26138-1736-48ED-92BE-C49C4B57A761}" dt="2023-09-29T20:42:37.112" v="852" actId="478"/>
          <ac:picMkLst>
            <pc:docMk/>
            <pc:sldMk cId="2442333922" sldId="5666"/>
            <ac:picMk id="15" creationId="{E636399D-B621-A0BA-15DA-9F8A8DA8EF21}"/>
          </ac:picMkLst>
        </pc:picChg>
      </pc:sldChg>
      <pc:sldChg chg="addSp delSp modSp mod">
        <pc:chgData name="Aranxa Zepeda Herrera" userId="c7bce529-ffec-4142-a2a9-ceaca1e5a224" providerId="ADAL" clId="{33F26138-1736-48ED-92BE-C49C4B57A761}" dt="2023-09-29T20:38:08.466" v="829" actId="20577"/>
        <pc:sldMkLst>
          <pc:docMk/>
          <pc:sldMk cId="1806807409" sldId="5667"/>
        </pc:sldMkLst>
        <pc:spChg chg="mod">
          <ac:chgData name="Aranxa Zepeda Herrera" userId="c7bce529-ffec-4142-a2a9-ceaca1e5a224" providerId="ADAL" clId="{33F26138-1736-48ED-92BE-C49C4B57A761}" dt="2023-09-29T20:38:08.466" v="829" actId="20577"/>
          <ac:spMkLst>
            <pc:docMk/>
            <pc:sldMk cId="1806807409" sldId="5667"/>
            <ac:spMk id="6" creationId="{672A246B-6495-5683-E29F-F77008207351}"/>
          </ac:spMkLst>
        </pc:spChg>
        <pc:spChg chg="mod ord">
          <ac:chgData name="Aranxa Zepeda Herrera" userId="c7bce529-ffec-4142-a2a9-ceaca1e5a224" providerId="ADAL" clId="{33F26138-1736-48ED-92BE-C49C4B57A761}" dt="2023-09-29T20:35:34.384" v="787" actId="1037"/>
          <ac:spMkLst>
            <pc:docMk/>
            <pc:sldMk cId="1806807409" sldId="5667"/>
            <ac:spMk id="15" creationId="{7C31B7A5-09BA-97AF-FB0A-333A2C1DB362}"/>
          </ac:spMkLst>
        </pc:spChg>
        <pc:grpChg chg="add mod">
          <ac:chgData name="Aranxa Zepeda Herrera" userId="c7bce529-ffec-4142-a2a9-ceaca1e5a224" providerId="ADAL" clId="{33F26138-1736-48ED-92BE-C49C4B57A761}" dt="2023-09-29T19:33:43.577" v="551" actId="164"/>
          <ac:grpSpMkLst>
            <pc:docMk/>
            <pc:sldMk cId="1806807409" sldId="5667"/>
            <ac:grpSpMk id="19" creationId="{41B8C70E-2F5C-3015-CA32-DE34DEB121DB}"/>
          </ac:grpSpMkLst>
        </pc:grpChg>
        <pc:grpChg chg="add mod">
          <ac:chgData name="Aranxa Zepeda Herrera" userId="c7bce529-ffec-4142-a2a9-ceaca1e5a224" providerId="ADAL" clId="{33F26138-1736-48ED-92BE-C49C4B57A761}" dt="2023-09-29T19:41:50.215" v="724" actId="1037"/>
          <ac:grpSpMkLst>
            <pc:docMk/>
            <pc:sldMk cId="1806807409" sldId="5667"/>
            <ac:grpSpMk id="22" creationId="{E16E56BB-CEC3-CA27-E1B5-1D26DF2E3C87}"/>
          </ac:grpSpMkLst>
        </pc:grpChg>
        <pc:picChg chg="del mod">
          <ac:chgData name="Aranxa Zepeda Herrera" userId="c7bce529-ffec-4142-a2a9-ceaca1e5a224" providerId="ADAL" clId="{33F26138-1736-48ED-92BE-C49C4B57A761}" dt="2023-09-29T19:30:30.831" v="488" actId="478"/>
          <ac:picMkLst>
            <pc:docMk/>
            <pc:sldMk cId="1806807409" sldId="5667"/>
            <ac:picMk id="3" creationId="{1179854B-9607-E7F1-DC8C-A4180C21546C}"/>
          </ac:picMkLst>
        </pc:picChg>
        <pc:picChg chg="add del">
          <ac:chgData name="Aranxa Zepeda Herrera" userId="c7bce529-ffec-4142-a2a9-ceaca1e5a224" providerId="ADAL" clId="{33F26138-1736-48ED-92BE-C49C4B57A761}" dt="2023-09-29T19:30:29.275" v="487" actId="478"/>
          <ac:picMkLst>
            <pc:docMk/>
            <pc:sldMk cId="1806807409" sldId="5667"/>
            <ac:picMk id="4" creationId="{CFD1C1B5-C916-55A1-5BBA-92895A50ED2E}"/>
          </ac:picMkLst>
        </pc:picChg>
        <pc:picChg chg="del mod">
          <ac:chgData name="Aranxa Zepeda Herrera" userId="c7bce529-ffec-4142-a2a9-ceaca1e5a224" providerId="ADAL" clId="{33F26138-1736-48ED-92BE-C49C4B57A761}" dt="2023-09-29T19:38:52.562" v="579" actId="478"/>
          <ac:picMkLst>
            <pc:docMk/>
            <pc:sldMk cId="1806807409" sldId="5667"/>
            <ac:picMk id="5" creationId="{0CE07804-C06A-9A13-8BAE-BA36FC104F73}"/>
          </ac:picMkLst>
        </pc:picChg>
        <pc:picChg chg="add del">
          <ac:chgData name="Aranxa Zepeda Herrera" userId="c7bce529-ffec-4142-a2a9-ceaca1e5a224" providerId="ADAL" clId="{33F26138-1736-48ED-92BE-C49C4B57A761}" dt="2023-09-29T19:30:32.903" v="490" actId="478"/>
          <ac:picMkLst>
            <pc:docMk/>
            <pc:sldMk cId="1806807409" sldId="5667"/>
            <ac:picMk id="8" creationId="{5061B6A3-7D7C-2188-FEBD-5ED00F1E211A}"/>
          </ac:picMkLst>
        </pc:picChg>
        <pc:picChg chg="add del mod">
          <ac:chgData name="Aranxa Zepeda Herrera" userId="c7bce529-ffec-4142-a2a9-ceaca1e5a224" providerId="ADAL" clId="{33F26138-1736-48ED-92BE-C49C4B57A761}" dt="2023-09-29T19:31:20.780" v="495" actId="478"/>
          <ac:picMkLst>
            <pc:docMk/>
            <pc:sldMk cId="1806807409" sldId="5667"/>
            <ac:picMk id="10" creationId="{DC806736-3E20-9180-7330-E08B141D137B}"/>
          </ac:picMkLst>
        </pc:picChg>
        <pc:picChg chg="add mod modCrop">
          <ac:chgData name="Aranxa Zepeda Herrera" userId="c7bce529-ffec-4142-a2a9-ceaca1e5a224" providerId="ADAL" clId="{33F26138-1736-48ED-92BE-C49C4B57A761}" dt="2023-09-29T19:41:48.772" v="720" actId="732"/>
          <ac:picMkLst>
            <pc:docMk/>
            <pc:sldMk cId="1806807409" sldId="5667"/>
            <ac:picMk id="13" creationId="{1C4E4658-7739-5B56-466C-BA7C37BE95E4}"/>
          </ac:picMkLst>
        </pc:picChg>
        <pc:picChg chg="add mod">
          <ac:chgData name="Aranxa Zepeda Herrera" userId="c7bce529-ffec-4142-a2a9-ceaca1e5a224" providerId="ADAL" clId="{33F26138-1736-48ED-92BE-C49C4B57A761}" dt="2023-09-29T19:34:28.569" v="567" actId="1037"/>
          <ac:picMkLst>
            <pc:docMk/>
            <pc:sldMk cId="1806807409" sldId="5667"/>
            <ac:picMk id="16" creationId="{F225F70A-8FBB-2632-2C5C-34DA95BF00D8}"/>
          </ac:picMkLst>
        </pc:picChg>
        <pc:picChg chg="add mod">
          <ac:chgData name="Aranxa Zepeda Herrera" userId="c7bce529-ffec-4142-a2a9-ceaca1e5a224" providerId="ADAL" clId="{33F26138-1736-48ED-92BE-C49C4B57A761}" dt="2023-09-29T19:34:20.936" v="566" actId="1035"/>
          <ac:picMkLst>
            <pc:docMk/>
            <pc:sldMk cId="1806807409" sldId="5667"/>
            <ac:picMk id="18" creationId="{1F60AF89-5FF0-0536-491D-BDD90F275F95}"/>
          </ac:picMkLst>
        </pc:picChg>
        <pc:picChg chg="add mod">
          <ac:chgData name="Aranxa Zepeda Herrera" userId="c7bce529-ffec-4142-a2a9-ceaca1e5a224" providerId="ADAL" clId="{33F26138-1736-48ED-92BE-C49C4B57A761}" dt="2023-09-29T20:35:39.674" v="793" actId="1037"/>
          <ac:picMkLst>
            <pc:docMk/>
            <pc:sldMk cId="1806807409" sldId="5667"/>
            <ac:picMk id="21" creationId="{4F3E11CD-1A4A-A3C6-3879-F524B576C988}"/>
          </ac:picMkLst>
        </pc:picChg>
        <pc:picChg chg="add mod">
          <ac:chgData name="Aranxa Zepeda Herrera" userId="c7bce529-ffec-4142-a2a9-ceaca1e5a224" providerId="ADAL" clId="{33F26138-1736-48ED-92BE-C49C4B57A761}" dt="2023-09-29T20:35:36.367" v="790" actId="1037"/>
          <ac:picMkLst>
            <pc:docMk/>
            <pc:sldMk cId="1806807409" sldId="5667"/>
            <ac:picMk id="24" creationId="{602226C1-EDDC-B8D1-2227-3A0F9CD6F213}"/>
          </ac:picMkLst>
        </pc:picChg>
      </pc:sldChg>
      <pc:sldChg chg="add">
        <pc:chgData name="Aranxa Zepeda Herrera" userId="c7bce529-ffec-4142-a2a9-ceaca1e5a224" providerId="ADAL" clId="{33F26138-1736-48ED-92BE-C49C4B57A761}" dt="2023-09-29T23:08:43.188" v="1386"/>
        <pc:sldMkLst>
          <pc:docMk/>
          <pc:sldMk cId="2351634996" sldId="2147380463"/>
        </pc:sldMkLst>
      </pc:sldChg>
    </pc:docChg>
  </pc:docChgLst>
  <pc:docChgLst>
    <pc:chgData name="Aranxa  Zepeda Herrera" userId="c7bce529-ffec-4142-a2a9-ceaca1e5a224" providerId="ADAL" clId="{368222DB-6928-4BDA-9ABD-A8D973509842}"/>
    <pc:docChg chg="undo redo custSel modSld">
      <pc:chgData name="Aranxa  Zepeda Herrera" userId="c7bce529-ffec-4142-a2a9-ceaca1e5a224" providerId="ADAL" clId="{368222DB-6928-4BDA-9ABD-A8D973509842}" dt="2023-08-12T16:07:44.483" v="560" actId="1076"/>
      <pc:docMkLst>
        <pc:docMk/>
      </pc:docMkLst>
      <pc:sldChg chg="addSp delSp modSp mod">
        <pc:chgData name="Aranxa  Zepeda Herrera" userId="c7bce529-ffec-4142-a2a9-ceaca1e5a224" providerId="ADAL" clId="{368222DB-6928-4BDA-9ABD-A8D973509842}" dt="2023-08-12T16:06:32.051" v="556" actId="1076"/>
        <pc:sldMkLst>
          <pc:docMk/>
          <pc:sldMk cId="3338080403" sldId="948"/>
        </pc:sldMkLst>
        <pc:spChg chg="mod">
          <ac:chgData name="Aranxa  Zepeda Herrera" userId="c7bce529-ffec-4142-a2a9-ceaca1e5a224" providerId="ADAL" clId="{368222DB-6928-4BDA-9ABD-A8D973509842}" dt="2023-08-12T13:54:24.521" v="107" actId="20577"/>
          <ac:spMkLst>
            <pc:docMk/>
            <pc:sldMk cId="3338080403" sldId="948"/>
            <ac:spMk id="6" creationId="{846B5375-9423-48A6-8014-23D7BA324B66}"/>
          </ac:spMkLst>
        </pc:spChg>
        <pc:spChg chg="mod">
          <ac:chgData name="Aranxa  Zepeda Herrera" userId="c7bce529-ffec-4142-a2a9-ceaca1e5a224" providerId="ADAL" clId="{368222DB-6928-4BDA-9ABD-A8D973509842}" dt="2023-08-12T13:57:23.542" v="132" actId="1076"/>
          <ac:spMkLst>
            <pc:docMk/>
            <pc:sldMk cId="3338080403" sldId="948"/>
            <ac:spMk id="7" creationId="{82AA41E7-BC66-4C53-9819-0037564B9CAE}"/>
          </ac:spMkLst>
        </pc:spChg>
        <pc:spChg chg="mod">
          <ac:chgData name="Aranxa  Zepeda Herrera" userId="c7bce529-ffec-4142-a2a9-ceaca1e5a224" providerId="ADAL" clId="{368222DB-6928-4BDA-9ABD-A8D973509842}" dt="2023-08-12T16:06:28.558" v="555" actId="1076"/>
          <ac:spMkLst>
            <pc:docMk/>
            <pc:sldMk cId="3338080403" sldId="948"/>
            <ac:spMk id="8" creationId="{7A0C504F-7766-4E14-988F-EB1AF2E8BF17}"/>
          </ac:spMkLst>
        </pc:spChg>
        <pc:spChg chg="mod">
          <ac:chgData name="Aranxa  Zepeda Herrera" userId="c7bce529-ffec-4142-a2a9-ceaca1e5a224" providerId="ADAL" clId="{368222DB-6928-4BDA-9ABD-A8D973509842}" dt="2023-08-12T16:06:32.051" v="556" actId="1076"/>
          <ac:spMkLst>
            <pc:docMk/>
            <pc:sldMk cId="3338080403" sldId="948"/>
            <ac:spMk id="9" creationId="{F6286799-6B16-4187-825E-4CDFA6BD2B01}"/>
          </ac:spMkLst>
        </pc:spChg>
        <pc:picChg chg="add mod">
          <ac:chgData name="Aranxa  Zepeda Herrera" userId="c7bce529-ffec-4142-a2a9-ceaca1e5a224" providerId="ADAL" clId="{368222DB-6928-4BDA-9ABD-A8D973509842}" dt="2023-08-12T13:55:54.817" v="120" actId="1076"/>
          <ac:picMkLst>
            <pc:docMk/>
            <pc:sldMk cId="3338080403" sldId="948"/>
            <ac:picMk id="3" creationId="{7FAD3C49-B569-D0B3-6304-5019AD2863D4}"/>
          </ac:picMkLst>
        </pc:picChg>
        <pc:picChg chg="add mod">
          <ac:chgData name="Aranxa  Zepeda Herrera" userId="c7bce529-ffec-4142-a2a9-ceaca1e5a224" providerId="ADAL" clId="{368222DB-6928-4BDA-9ABD-A8D973509842}" dt="2023-08-12T13:57:19.261" v="131" actId="1076"/>
          <ac:picMkLst>
            <pc:docMk/>
            <pc:sldMk cId="3338080403" sldId="948"/>
            <ac:picMk id="10" creationId="{1CE21E6A-55E6-E4E6-6C4A-4A7325D23846}"/>
          </ac:picMkLst>
        </pc:picChg>
        <pc:picChg chg="del">
          <ac:chgData name="Aranxa  Zepeda Herrera" userId="c7bce529-ffec-4142-a2a9-ceaca1e5a224" providerId="ADAL" clId="{368222DB-6928-4BDA-9ABD-A8D973509842}" dt="2023-08-12T13:55:26.482" v="110" actId="478"/>
          <ac:picMkLst>
            <pc:docMk/>
            <pc:sldMk cId="3338080403" sldId="948"/>
            <ac:picMk id="14" creationId="{4441BF1C-5ACA-BB53-5405-CB52EC414CEC}"/>
          </ac:picMkLst>
        </pc:picChg>
        <pc:picChg chg="del">
          <ac:chgData name="Aranxa  Zepeda Herrera" userId="c7bce529-ffec-4142-a2a9-ceaca1e5a224" providerId="ADAL" clId="{368222DB-6928-4BDA-9ABD-A8D973509842}" dt="2023-08-12T13:56:50.322" v="121" actId="478"/>
          <ac:picMkLst>
            <pc:docMk/>
            <pc:sldMk cId="3338080403" sldId="948"/>
            <ac:picMk id="16" creationId="{76DB05F0-D728-41A1-16F3-6BE56427E1EB}"/>
          </ac:picMkLst>
        </pc:picChg>
      </pc:sldChg>
      <pc:sldChg chg="addSp delSp modSp mod">
        <pc:chgData name="Aranxa  Zepeda Herrera" userId="c7bce529-ffec-4142-a2a9-ceaca1e5a224" providerId="ADAL" clId="{368222DB-6928-4BDA-9ABD-A8D973509842}" dt="2023-08-12T16:07:16.703" v="558" actId="166"/>
        <pc:sldMkLst>
          <pc:docMk/>
          <pc:sldMk cId="4113949992" sldId="949"/>
        </pc:sldMkLst>
        <pc:spChg chg="mod">
          <ac:chgData name="Aranxa  Zepeda Herrera" userId="c7bce529-ffec-4142-a2a9-ceaca1e5a224" providerId="ADAL" clId="{368222DB-6928-4BDA-9ABD-A8D973509842}" dt="2023-08-12T13:59:58.977" v="143" actId="20577"/>
          <ac:spMkLst>
            <pc:docMk/>
            <pc:sldMk cId="4113949992" sldId="949"/>
            <ac:spMk id="11" creationId="{2A7ED262-8AA6-4BE7-A0E9-20C765C4D3F9}"/>
          </ac:spMkLst>
        </pc:spChg>
        <pc:picChg chg="add mod">
          <ac:chgData name="Aranxa  Zepeda Herrera" userId="c7bce529-ffec-4142-a2a9-ceaca1e5a224" providerId="ADAL" clId="{368222DB-6928-4BDA-9ABD-A8D973509842}" dt="2023-08-12T16:07:11.787" v="557" actId="14100"/>
          <ac:picMkLst>
            <pc:docMk/>
            <pc:sldMk cId="4113949992" sldId="949"/>
            <ac:picMk id="3" creationId="{5E095460-E8C6-CC40-A714-FA8B178E7E31}"/>
          </ac:picMkLst>
        </pc:picChg>
        <pc:picChg chg="ord">
          <ac:chgData name="Aranxa  Zepeda Herrera" userId="c7bce529-ffec-4142-a2a9-ceaca1e5a224" providerId="ADAL" clId="{368222DB-6928-4BDA-9ABD-A8D973509842}" dt="2023-08-12T16:07:16.703" v="558" actId="166"/>
          <ac:picMkLst>
            <pc:docMk/>
            <pc:sldMk cId="4113949992" sldId="949"/>
            <ac:picMk id="5" creationId="{A435D1A2-F499-4451-AC69-D7B94E0A9519}"/>
          </ac:picMkLst>
        </pc:picChg>
        <pc:picChg chg="del">
          <ac:chgData name="Aranxa  Zepeda Herrera" userId="c7bce529-ffec-4142-a2a9-ceaca1e5a224" providerId="ADAL" clId="{368222DB-6928-4BDA-9ABD-A8D973509842}" dt="2023-08-12T14:00:57.612" v="144" actId="478"/>
          <ac:picMkLst>
            <pc:docMk/>
            <pc:sldMk cId="4113949992" sldId="949"/>
            <ac:picMk id="7" creationId="{6BB5CDA4-8F47-6AA0-EFAC-1E7992F8137F}"/>
          </ac:picMkLst>
        </pc:picChg>
      </pc:sldChg>
      <pc:sldChg chg="addSp delSp modSp mod">
        <pc:chgData name="Aranxa  Zepeda Herrera" userId="c7bce529-ffec-4142-a2a9-ceaca1e5a224" providerId="ADAL" clId="{368222DB-6928-4BDA-9ABD-A8D973509842}" dt="2023-08-12T14:04:45.101" v="153" actId="1076"/>
        <pc:sldMkLst>
          <pc:docMk/>
          <pc:sldMk cId="1026016386" sldId="950"/>
        </pc:sldMkLst>
        <pc:spChg chg="mod">
          <ac:chgData name="Aranxa  Zepeda Herrera" userId="c7bce529-ffec-4142-a2a9-ceaca1e5a224" providerId="ADAL" clId="{368222DB-6928-4BDA-9ABD-A8D973509842}" dt="2023-08-12T14:04:00.406" v="151" actId="20577"/>
          <ac:spMkLst>
            <pc:docMk/>
            <pc:sldMk cId="1026016386" sldId="950"/>
            <ac:spMk id="6" creationId="{45F0D67E-6099-4FC2-91EA-A0450E960422}"/>
          </ac:spMkLst>
        </pc:spChg>
        <pc:picChg chg="add mod">
          <ac:chgData name="Aranxa  Zepeda Herrera" userId="c7bce529-ffec-4142-a2a9-ceaca1e5a224" providerId="ADAL" clId="{368222DB-6928-4BDA-9ABD-A8D973509842}" dt="2023-08-12T14:04:45.101" v="153" actId="1076"/>
          <ac:picMkLst>
            <pc:docMk/>
            <pc:sldMk cId="1026016386" sldId="950"/>
            <ac:picMk id="3" creationId="{5BF53DE2-EC50-8808-872C-2BF4A606EF07}"/>
          </ac:picMkLst>
        </pc:picChg>
        <pc:picChg chg="del">
          <ac:chgData name="Aranxa  Zepeda Herrera" userId="c7bce529-ffec-4142-a2a9-ceaca1e5a224" providerId="ADAL" clId="{368222DB-6928-4BDA-9ABD-A8D973509842}" dt="2023-08-12T14:03:55.181" v="147" actId="478"/>
          <ac:picMkLst>
            <pc:docMk/>
            <pc:sldMk cId="1026016386" sldId="950"/>
            <ac:picMk id="4" creationId="{20549586-C85A-67E2-1759-3B4A504D6EB1}"/>
          </ac:picMkLst>
        </pc:picChg>
      </pc:sldChg>
      <pc:sldChg chg="addSp delSp modSp mod">
        <pc:chgData name="Aranxa  Zepeda Herrera" userId="c7bce529-ffec-4142-a2a9-ceaca1e5a224" providerId="ADAL" clId="{368222DB-6928-4BDA-9ABD-A8D973509842}" dt="2023-08-12T16:07:44.483" v="560" actId="1076"/>
        <pc:sldMkLst>
          <pc:docMk/>
          <pc:sldMk cId="2711336626" sldId="952"/>
        </pc:sldMkLst>
        <pc:spChg chg="mod">
          <ac:chgData name="Aranxa  Zepeda Herrera" userId="c7bce529-ffec-4142-a2a9-ceaca1e5a224" providerId="ADAL" clId="{368222DB-6928-4BDA-9ABD-A8D973509842}" dt="2023-08-12T16:07:41.823" v="559" actId="1076"/>
          <ac:spMkLst>
            <pc:docMk/>
            <pc:sldMk cId="2711336626" sldId="952"/>
            <ac:spMk id="2" creationId="{3B457F4E-E21E-F572-315F-F3B880EC640B}"/>
          </ac:spMkLst>
        </pc:spChg>
        <pc:spChg chg="mod">
          <ac:chgData name="Aranxa  Zepeda Herrera" userId="c7bce529-ffec-4142-a2a9-ceaca1e5a224" providerId="ADAL" clId="{368222DB-6928-4BDA-9ABD-A8D973509842}" dt="2023-08-12T14:04:55.903" v="157" actId="20577"/>
          <ac:spMkLst>
            <pc:docMk/>
            <pc:sldMk cId="2711336626" sldId="952"/>
            <ac:spMk id="3" creationId="{0BE117D5-C839-8FDF-4910-7F3018D9E088}"/>
          </ac:spMkLst>
        </pc:spChg>
        <pc:spChg chg="mod">
          <ac:chgData name="Aranxa  Zepeda Herrera" userId="c7bce529-ffec-4142-a2a9-ceaca1e5a224" providerId="ADAL" clId="{368222DB-6928-4BDA-9ABD-A8D973509842}" dt="2023-08-12T14:04:53.620" v="155" actId="20577"/>
          <ac:spMkLst>
            <pc:docMk/>
            <pc:sldMk cId="2711336626" sldId="952"/>
            <ac:spMk id="6" creationId="{846B5375-9423-48A6-8014-23D7BA324B66}"/>
          </ac:spMkLst>
        </pc:spChg>
        <pc:spChg chg="mod">
          <ac:chgData name="Aranxa  Zepeda Herrera" userId="c7bce529-ffec-4142-a2a9-ceaca1e5a224" providerId="ADAL" clId="{368222DB-6928-4BDA-9ABD-A8D973509842}" dt="2023-08-12T16:07:44.483" v="560" actId="1076"/>
          <ac:spMkLst>
            <pc:docMk/>
            <pc:sldMk cId="2711336626" sldId="952"/>
            <ac:spMk id="8" creationId="{F7008BB7-0A64-1C47-2ED9-862C84C24C1B}"/>
          </ac:spMkLst>
        </pc:spChg>
        <pc:picChg chg="del">
          <ac:chgData name="Aranxa  Zepeda Herrera" userId="c7bce529-ffec-4142-a2a9-ceaca1e5a224" providerId="ADAL" clId="{368222DB-6928-4BDA-9ABD-A8D973509842}" dt="2023-08-12T14:05:35.811" v="158" actId="478"/>
          <ac:picMkLst>
            <pc:docMk/>
            <pc:sldMk cId="2711336626" sldId="952"/>
            <ac:picMk id="7" creationId="{D9A14A88-1D2F-E331-C9E9-DB5C01553F08}"/>
          </ac:picMkLst>
        </pc:picChg>
        <pc:picChg chg="add mod">
          <ac:chgData name="Aranxa  Zepeda Herrera" userId="c7bce529-ffec-4142-a2a9-ceaca1e5a224" providerId="ADAL" clId="{368222DB-6928-4BDA-9ABD-A8D973509842}" dt="2023-08-12T14:05:45.006" v="162" actId="1076"/>
          <ac:picMkLst>
            <pc:docMk/>
            <pc:sldMk cId="2711336626" sldId="952"/>
            <ac:picMk id="9" creationId="{834949CE-DD71-AC33-2695-D61F49578946}"/>
          </ac:picMkLst>
        </pc:picChg>
        <pc:picChg chg="del">
          <ac:chgData name="Aranxa  Zepeda Herrera" userId="c7bce529-ffec-4142-a2a9-ceaca1e5a224" providerId="ADAL" clId="{368222DB-6928-4BDA-9ABD-A8D973509842}" dt="2023-08-12T14:06:05.036" v="163" actId="478"/>
          <ac:picMkLst>
            <pc:docMk/>
            <pc:sldMk cId="2711336626" sldId="952"/>
            <ac:picMk id="11" creationId="{65AB46F0-06AA-B6D7-FE19-6CCEBED45525}"/>
          </ac:picMkLst>
        </pc:picChg>
        <pc:picChg chg="add mod modCrop">
          <ac:chgData name="Aranxa  Zepeda Herrera" userId="c7bce529-ffec-4142-a2a9-ceaca1e5a224" providerId="ADAL" clId="{368222DB-6928-4BDA-9ABD-A8D973509842}" dt="2023-08-12T14:06:20.060" v="167" actId="14100"/>
          <ac:picMkLst>
            <pc:docMk/>
            <pc:sldMk cId="2711336626" sldId="952"/>
            <ac:picMk id="12" creationId="{5D014DFA-FC5A-309E-83EF-AE08F8B7FBA5}"/>
          </ac:picMkLst>
        </pc:picChg>
      </pc:sldChg>
      <pc:sldChg chg="addSp delSp modSp mod">
        <pc:chgData name="Aranxa  Zepeda Herrera" userId="c7bce529-ffec-4142-a2a9-ceaca1e5a224" providerId="ADAL" clId="{368222DB-6928-4BDA-9ABD-A8D973509842}" dt="2023-08-12T14:12:09.455" v="197" actId="732"/>
        <pc:sldMkLst>
          <pc:docMk/>
          <pc:sldMk cId="1166874769" sldId="953"/>
        </pc:sldMkLst>
        <pc:spChg chg="mod">
          <ac:chgData name="Aranxa  Zepeda Herrera" userId="c7bce529-ffec-4142-a2a9-ceaca1e5a224" providerId="ADAL" clId="{368222DB-6928-4BDA-9ABD-A8D973509842}" dt="2023-08-12T14:11:14.449" v="188" actId="20577"/>
          <ac:spMkLst>
            <pc:docMk/>
            <pc:sldMk cId="1166874769" sldId="953"/>
            <ac:spMk id="11" creationId="{2A7ED262-8AA6-4BE7-A0E9-20C765C4D3F9}"/>
          </ac:spMkLst>
        </pc:spChg>
        <pc:picChg chg="del">
          <ac:chgData name="Aranxa  Zepeda Herrera" userId="c7bce529-ffec-4142-a2a9-ceaca1e5a224" providerId="ADAL" clId="{368222DB-6928-4BDA-9ABD-A8D973509842}" dt="2023-08-12T14:11:48.853" v="189" actId="478"/>
          <ac:picMkLst>
            <pc:docMk/>
            <pc:sldMk cId="1166874769" sldId="953"/>
            <ac:picMk id="3" creationId="{7432F3A8-4A1F-2EBB-C619-500926DE9F52}"/>
          </ac:picMkLst>
        </pc:picChg>
        <pc:picChg chg="add mod modCrop">
          <ac:chgData name="Aranxa  Zepeda Herrera" userId="c7bce529-ffec-4142-a2a9-ceaca1e5a224" providerId="ADAL" clId="{368222DB-6928-4BDA-9ABD-A8D973509842}" dt="2023-08-12T14:12:09.455" v="197" actId="732"/>
          <ac:picMkLst>
            <pc:docMk/>
            <pc:sldMk cId="1166874769" sldId="953"/>
            <ac:picMk id="4" creationId="{BC0F02FF-4AE7-5E69-9D02-1B8C0C7254D3}"/>
          </ac:picMkLst>
        </pc:picChg>
        <pc:picChg chg="ord">
          <ac:chgData name="Aranxa  Zepeda Herrera" userId="c7bce529-ffec-4142-a2a9-ceaca1e5a224" providerId="ADAL" clId="{368222DB-6928-4BDA-9ABD-A8D973509842}" dt="2023-08-12T14:12:03.974" v="196" actId="166"/>
          <ac:picMkLst>
            <pc:docMk/>
            <pc:sldMk cId="1166874769" sldId="953"/>
            <ac:picMk id="5" creationId="{A435D1A2-F499-4451-AC69-D7B94E0A9519}"/>
          </ac:picMkLst>
        </pc:picChg>
      </pc:sldChg>
      <pc:sldChg chg="addSp delSp modSp mod">
        <pc:chgData name="Aranxa  Zepeda Herrera" userId="c7bce529-ffec-4142-a2a9-ceaca1e5a224" providerId="ADAL" clId="{368222DB-6928-4BDA-9ABD-A8D973509842}" dt="2023-08-12T14:15:35.515" v="203" actId="14100"/>
        <pc:sldMkLst>
          <pc:docMk/>
          <pc:sldMk cId="2604749361" sldId="954"/>
        </pc:sldMkLst>
        <pc:spChg chg="mod">
          <ac:chgData name="Aranxa  Zepeda Herrera" userId="c7bce529-ffec-4142-a2a9-ceaca1e5a224" providerId="ADAL" clId="{368222DB-6928-4BDA-9ABD-A8D973509842}" dt="2023-08-12T14:14:20.875" v="199" actId="20577"/>
          <ac:spMkLst>
            <pc:docMk/>
            <pc:sldMk cId="2604749361" sldId="954"/>
            <ac:spMk id="6" creationId="{45F0D67E-6099-4FC2-91EA-A0450E960422}"/>
          </ac:spMkLst>
        </pc:spChg>
        <pc:picChg chg="del">
          <ac:chgData name="Aranxa  Zepeda Herrera" userId="c7bce529-ffec-4142-a2a9-ceaca1e5a224" providerId="ADAL" clId="{368222DB-6928-4BDA-9ABD-A8D973509842}" dt="2023-08-12T14:15:29.032" v="200" actId="478"/>
          <ac:picMkLst>
            <pc:docMk/>
            <pc:sldMk cId="2604749361" sldId="954"/>
            <ac:picMk id="3" creationId="{F6965A0C-994A-D9B3-7D88-295320F90A8E}"/>
          </ac:picMkLst>
        </pc:picChg>
        <pc:picChg chg="add mod">
          <ac:chgData name="Aranxa  Zepeda Herrera" userId="c7bce529-ffec-4142-a2a9-ceaca1e5a224" providerId="ADAL" clId="{368222DB-6928-4BDA-9ABD-A8D973509842}" dt="2023-08-12T14:15:35.515" v="203" actId="14100"/>
          <ac:picMkLst>
            <pc:docMk/>
            <pc:sldMk cId="2604749361" sldId="954"/>
            <ac:picMk id="4" creationId="{D28E1041-0519-1DB7-C02D-4175DD998BF3}"/>
          </ac:picMkLst>
        </pc:picChg>
      </pc:sldChg>
      <pc:sldChg chg="addSp delSp modSp mod">
        <pc:chgData name="Aranxa  Zepeda Herrera" userId="c7bce529-ffec-4142-a2a9-ceaca1e5a224" providerId="ADAL" clId="{368222DB-6928-4BDA-9ABD-A8D973509842}" dt="2023-08-12T13:52:12.039" v="103" actId="1076"/>
        <pc:sldMkLst>
          <pc:docMk/>
          <pc:sldMk cId="1622742577" sldId="1011"/>
        </pc:sldMkLst>
        <pc:spChg chg="add mod">
          <ac:chgData name="Aranxa  Zepeda Herrera" userId="c7bce529-ffec-4142-a2a9-ceaca1e5a224" providerId="ADAL" clId="{368222DB-6928-4BDA-9ABD-A8D973509842}" dt="2023-08-12T13:52:12.039" v="103" actId="1076"/>
          <ac:spMkLst>
            <pc:docMk/>
            <pc:sldMk cId="1622742577" sldId="1011"/>
            <ac:spMk id="10" creationId="{6855F4FB-C0ED-994D-CE8C-8D8C119AFA50}"/>
          </ac:spMkLst>
        </pc:spChg>
        <pc:spChg chg="mod">
          <ac:chgData name="Aranxa  Zepeda Herrera" userId="c7bce529-ffec-4142-a2a9-ceaca1e5a224" providerId="ADAL" clId="{368222DB-6928-4BDA-9ABD-A8D973509842}" dt="2023-08-12T13:27:40.451" v="13" actId="1076"/>
          <ac:spMkLst>
            <pc:docMk/>
            <pc:sldMk cId="1622742577" sldId="1011"/>
            <ac:spMk id="19" creationId="{520392BB-404A-D046-DC38-1540C42A9EF9}"/>
          </ac:spMkLst>
        </pc:spChg>
        <pc:spChg chg="mod">
          <ac:chgData name="Aranxa  Zepeda Herrera" userId="c7bce529-ffec-4142-a2a9-ceaca1e5a224" providerId="ADAL" clId="{368222DB-6928-4BDA-9ABD-A8D973509842}" dt="2023-08-12T13:24:26.300" v="1" actId="20577"/>
          <ac:spMkLst>
            <pc:docMk/>
            <pc:sldMk cId="1622742577" sldId="1011"/>
            <ac:spMk id="32" creationId="{367EF0EE-D00D-4131-97C7-CF5F7D03701C}"/>
          </ac:spMkLst>
        </pc:spChg>
        <pc:picChg chg="del">
          <ac:chgData name="Aranxa  Zepeda Herrera" userId="c7bce529-ffec-4142-a2a9-ceaca1e5a224" providerId="ADAL" clId="{368222DB-6928-4BDA-9ABD-A8D973509842}" dt="2023-08-12T13:33:37.709" v="14" actId="478"/>
          <ac:picMkLst>
            <pc:docMk/>
            <pc:sldMk cId="1622742577" sldId="1011"/>
            <ac:picMk id="4" creationId="{CED79628-7720-7CF8-0993-E5BF35D7D489}"/>
          </ac:picMkLst>
        </pc:picChg>
        <pc:picChg chg="add mod ord">
          <ac:chgData name="Aranxa  Zepeda Herrera" userId="c7bce529-ffec-4142-a2a9-ceaca1e5a224" providerId="ADAL" clId="{368222DB-6928-4BDA-9ABD-A8D973509842}" dt="2023-08-12T13:27:24.224" v="11" actId="171"/>
          <ac:picMkLst>
            <pc:docMk/>
            <pc:sldMk cId="1622742577" sldId="1011"/>
            <ac:picMk id="5" creationId="{3E8ED843-C0E4-F9AD-8A4B-5C03FFFE7DF7}"/>
          </ac:picMkLst>
        </pc:picChg>
        <pc:picChg chg="del">
          <ac:chgData name="Aranxa  Zepeda Herrera" userId="c7bce529-ffec-4142-a2a9-ceaca1e5a224" providerId="ADAL" clId="{368222DB-6928-4BDA-9ABD-A8D973509842}" dt="2023-08-12T13:37:11.126" v="27" actId="478"/>
          <ac:picMkLst>
            <pc:docMk/>
            <pc:sldMk cId="1622742577" sldId="1011"/>
            <ac:picMk id="6" creationId="{0ADC5157-95F0-8A62-2300-40D7F20EF485}"/>
          </ac:picMkLst>
        </pc:picChg>
        <pc:picChg chg="del">
          <ac:chgData name="Aranxa  Zepeda Herrera" userId="c7bce529-ffec-4142-a2a9-ceaca1e5a224" providerId="ADAL" clId="{368222DB-6928-4BDA-9ABD-A8D973509842}" dt="2023-08-12T13:27:00.217" v="2" actId="478"/>
          <ac:picMkLst>
            <pc:docMk/>
            <pc:sldMk cId="1622742577" sldId="1011"/>
            <ac:picMk id="8" creationId="{B00E5BA1-EB2C-90F8-5032-C4228FEDB324}"/>
          </ac:picMkLst>
        </pc:picChg>
        <pc:picChg chg="add mod modCrop">
          <ac:chgData name="Aranxa  Zepeda Herrera" userId="c7bce529-ffec-4142-a2a9-ceaca1e5a224" providerId="ADAL" clId="{368222DB-6928-4BDA-9ABD-A8D973509842}" dt="2023-08-12T13:52:09.583" v="102" actId="14100"/>
          <ac:picMkLst>
            <pc:docMk/>
            <pc:sldMk cId="1622742577" sldId="1011"/>
            <ac:picMk id="9" creationId="{CC0E889F-CA87-0563-3294-0CE955856659}"/>
          </ac:picMkLst>
        </pc:picChg>
        <pc:picChg chg="ord">
          <ac:chgData name="Aranxa  Zepeda Herrera" userId="c7bce529-ffec-4142-a2a9-ceaca1e5a224" providerId="ADAL" clId="{368222DB-6928-4BDA-9ABD-A8D973509842}" dt="2023-08-12T13:43:57.143" v="60" actId="166"/>
          <ac:picMkLst>
            <pc:docMk/>
            <pc:sldMk cId="1622742577" sldId="1011"/>
            <ac:picMk id="13" creationId="{286151D4-C4FF-43F8-B9DE-6CE6DF648D1B}"/>
          </ac:picMkLst>
        </pc:picChg>
        <pc:picChg chg="add mod">
          <ac:chgData name="Aranxa  Zepeda Herrera" userId="c7bce529-ffec-4142-a2a9-ceaca1e5a224" providerId="ADAL" clId="{368222DB-6928-4BDA-9ABD-A8D973509842}" dt="2023-08-12T13:37:22.668" v="32" actId="14100"/>
          <ac:picMkLst>
            <pc:docMk/>
            <pc:sldMk cId="1622742577" sldId="1011"/>
            <ac:picMk id="14" creationId="{A57ACB3E-2D09-B922-5024-BD5FCB5AD68D}"/>
          </ac:picMkLst>
        </pc:picChg>
      </pc:sldChg>
      <pc:sldChg chg="addSp delSp modSp mod">
        <pc:chgData name="Aranxa  Zepeda Herrera" userId="c7bce529-ffec-4142-a2a9-ceaca1e5a224" providerId="ADAL" clId="{368222DB-6928-4BDA-9ABD-A8D973509842}" dt="2023-08-12T13:52:21.936" v="104" actId="1076"/>
        <pc:sldMkLst>
          <pc:docMk/>
          <pc:sldMk cId="1306232964" sldId="1015"/>
        </pc:sldMkLst>
        <pc:spChg chg="mod">
          <ac:chgData name="Aranxa  Zepeda Herrera" userId="c7bce529-ffec-4142-a2a9-ceaca1e5a224" providerId="ADAL" clId="{368222DB-6928-4BDA-9ABD-A8D973509842}" dt="2023-08-12T13:52:21.936" v="104" actId="1076"/>
          <ac:spMkLst>
            <pc:docMk/>
            <pc:sldMk cId="1306232964" sldId="1015"/>
            <ac:spMk id="4" creationId="{9C78C6F6-349E-2E2E-8A8D-0995BDB346BF}"/>
          </ac:spMkLst>
        </pc:spChg>
        <pc:spChg chg="mod">
          <ac:chgData name="Aranxa  Zepeda Herrera" userId="c7bce529-ffec-4142-a2a9-ceaca1e5a224" providerId="ADAL" clId="{368222DB-6928-4BDA-9ABD-A8D973509842}" dt="2023-08-12T13:50:56.621" v="100" actId="1076"/>
          <ac:spMkLst>
            <pc:docMk/>
            <pc:sldMk cId="1306232964" sldId="1015"/>
            <ac:spMk id="5" creationId="{A613A7F5-A2E5-BE1E-D674-D2C65A70130E}"/>
          </ac:spMkLst>
        </pc:spChg>
        <pc:spChg chg="mod">
          <ac:chgData name="Aranxa  Zepeda Herrera" userId="c7bce529-ffec-4142-a2a9-ceaca1e5a224" providerId="ADAL" clId="{368222DB-6928-4BDA-9ABD-A8D973509842}" dt="2023-08-12T13:44:05.287" v="62" actId="20577"/>
          <ac:spMkLst>
            <pc:docMk/>
            <pc:sldMk cId="1306232964" sldId="1015"/>
            <ac:spMk id="32" creationId="{367EF0EE-D00D-4131-97C7-CF5F7D03701C}"/>
          </ac:spMkLst>
        </pc:spChg>
        <pc:picChg chg="add mod ord">
          <ac:chgData name="Aranxa  Zepeda Herrera" userId="c7bce529-ffec-4142-a2a9-ceaca1e5a224" providerId="ADAL" clId="{368222DB-6928-4BDA-9ABD-A8D973509842}" dt="2023-08-12T13:39:30.031" v="36" actId="171"/>
          <ac:picMkLst>
            <pc:docMk/>
            <pc:sldMk cId="1306232964" sldId="1015"/>
            <ac:picMk id="2" creationId="{F94C87DB-D46A-9C33-3E19-FE41578DCB22}"/>
          </ac:picMkLst>
        </pc:picChg>
        <pc:picChg chg="del mod">
          <ac:chgData name="Aranxa  Zepeda Herrera" userId="c7bce529-ffec-4142-a2a9-ceaca1e5a224" providerId="ADAL" clId="{368222DB-6928-4BDA-9ABD-A8D973509842}" dt="2023-08-12T13:39:17.936" v="34" actId="478"/>
          <ac:picMkLst>
            <pc:docMk/>
            <pc:sldMk cId="1306232964" sldId="1015"/>
            <ac:picMk id="3" creationId="{D31CECA1-A543-18D2-932D-64688D8B4086}"/>
          </ac:picMkLst>
        </pc:picChg>
        <pc:picChg chg="add mod ord modCrop">
          <ac:chgData name="Aranxa  Zepeda Herrera" userId="c7bce529-ffec-4142-a2a9-ceaca1e5a224" providerId="ADAL" clId="{368222DB-6928-4BDA-9ABD-A8D973509842}" dt="2023-08-12T13:52:01.358" v="101" actId="14100"/>
          <ac:picMkLst>
            <pc:docMk/>
            <pc:sldMk cId="1306232964" sldId="1015"/>
            <ac:picMk id="7" creationId="{7BF06F47-E40A-F436-88B1-BD7C051AED41}"/>
          </ac:picMkLst>
        </pc:picChg>
        <pc:picChg chg="del">
          <ac:chgData name="Aranxa  Zepeda Herrera" userId="c7bce529-ffec-4142-a2a9-ceaca1e5a224" providerId="ADAL" clId="{368222DB-6928-4BDA-9ABD-A8D973509842}" dt="2023-08-12T13:41:59.477" v="52" actId="478"/>
          <ac:picMkLst>
            <pc:docMk/>
            <pc:sldMk cId="1306232964" sldId="1015"/>
            <ac:picMk id="9" creationId="{B2448F9A-BD53-CAD1-6378-D264639C1947}"/>
          </ac:picMkLst>
        </pc:picChg>
        <pc:picChg chg="add mod ord">
          <ac:chgData name="Aranxa  Zepeda Herrera" userId="c7bce529-ffec-4142-a2a9-ceaca1e5a224" providerId="ADAL" clId="{368222DB-6928-4BDA-9ABD-A8D973509842}" dt="2023-08-12T13:43:48.724" v="58" actId="171"/>
          <ac:picMkLst>
            <pc:docMk/>
            <pc:sldMk cId="1306232964" sldId="1015"/>
            <ac:picMk id="10" creationId="{7A4E28FC-AD6B-49FD-07A2-13E7FBC66F33}"/>
          </ac:picMkLst>
        </pc:picChg>
        <pc:picChg chg="ord">
          <ac:chgData name="Aranxa  Zepeda Herrera" userId="c7bce529-ffec-4142-a2a9-ceaca1e5a224" providerId="ADAL" clId="{368222DB-6928-4BDA-9ABD-A8D973509842}" dt="2023-08-12T13:43:52.140" v="59" actId="166"/>
          <ac:picMkLst>
            <pc:docMk/>
            <pc:sldMk cId="1306232964" sldId="1015"/>
            <ac:picMk id="16" creationId="{3A2A2D5F-2FF2-4044-A02E-4C265B418FF3}"/>
          </ac:picMkLst>
        </pc:picChg>
        <pc:picChg chg="del">
          <ac:chgData name="Aranxa  Zepeda Herrera" userId="c7bce529-ffec-4142-a2a9-ceaca1e5a224" providerId="ADAL" clId="{368222DB-6928-4BDA-9ABD-A8D973509842}" dt="2023-08-12T13:40:59.573" v="37" actId="478"/>
          <ac:picMkLst>
            <pc:docMk/>
            <pc:sldMk cId="1306232964" sldId="1015"/>
            <ac:picMk id="20" creationId="{8E3636D6-584A-8606-6CF9-035C7FC7152A}"/>
          </ac:picMkLst>
        </pc:picChg>
      </pc:sldChg>
      <pc:sldChg chg="addSp delSp modSp mod">
        <pc:chgData name="Aranxa  Zepeda Herrera" userId="c7bce529-ffec-4142-a2a9-ceaca1e5a224" providerId="ADAL" clId="{368222DB-6928-4BDA-9ABD-A8D973509842}" dt="2023-08-12T13:52:29.889" v="105" actId="1076"/>
        <pc:sldMkLst>
          <pc:docMk/>
          <pc:sldMk cId="1686683552" sldId="1016"/>
        </pc:sldMkLst>
        <pc:spChg chg="mod">
          <ac:chgData name="Aranxa  Zepeda Herrera" userId="c7bce529-ffec-4142-a2a9-ceaca1e5a224" providerId="ADAL" clId="{368222DB-6928-4BDA-9ABD-A8D973509842}" dt="2023-08-12T13:52:29.889" v="105" actId="1076"/>
          <ac:spMkLst>
            <pc:docMk/>
            <pc:sldMk cId="1686683552" sldId="1016"/>
            <ac:spMk id="4" creationId="{84AD0877-CA04-077D-4A4A-A9E1394A151F}"/>
          </ac:spMkLst>
        </pc:spChg>
        <pc:spChg chg="add mod">
          <ac:chgData name="Aranxa  Zepeda Herrera" userId="c7bce529-ffec-4142-a2a9-ceaca1e5a224" providerId="ADAL" clId="{368222DB-6928-4BDA-9ABD-A8D973509842}" dt="2023-08-12T13:47:18.582" v="85" actId="1076"/>
          <ac:spMkLst>
            <pc:docMk/>
            <pc:sldMk cId="1686683552" sldId="1016"/>
            <ac:spMk id="8" creationId="{AD5EFD5A-7CE9-9294-ED00-2C99858F6808}"/>
          </ac:spMkLst>
        </pc:spChg>
        <pc:spChg chg="mod">
          <ac:chgData name="Aranxa  Zepeda Herrera" userId="c7bce529-ffec-4142-a2a9-ceaca1e5a224" providerId="ADAL" clId="{368222DB-6928-4BDA-9ABD-A8D973509842}" dt="2023-08-12T13:44:50.863" v="71" actId="20577"/>
          <ac:spMkLst>
            <pc:docMk/>
            <pc:sldMk cId="1686683552" sldId="1016"/>
            <ac:spMk id="32" creationId="{367EF0EE-D00D-4131-97C7-CF5F7D03701C}"/>
          </ac:spMkLst>
        </pc:spChg>
        <pc:picChg chg="add mod ord">
          <ac:chgData name="Aranxa  Zepeda Herrera" userId="c7bce529-ffec-4142-a2a9-ceaca1e5a224" providerId="ADAL" clId="{368222DB-6928-4BDA-9ABD-A8D973509842}" dt="2023-08-12T13:44:42.029" v="68" actId="171"/>
          <ac:picMkLst>
            <pc:docMk/>
            <pc:sldMk cId="1686683552" sldId="1016"/>
            <ac:picMk id="2" creationId="{EF7D0C8D-6D90-6EE6-7DC5-5A8D24A052A0}"/>
          </ac:picMkLst>
        </pc:picChg>
        <pc:picChg chg="del">
          <ac:chgData name="Aranxa  Zepeda Herrera" userId="c7bce529-ffec-4142-a2a9-ceaca1e5a224" providerId="ADAL" clId="{368222DB-6928-4BDA-9ABD-A8D973509842}" dt="2023-08-12T13:44:27.319" v="65" actId="478"/>
          <ac:picMkLst>
            <pc:docMk/>
            <pc:sldMk cId="1686683552" sldId="1016"/>
            <ac:picMk id="3" creationId="{3D412A4E-9E1E-2B7A-7B17-592449655D9D}"/>
          </ac:picMkLst>
        </pc:picChg>
        <pc:picChg chg="add mod">
          <ac:chgData name="Aranxa  Zepeda Herrera" userId="c7bce529-ffec-4142-a2a9-ceaca1e5a224" providerId="ADAL" clId="{368222DB-6928-4BDA-9ABD-A8D973509842}" dt="2023-08-12T13:50:44.738" v="98" actId="14100"/>
          <ac:picMkLst>
            <pc:docMk/>
            <pc:sldMk cId="1686683552" sldId="1016"/>
            <ac:picMk id="6" creationId="{3EAC7327-1BE4-6B64-255D-AA1ADB457B29}"/>
          </ac:picMkLst>
        </pc:picChg>
        <pc:picChg chg="del">
          <ac:chgData name="Aranxa  Zepeda Herrera" userId="c7bce529-ffec-4142-a2a9-ceaca1e5a224" providerId="ADAL" clId="{368222DB-6928-4BDA-9ABD-A8D973509842}" dt="2023-08-12T13:46:46.444" v="72" actId="478"/>
          <ac:picMkLst>
            <pc:docMk/>
            <pc:sldMk cId="1686683552" sldId="1016"/>
            <ac:picMk id="7" creationId="{5CB0D224-E22C-55DC-1A5C-82F9F7D9E6ED}"/>
          </ac:picMkLst>
        </pc:picChg>
        <pc:picChg chg="add mod modCrop">
          <ac:chgData name="Aranxa  Zepeda Herrera" userId="c7bce529-ffec-4142-a2a9-ceaca1e5a224" providerId="ADAL" clId="{368222DB-6928-4BDA-9ABD-A8D973509842}" dt="2023-08-12T13:48:04.218" v="95" actId="1076"/>
          <ac:picMkLst>
            <pc:docMk/>
            <pc:sldMk cId="1686683552" sldId="1016"/>
            <ac:picMk id="11" creationId="{7CDA6C68-08D9-59D4-08FA-C8FB224E6840}"/>
          </ac:picMkLst>
        </pc:picChg>
        <pc:picChg chg="del">
          <ac:chgData name="Aranxa  Zepeda Herrera" userId="c7bce529-ffec-4142-a2a9-ceaca1e5a224" providerId="ADAL" clId="{368222DB-6928-4BDA-9ABD-A8D973509842}" dt="2023-08-12T13:47:19.944" v="86" actId="478"/>
          <ac:picMkLst>
            <pc:docMk/>
            <pc:sldMk cId="1686683552" sldId="1016"/>
            <ac:picMk id="14" creationId="{C8E90CFF-5221-F5C3-743C-755E6DBEE2FF}"/>
          </ac:picMkLst>
        </pc:picChg>
        <pc:picChg chg="mod ord">
          <ac:chgData name="Aranxa  Zepeda Herrera" userId="c7bce529-ffec-4142-a2a9-ceaca1e5a224" providerId="ADAL" clId="{368222DB-6928-4BDA-9ABD-A8D973509842}" dt="2023-08-12T13:48:07.566" v="96" actId="1076"/>
          <ac:picMkLst>
            <pc:docMk/>
            <pc:sldMk cId="1686683552" sldId="1016"/>
            <ac:picMk id="17" creationId="{39571F6C-33FC-4B1A-9A1C-309D9D2C43B5}"/>
          </ac:picMkLst>
        </pc:picChg>
      </pc:sldChg>
      <pc:sldChg chg="addSp delSp modSp mod">
        <pc:chgData name="Aranxa  Zepeda Herrera" userId="c7bce529-ffec-4142-a2a9-ceaca1e5a224" providerId="ADAL" clId="{368222DB-6928-4BDA-9ABD-A8D973509842}" dt="2023-08-12T15:50:59.894" v="506" actId="20577"/>
        <pc:sldMkLst>
          <pc:docMk/>
          <pc:sldMk cId="3354801092" sldId="2914"/>
        </pc:sldMkLst>
        <pc:spChg chg="mod">
          <ac:chgData name="Aranxa  Zepeda Herrera" userId="c7bce529-ffec-4142-a2a9-ceaca1e5a224" providerId="ADAL" clId="{368222DB-6928-4BDA-9ABD-A8D973509842}" dt="2023-08-12T15:50:59.894" v="506" actId="20577"/>
          <ac:spMkLst>
            <pc:docMk/>
            <pc:sldMk cId="3354801092" sldId="2914"/>
            <ac:spMk id="18" creationId="{F7F5D534-81AF-4784-A10D-CB3EECA19EA8}"/>
          </ac:spMkLst>
        </pc:spChg>
        <pc:spChg chg="mod">
          <ac:chgData name="Aranxa  Zepeda Herrera" userId="c7bce529-ffec-4142-a2a9-ceaca1e5a224" providerId="ADAL" clId="{368222DB-6928-4BDA-9ABD-A8D973509842}" dt="2023-08-12T15:41:14.248" v="458" actId="1076"/>
          <ac:spMkLst>
            <pc:docMk/>
            <pc:sldMk cId="3354801092" sldId="2914"/>
            <ac:spMk id="20" creationId="{7716817D-1174-78A8-A9D0-E6BFBA69EFCB}"/>
          </ac:spMkLst>
        </pc:spChg>
        <pc:spChg chg="mod ord">
          <ac:chgData name="Aranxa  Zepeda Herrera" userId="c7bce529-ffec-4142-a2a9-ceaca1e5a224" providerId="ADAL" clId="{368222DB-6928-4BDA-9ABD-A8D973509842}" dt="2023-08-12T15:40:48.697" v="453" actId="164"/>
          <ac:spMkLst>
            <pc:docMk/>
            <pc:sldMk cId="3354801092" sldId="2914"/>
            <ac:spMk id="23" creationId="{5DBC34F8-5D18-25DF-F5DC-75B24BE6E60D}"/>
          </ac:spMkLst>
        </pc:spChg>
        <pc:spChg chg="add mod">
          <ac:chgData name="Aranxa  Zepeda Herrera" userId="c7bce529-ffec-4142-a2a9-ceaca1e5a224" providerId="ADAL" clId="{368222DB-6928-4BDA-9ABD-A8D973509842}" dt="2023-08-12T15:50:29.266" v="502" actId="164"/>
          <ac:spMkLst>
            <pc:docMk/>
            <pc:sldMk cId="3354801092" sldId="2914"/>
            <ac:spMk id="34" creationId="{AC6EC725-3D60-4C34-E068-95670982C613}"/>
          </ac:spMkLst>
        </pc:spChg>
        <pc:grpChg chg="add mod">
          <ac:chgData name="Aranxa  Zepeda Herrera" userId="c7bce529-ffec-4142-a2a9-ceaca1e5a224" providerId="ADAL" clId="{368222DB-6928-4BDA-9ABD-A8D973509842}" dt="2023-08-12T15:40:48.697" v="453" actId="164"/>
          <ac:grpSpMkLst>
            <pc:docMk/>
            <pc:sldMk cId="3354801092" sldId="2914"/>
            <ac:grpSpMk id="15" creationId="{DBE0BD07-CFEE-3AF7-B43A-E687117A5412}"/>
          </ac:grpSpMkLst>
        </pc:grpChg>
        <pc:grpChg chg="add mod">
          <ac:chgData name="Aranxa  Zepeda Herrera" userId="c7bce529-ffec-4142-a2a9-ceaca1e5a224" providerId="ADAL" clId="{368222DB-6928-4BDA-9ABD-A8D973509842}" dt="2023-08-12T15:41:00.090" v="456" actId="14100"/>
          <ac:grpSpMkLst>
            <pc:docMk/>
            <pc:sldMk cId="3354801092" sldId="2914"/>
            <ac:grpSpMk id="17" creationId="{6D861CF8-6DAF-CF64-C09B-FA3E42893543}"/>
          </ac:grpSpMkLst>
        </pc:grpChg>
        <pc:grpChg chg="add mod">
          <ac:chgData name="Aranxa  Zepeda Herrera" userId="c7bce529-ffec-4142-a2a9-ceaca1e5a224" providerId="ADAL" clId="{368222DB-6928-4BDA-9ABD-A8D973509842}" dt="2023-08-12T15:50:51.916" v="504" actId="14100"/>
          <ac:grpSpMkLst>
            <pc:docMk/>
            <pc:sldMk cId="3354801092" sldId="2914"/>
            <ac:grpSpMk id="36" creationId="{F7A0D0F7-AC63-637E-4E03-45819B2C8880}"/>
          </ac:grpSpMkLst>
        </pc:grpChg>
        <pc:picChg chg="add mod">
          <ac:chgData name="Aranxa  Zepeda Herrera" userId="c7bce529-ffec-4142-a2a9-ceaca1e5a224" providerId="ADAL" clId="{368222DB-6928-4BDA-9ABD-A8D973509842}" dt="2023-08-12T15:41:12.666" v="457" actId="1076"/>
          <ac:picMkLst>
            <pc:docMk/>
            <pc:sldMk cId="3354801092" sldId="2914"/>
            <ac:picMk id="6" creationId="{C491A558-853A-E2D7-71B4-A4B9A4E653EA}"/>
          </ac:picMkLst>
        </pc:picChg>
        <pc:picChg chg="add mod">
          <ac:chgData name="Aranxa  Zepeda Herrera" userId="c7bce529-ffec-4142-a2a9-ceaca1e5a224" providerId="ADAL" clId="{368222DB-6928-4BDA-9ABD-A8D973509842}" dt="2023-08-12T15:40:27.927" v="447" actId="164"/>
          <ac:picMkLst>
            <pc:docMk/>
            <pc:sldMk cId="3354801092" sldId="2914"/>
            <ac:picMk id="8" creationId="{8FB62377-5005-0E16-1489-CDE92DFEBC80}"/>
          </ac:picMkLst>
        </pc:picChg>
        <pc:picChg chg="add mod">
          <ac:chgData name="Aranxa  Zepeda Herrera" userId="c7bce529-ffec-4142-a2a9-ceaca1e5a224" providerId="ADAL" clId="{368222DB-6928-4BDA-9ABD-A8D973509842}" dt="2023-08-12T15:40:27.927" v="447" actId="164"/>
          <ac:picMkLst>
            <pc:docMk/>
            <pc:sldMk cId="3354801092" sldId="2914"/>
            <ac:picMk id="14" creationId="{A98364B6-4F6A-55A6-385B-423EA8AD0C38}"/>
          </ac:picMkLst>
        </pc:picChg>
        <pc:picChg chg="del">
          <ac:chgData name="Aranxa  Zepeda Herrera" userId="c7bce529-ffec-4142-a2a9-ceaca1e5a224" providerId="ADAL" clId="{368222DB-6928-4BDA-9ABD-A8D973509842}" dt="2023-08-12T15:33:14.070" v="425" actId="478"/>
          <ac:picMkLst>
            <pc:docMk/>
            <pc:sldMk cId="3354801092" sldId="2914"/>
            <ac:picMk id="16" creationId="{D54E4DF8-A56A-B2C3-3F12-660B9C18B41B}"/>
          </ac:picMkLst>
        </pc:picChg>
        <pc:picChg chg="add mod">
          <ac:chgData name="Aranxa  Zepeda Herrera" userId="c7bce529-ffec-4142-a2a9-ceaca1e5a224" providerId="ADAL" clId="{368222DB-6928-4BDA-9ABD-A8D973509842}" dt="2023-08-12T15:42:24.203" v="470" actId="1076"/>
          <ac:picMkLst>
            <pc:docMk/>
            <pc:sldMk cId="3354801092" sldId="2914"/>
            <ac:picMk id="21" creationId="{A801C55B-9504-95F8-E3E4-3A3592EBAFD4}"/>
          </ac:picMkLst>
        </pc:picChg>
        <pc:picChg chg="del">
          <ac:chgData name="Aranxa  Zepeda Herrera" userId="c7bce529-ffec-4142-a2a9-ceaca1e5a224" providerId="ADAL" clId="{368222DB-6928-4BDA-9ABD-A8D973509842}" dt="2023-08-12T15:48:08.583" v="471" actId="478"/>
          <ac:picMkLst>
            <pc:docMk/>
            <pc:sldMk cId="3354801092" sldId="2914"/>
            <ac:picMk id="24" creationId="{D5794C28-2E87-4995-C386-9CE8DBBD2806}"/>
          </ac:picMkLst>
        </pc:picChg>
        <pc:picChg chg="add mod">
          <ac:chgData name="Aranxa  Zepeda Herrera" userId="c7bce529-ffec-4142-a2a9-ceaca1e5a224" providerId="ADAL" clId="{368222DB-6928-4BDA-9ABD-A8D973509842}" dt="2023-08-12T15:42:22.737" v="469" actId="14100"/>
          <ac:picMkLst>
            <pc:docMk/>
            <pc:sldMk cId="3354801092" sldId="2914"/>
            <ac:picMk id="25" creationId="{0ED2B66B-F107-EBC2-D498-1F1DD9B6DC47}"/>
          </ac:picMkLst>
        </pc:picChg>
        <pc:picChg chg="del">
          <ac:chgData name="Aranxa  Zepeda Herrera" userId="c7bce529-ffec-4142-a2a9-ceaca1e5a224" providerId="ADAL" clId="{368222DB-6928-4BDA-9ABD-A8D973509842}" dt="2023-08-12T15:41:48.307" v="460" actId="478"/>
          <ac:picMkLst>
            <pc:docMk/>
            <pc:sldMk cId="3354801092" sldId="2914"/>
            <ac:picMk id="27" creationId="{2E469642-2B53-687B-5E60-8072C8B7F5EC}"/>
          </ac:picMkLst>
        </pc:picChg>
        <pc:picChg chg="add mod">
          <ac:chgData name="Aranxa  Zepeda Herrera" userId="c7bce529-ffec-4142-a2a9-ceaca1e5a224" providerId="ADAL" clId="{368222DB-6928-4BDA-9ABD-A8D973509842}" dt="2023-08-12T15:50:29.266" v="502" actId="164"/>
          <ac:picMkLst>
            <pc:docMk/>
            <pc:sldMk cId="3354801092" sldId="2914"/>
            <ac:picMk id="28" creationId="{5245EB26-F6B6-7171-7CC5-45F6D35535FD}"/>
          </ac:picMkLst>
        </pc:picChg>
        <pc:picChg chg="del mod">
          <ac:chgData name="Aranxa  Zepeda Herrera" userId="c7bce529-ffec-4142-a2a9-ceaca1e5a224" providerId="ADAL" clId="{368222DB-6928-4BDA-9ABD-A8D973509842}" dt="2023-08-12T15:37:27.119" v="436" actId="478"/>
          <ac:picMkLst>
            <pc:docMk/>
            <pc:sldMk cId="3354801092" sldId="2914"/>
            <ac:picMk id="29" creationId="{870983B1-9C2D-B490-3740-E844F3E6A888}"/>
          </ac:picMkLst>
        </pc:picChg>
        <pc:picChg chg="del mod">
          <ac:chgData name="Aranxa  Zepeda Herrera" userId="c7bce529-ffec-4142-a2a9-ceaca1e5a224" providerId="ADAL" clId="{368222DB-6928-4BDA-9ABD-A8D973509842}" dt="2023-08-12T15:37:57.506" v="440" actId="478"/>
          <ac:picMkLst>
            <pc:docMk/>
            <pc:sldMk cId="3354801092" sldId="2914"/>
            <ac:picMk id="31" creationId="{86AF1B2F-D0AD-862A-FF17-CF7FCE6CFADF}"/>
          </ac:picMkLst>
        </pc:picChg>
        <pc:picChg chg="add mod">
          <ac:chgData name="Aranxa  Zepeda Herrera" userId="c7bce529-ffec-4142-a2a9-ceaca1e5a224" providerId="ADAL" clId="{368222DB-6928-4BDA-9ABD-A8D973509842}" dt="2023-08-12T15:50:29.266" v="502" actId="164"/>
          <ac:picMkLst>
            <pc:docMk/>
            <pc:sldMk cId="3354801092" sldId="2914"/>
            <ac:picMk id="32" creationId="{439BE01C-E296-ECA1-223F-1118A515EEC1}"/>
          </ac:picMkLst>
        </pc:picChg>
        <pc:picChg chg="del mod">
          <ac:chgData name="Aranxa  Zepeda Herrera" userId="c7bce529-ffec-4142-a2a9-ceaca1e5a224" providerId="ADAL" clId="{368222DB-6928-4BDA-9ABD-A8D973509842}" dt="2023-08-12T15:42:14.845" v="464" actId="478"/>
          <ac:picMkLst>
            <pc:docMk/>
            <pc:sldMk cId="3354801092" sldId="2914"/>
            <ac:picMk id="33" creationId="{F605DF62-97C7-29EF-B63D-28F60B733532}"/>
          </ac:picMkLst>
        </pc:picChg>
      </pc:sldChg>
      <pc:sldChg chg="addSp delSp modSp mod">
        <pc:chgData name="Aranxa  Zepeda Herrera" userId="c7bce529-ffec-4142-a2a9-ceaca1e5a224" providerId="ADAL" clId="{368222DB-6928-4BDA-9ABD-A8D973509842}" dt="2023-08-12T15:10:30.402" v="377" actId="14100"/>
        <pc:sldMkLst>
          <pc:docMk/>
          <pc:sldMk cId="1676502829" sldId="3207"/>
        </pc:sldMkLst>
        <pc:grpChg chg="del">
          <ac:chgData name="Aranxa  Zepeda Herrera" userId="c7bce529-ffec-4142-a2a9-ceaca1e5a224" providerId="ADAL" clId="{368222DB-6928-4BDA-9ABD-A8D973509842}" dt="2023-08-12T15:06:42.716" v="360" actId="478"/>
          <ac:grpSpMkLst>
            <pc:docMk/>
            <pc:sldMk cId="1676502829" sldId="3207"/>
            <ac:grpSpMk id="20" creationId="{15055DC8-958B-30F3-EA23-8D2F7D09F3C6}"/>
          </ac:grpSpMkLst>
        </pc:grpChg>
        <pc:picChg chg="add mod modCrop">
          <ac:chgData name="Aranxa  Zepeda Herrera" userId="c7bce529-ffec-4142-a2a9-ceaca1e5a224" providerId="ADAL" clId="{368222DB-6928-4BDA-9ABD-A8D973509842}" dt="2023-08-12T15:07:32.206" v="370" actId="208"/>
          <ac:picMkLst>
            <pc:docMk/>
            <pc:sldMk cId="1676502829" sldId="3207"/>
            <ac:picMk id="4" creationId="{A072BB51-D113-14C6-D932-74B036542889}"/>
          </ac:picMkLst>
        </pc:picChg>
        <pc:picChg chg="add mod">
          <ac:chgData name="Aranxa  Zepeda Herrera" userId="c7bce529-ffec-4142-a2a9-ceaca1e5a224" providerId="ADAL" clId="{368222DB-6928-4BDA-9ABD-A8D973509842}" dt="2023-08-12T15:09:26.391" v="376" actId="14100"/>
          <ac:picMkLst>
            <pc:docMk/>
            <pc:sldMk cId="1676502829" sldId="3207"/>
            <ac:picMk id="5" creationId="{BC491887-9CFC-D7EC-AD07-344F936822AB}"/>
          </ac:picMkLst>
        </pc:picChg>
        <pc:picChg chg="del topLvl">
          <ac:chgData name="Aranxa  Zepeda Herrera" userId="c7bce529-ffec-4142-a2a9-ceaca1e5a224" providerId="ADAL" clId="{368222DB-6928-4BDA-9ABD-A8D973509842}" dt="2023-08-12T15:06:42.716" v="360" actId="478"/>
          <ac:picMkLst>
            <pc:docMk/>
            <pc:sldMk cId="1676502829" sldId="3207"/>
            <ac:picMk id="17" creationId="{734C3093-36B2-D5D5-CFE8-950FF4CF4B57}"/>
          </ac:picMkLst>
        </pc:picChg>
        <pc:picChg chg="mod topLvl">
          <ac:chgData name="Aranxa  Zepeda Herrera" userId="c7bce529-ffec-4142-a2a9-ceaca1e5a224" providerId="ADAL" clId="{368222DB-6928-4BDA-9ABD-A8D973509842}" dt="2023-08-12T15:10:30.402" v="377" actId="14100"/>
          <ac:picMkLst>
            <pc:docMk/>
            <pc:sldMk cId="1676502829" sldId="3207"/>
            <ac:picMk id="19" creationId="{0477BEF0-01A3-CB6A-5067-0FF78C0F9DA3}"/>
          </ac:picMkLst>
        </pc:picChg>
        <pc:picChg chg="del">
          <ac:chgData name="Aranxa  Zepeda Herrera" userId="c7bce529-ffec-4142-a2a9-ceaca1e5a224" providerId="ADAL" clId="{368222DB-6928-4BDA-9ABD-A8D973509842}" dt="2023-08-12T15:09:12.155" v="373" actId="478"/>
          <ac:picMkLst>
            <pc:docMk/>
            <pc:sldMk cId="1676502829" sldId="3207"/>
            <ac:picMk id="21" creationId="{B7DCC8EF-0412-578F-D591-629265BD828E}"/>
          </ac:picMkLst>
        </pc:picChg>
      </pc:sldChg>
      <pc:sldChg chg="addSp delSp modSp mod">
        <pc:chgData name="Aranxa  Zepeda Herrera" userId="c7bce529-ffec-4142-a2a9-ceaca1e5a224" providerId="ADAL" clId="{368222DB-6928-4BDA-9ABD-A8D973509842}" dt="2023-08-12T15:57:03.649" v="552" actId="14100"/>
        <pc:sldMkLst>
          <pc:docMk/>
          <pc:sldMk cId="2445092174" sldId="5657"/>
        </pc:sldMkLst>
        <pc:picChg chg="add del mod modCrop">
          <ac:chgData name="Aranxa  Zepeda Herrera" userId="c7bce529-ffec-4142-a2a9-ceaca1e5a224" providerId="ADAL" clId="{368222DB-6928-4BDA-9ABD-A8D973509842}" dt="2023-08-12T15:56:05.733" v="539" actId="478"/>
          <ac:picMkLst>
            <pc:docMk/>
            <pc:sldMk cId="2445092174" sldId="5657"/>
            <ac:picMk id="3" creationId="{CC685FC5-E094-11A5-AE1F-FEA8FF1A4842}"/>
          </ac:picMkLst>
        </pc:picChg>
        <pc:picChg chg="add mod modCrop">
          <ac:chgData name="Aranxa  Zepeda Herrera" userId="c7bce529-ffec-4142-a2a9-ceaca1e5a224" providerId="ADAL" clId="{368222DB-6928-4BDA-9ABD-A8D973509842}" dt="2023-08-12T15:56:16.300" v="544" actId="14100"/>
          <ac:picMkLst>
            <pc:docMk/>
            <pc:sldMk cId="2445092174" sldId="5657"/>
            <ac:picMk id="5" creationId="{EB79A79C-E3A3-6415-908E-E26BF97BE090}"/>
          </ac:picMkLst>
        </pc:picChg>
        <pc:picChg chg="add del">
          <ac:chgData name="Aranxa  Zepeda Herrera" userId="c7bce529-ffec-4142-a2a9-ceaca1e5a224" providerId="ADAL" clId="{368222DB-6928-4BDA-9ABD-A8D973509842}" dt="2023-08-12T15:56:07.206" v="540" actId="478"/>
          <ac:picMkLst>
            <pc:docMk/>
            <pc:sldMk cId="2445092174" sldId="5657"/>
            <ac:picMk id="6" creationId="{016919BC-3BBF-3CF6-B4A3-6FBDFE5102D6}"/>
          </ac:picMkLst>
        </pc:picChg>
        <pc:picChg chg="add mod modCrop">
          <ac:chgData name="Aranxa  Zepeda Herrera" userId="c7bce529-ffec-4142-a2a9-ceaca1e5a224" providerId="ADAL" clId="{368222DB-6928-4BDA-9ABD-A8D973509842}" dt="2023-08-12T15:57:03.649" v="552" actId="14100"/>
          <ac:picMkLst>
            <pc:docMk/>
            <pc:sldMk cId="2445092174" sldId="5657"/>
            <ac:picMk id="10" creationId="{A27310EF-4777-4C7E-42CB-D9150E55C132}"/>
          </ac:picMkLst>
        </pc:picChg>
        <pc:picChg chg="del">
          <ac:chgData name="Aranxa  Zepeda Herrera" userId="c7bce529-ffec-4142-a2a9-ceaca1e5a224" providerId="ADAL" clId="{368222DB-6928-4BDA-9ABD-A8D973509842}" dt="2023-08-12T15:56:42.781" v="545" actId="478"/>
          <ac:picMkLst>
            <pc:docMk/>
            <pc:sldMk cId="2445092174" sldId="5657"/>
            <ac:picMk id="11" creationId="{3DA4BE1C-E06E-725E-3DA0-C4522047D69F}"/>
          </ac:picMkLst>
        </pc:picChg>
      </pc:sldChg>
      <pc:sldChg chg="modSp mod">
        <pc:chgData name="Aranxa  Zepeda Herrera" userId="c7bce529-ffec-4142-a2a9-ceaca1e5a224" providerId="ADAL" clId="{368222DB-6928-4BDA-9ABD-A8D973509842}" dt="2023-08-12T16:00:44.279" v="553" actId="1076"/>
        <pc:sldMkLst>
          <pc:docMk/>
          <pc:sldMk cId="1939512905" sldId="5661"/>
        </pc:sldMkLst>
        <pc:picChg chg="mod">
          <ac:chgData name="Aranxa  Zepeda Herrera" userId="c7bce529-ffec-4142-a2a9-ceaca1e5a224" providerId="ADAL" clId="{368222DB-6928-4BDA-9ABD-A8D973509842}" dt="2023-08-12T16:00:44.279" v="553" actId="1076"/>
          <ac:picMkLst>
            <pc:docMk/>
            <pc:sldMk cId="1939512905" sldId="5661"/>
            <ac:picMk id="5" creationId="{38C4DC80-3F9B-3CA6-197E-B29773458114}"/>
          </ac:picMkLst>
        </pc:picChg>
      </pc:sldChg>
      <pc:sldChg chg="addSp delSp modSp mod">
        <pc:chgData name="Aranxa  Zepeda Herrera" userId="c7bce529-ffec-4142-a2a9-ceaca1e5a224" providerId="ADAL" clId="{368222DB-6928-4BDA-9ABD-A8D973509842}" dt="2023-08-12T15:17:01.161" v="424" actId="1076"/>
        <pc:sldMkLst>
          <pc:docMk/>
          <pc:sldMk cId="1132277641" sldId="5662"/>
        </pc:sldMkLst>
        <pc:spChg chg="mod">
          <ac:chgData name="Aranxa  Zepeda Herrera" userId="c7bce529-ffec-4142-a2a9-ceaca1e5a224" providerId="ADAL" clId="{368222DB-6928-4BDA-9ABD-A8D973509842}" dt="2023-08-12T15:17:01.161" v="424" actId="1076"/>
          <ac:spMkLst>
            <pc:docMk/>
            <pc:sldMk cId="1132277641" sldId="5662"/>
            <ac:spMk id="9" creationId="{1986E902-6F64-360B-9F2C-9B1BDDC70B42}"/>
          </ac:spMkLst>
        </pc:spChg>
        <pc:picChg chg="add del mod">
          <ac:chgData name="Aranxa  Zepeda Herrera" userId="c7bce529-ffec-4142-a2a9-ceaca1e5a224" providerId="ADAL" clId="{368222DB-6928-4BDA-9ABD-A8D973509842}" dt="2023-08-12T15:14:07.961" v="394" actId="478"/>
          <ac:picMkLst>
            <pc:docMk/>
            <pc:sldMk cId="1132277641" sldId="5662"/>
            <ac:picMk id="4" creationId="{BEAAB5F1-8564-E0A7-3C19-B9BC01703939}"/>
          </ac:picMkLst>
        </pc:picChg>
        <pc:picChg chg="add del mod">
          <ac:chgData name="Aranxa  Zepeda Herrera" userId="c7bce529-ffec-4142-a2a9-ceaca1e5a224" providerId="ADAL" clId="{368222DB-6928-4BDA-9ABD-A8D973509842}" dt="2023-08-12T15:14:59.588" v="404" actId="478"/>
          <ac:picMkLst>
            <pc:docMk/>
            <pc:sldMk cId="1132277641" sldId="5662"/>
            <ac:picMk id="6" creationId="{0CB0AE9F-7C9A-B804-0036-0EEB2C6857B3}"/>
          </ac:picMkLst>
        </pc:picChg>
        <pc:picChg chg="del">
          <ac:chgData name="Aranxa  Zepeda Herrera" userId="c7bce529-ffec-4142-a2a9-ceaca1e5a224" providerId="ADAL" clId="{368222DB-6928-4BDA-9ABD-A8D973509842}" dt="2023-08-12T15:13:38.249" v="388" actId="478"/>
          <ac:picMkLst>
            <pc:docMk/>
            <pc:sldMk cId="1132277641" sldId="5662"/>
            <ac:picMk id="7" creationId="{107AD9AB-6A8A-3954-D420-7B9D01FBC1C3}"/>
          </ac:picMkLst>
        </pc:picChg>
        <pc:picChg chg="del mod">
          <ac:chgData name="Aranxa  Zepeda Herrera" userId="c7bce529-ffec-4142-a2a9-ceaca1e5a224" providerId="ADAL" clId="{368222DB-6928-4BDA-9ABD-A8D973509842}" dt="2023-08-12T15:16:22.132" v="411" actId="478"/>
          <ac:picMkLst>
            <pc:docMk/>
            <pc:sldMk cId="1132277641" sldId="5662"/>
            <ac:picMk id="8" creationId="{08EF6B88-3533-626D-C9B0-ECAD01DECAB8}"/>
          </ac:picMkLst>
        </pc:picChg>
        <pc:picChg chg="add mod">
          <ac:chgData name="Aranxa  Zepeda Herrera" userId="c7bce529-ffec-4142-a2a9-ceaca1e5a224" providerId="ADAL" clId="{368222DB-6928-4BDA-9ABD-A8D973509842}" dt="2023-08-12T15:16:42.427" v="419" actId="208"/>
          <ac:picMkLst>
            <pc:docMk/>
            <pc:sldMk cId="1132277641" sldId="5662"/>
            <ac:picMk id="11" creationId="{2B15A75A-3C56-A3B0-2BA5-33D5CCBAD47F}"/>
          </ac:picMkLst>
        </pc:picChg>
        <pc:picChg chg="add mod">
          <ac:chgData name="Aranxa  Zepeda Herrera" userId="c7bce529-ffec-4142-a2a9-ceaca1e5a224" providerId="ADAL" clId="{368222DB-6928-4BDA-9ABD-A8D973509842}" dt="2023-08-12T15:16:38.135" v="418" actId="208"/>
          <ac:picMkLst>
            <pc:docMk/>
            <pc:sldMk cId="1132277641" sldId="5662"/>
            <ac:picMk id="13" creationId="{626549B8-BCA0-F159-4A2B-A9794AA62957}"/>
          </ac:picMkLst>
        </pc:picChg>
      </pc:sldChg>
      <pc:sldChg chg="addSp delSp modSp mod">
        <pc:chgData name="Aranxa  Zepeda Herrera" userId="c7bce529-ffec-4142-a2a9-ceaca1e5a224" providerId="ADAL" clId="{368222DB-6928-4BDA-9ABD-A8D973509842}" dt="2023-08-12T15:52:49.872" v="525" actId="1076"/>
        <pc:sldMkLst>
          <pc:docMk/>
          <pc:sldMk cId="1983986166" sldId="5663"/>
        </pc:sldMkLst>
        <pc:spChg chg="mod">
          <ac:chgData name="Aranxa  Zepeda Herrera" userId="c7bce529-ffec-4142-a2a9-ceaca1e5a224" providerId="ADAL" clId="{368222DB-6928-4BDA-9ABD-A8D973509842}" dt="2023-08-12T15:51:08.214" v="508" actId="20577"/>
          <ac:spMkLst>
            <pc:docMk/>
            <pc:sldMk cId="1983986166" sldId="5663"/>
            <ac:spMk id="6" creationId="{4224EA0F-32AA-CCBB-4A39-B3EBCEBACC8B}"/>
          </ac:spMkLst>
        </pc:spChg>
        <pc:picChg chg="del">
          <ac:chgData name="Aranxa  Zepeda Herrera" userId="c7bce529-ffec-4142-a2a9-ceaca1e5a224" providerId="ADAL" clId="{368222DB-6928-4BDA-9ABD-A8D973509842}" dt="2023-08-12T15:52:23.539" v="511" actId="478"/>
          <ac:picMkLst>
            <pc:docMk/>
            <pc:sldMk cId="1983986166" sldId="5663"/>
            <ac:picMk id="3" creationId="{D3C569E0-FA9E-9556-D5F4-EDDD9D55F70C}"/>
          </ac:picMkLst>
        </pc:picChg>
        <pc:picChg chg="mod">
          <ac:chgData name="Aranxa  Zepeda Herrera" userId="c7bce529-ffec-4142-a2a9-ceaca1e5a224" providerId="ADAL" clId="{368222DB-6928-4BDA-9ABD-A8D973509842}" dt="2023-08-12T15:52:45.261" v="523" actId="1076"/>
          <ac:picMkLst>
            <pc:docMk/>
            <pc:sldMk cId="1983986166" sldId="5663"/>
            <ac:picMk id="4" creationId="{F5C06969-F0C5-5918-3305-5A958E3B69C8}"/>
          </ac:picMkLst>
        </pc:picChg>
        <pc:picChg chg="add mod">
          <ac:chgData name="Aranxa  Zepeda Herrera" userId="c7bce529-ffec-4142-a2a9-ceaca1e5a224" providerId="ADAL" clId="{368222DB-6928-4BDA-9ABD-A8D973509842}" dt="2023-08-12T15:52:49.872" v="525" actId="1076"/>
          <ac:picMkLst>
            <pc:docMk/>
            <pc:sldMk cId="1983986166" sldId="5663"/>
            <ac:picMk id="5" creationId="{371084AD-0A0E-482C-FB09-FFB4CD5EB85A}"/>
          </ac:picMkLst>
        </pc:picChg>
      </pc:sldChg>
      <pc:sldChg chg="addSp delSp modSp mod">
        <pc:chgData name="Aranxa  Zepeda Herrera" userId="c7bce529-ffec-4142-a2a9-ceaca1e5a224" providerId="ADAL" clId="{368222DB-6928-4BDA-9ABD-A8D973509842}" dt="2023-08-12T14:57:25.172" v="328" actId="1076"/>
        <pc:sldMkLst>
          <pc:docMk/>
          <pc:sldMk cId="2912228658" sldId="5664"/>
        </pc:sldMkLst>
        <pc:spChg chg="mod">
          <ac:chgData name="Aranxa  Zepeda Herrera" userId="c7bce529-ffec-4142-a2a9-ceaca1e5a224" providerId="ADAL" clId="{368222DB-6928-4BDA-9ABD-A8D973509842}" dt="2023-08-12T14:35:48.543" v="289" actId="20577"/>
          <ac:spMkLst>
            <pc:docMk/>
            <pc:sldMk cId="2912228658" sldId="5664"/>
            <ac:spMk id="17" creationId="{C5D78EE9-70B2-0D60-D583-DAA56D5E77BC}"/>
          </ac:spMkLst>
        </pc:spChg>
        <pc:spChg chg="mod">
          <ac:chgData name="Aranxa  Zepeda Herrera" userId="c7bce529-ffec-4142-a2a9-ceaca1e5a224" providerId="ADAL" clId="{368222DB-6928-4BDA-9ABD-A8D973509842}" dt="2023-08-12T14:35:55.963" v="290" actId="1076"/>
          <ac:spMkLst>
            <pc:docMk/>
            <pc:sldMk cId="2912228658" sldId="5664"/>
            <ac:spMk id="18" creationId="{13D622CC-5248-3B05-BEB5-D1FE7D5740EC}"/>
          </ac:spMkLst>
        </pc:spChg>
        <pc:grpChg chg="mod">
          <ac:chgData name="Aranxa  Zepeda Herrera" userId="c7bce529-ffec-4142-a2a9-ceaca1e5a224" providerId="ADAL" clId="{368222DB-6928-4BDA-9ABD-A8D973509842}" dt="2023-08-12T14:57:25.172" v="328" actId="1076"/>
          <ac:grpSpMkLst>
            <pc:docMk/>
            <pc:sldMk cId="2912228658" sldId="5664"/>
            <ac:grpSpMk id="15" creationId="{A4D55766-57D3-4565-8493-59ABE183C37C}"/>
          </ac:grpSpMkLst>
        </pc:grpChg>
        <pc:picChg chg="add del mod ord">
          <ac:chgData name="Aranxa  Zepeda Herrera" userId="c7bce529-ffec-4142-a2a9-ceaca1e5a224" providerId="ADAL" clId="{368222DB-6928-4BDA-9ABD-A8D973509842}" dt="2023-08-12T14:32:51.266" v="266" actId="478"/>
          <ac:picMkLst>
            <pc:docMk/>
            <pc:sldMk cId="2912228658" sldId="5664"/>
            <ac:picMk id="4" creationId="{6FEEF2F5-4C2A-481D-293C-D2EFA0E55FD2}"/>
          </ac:picMkLst>
        </pc:picChg>
        <pc:picChg chg="add mod ord">
          <ac:chgData name="Aranxa  Zepeda Herrera" userId="c7bce529-ffec-4142-a2a9-ceaca1e5a224" providerId="ADAL" clId="{368222DB-6928-4BDA-9ABD-A8D973509842}" dt="2023-08-12T14:33:32.109" v="274" actId="208"/>
          <ac:picMkLst>
            <pc:docMk/>
            <pc:sldMk cId="2912228658" sldId="5664"/>
            <ac:picMk id="7" creationId="{16532124-8560-63A1-BED3-DC5DC3005F88}"/>
          </ac:picMkLst>
        </pc:picChg>
        <pc:picChg chg="add mod ord modCrop">
          <ac:chgData name="Aranxa  Zepeda Herrera" userId="c7bce529-ffec-4142-a2a9-ceaca1e5a224" providerId="ADAL" clId="{368222DB-6928-4BDA-9ABD-A8D973509842}" dt="2023-08-12T14:35:33.668" v="288" actId="14100"/>
          <ac:picMkLst>
            <pc:docMk/>
            <pc:sldMk cId="2912228658" sldId="5664"/>
            <ac:picMk id="11" creationId="{D75215D7-B1FF-1E27-DDB6-DBD5204F7A05}"/>
          </ac:picMkLst>
        </pc:picChg>
        <pc:picChg chg="del">
          <ac:chgData name="Aranxa  Zepeda Herrera" userId="c7bce529-ffec-4142-a2a9-ceaca1e5a224" providerId="ADAL" clId="{368222DB-6928-4BDA-9ABD-A8D973509842}" dt="2023-08-12T14:27:26.032" v="252" actId="478"/>
          <ac:picMkLst>
            <pc:docMk/>
            <pc:sldMk cId="2912228658" sldId="5664"/>
            <ac:picMk id="12" creationId="{C22A892D-D2F2-CD4B-BBBC-8FC997964728}"/>
          </ac:picMkLst>
        </pc:picChg>
        <pc:picChg chg="del">
          <ac:chgData name="Aranxa  Zepeda Herrera" userId="c7bce529-ffec-4142-a2a9-ceaca1e5a224" providerId="ADAL" clId="{368222DB-6928-4BDA-9ABD-A8D973509842}" dt="2023-08-12T14:34:36.831" v="275" actId="478"/>
          <ac:picMkLst>
            <pc:docMk/>
            <pc:sldMk cId="2912228658" sldId="5664"/>
            <ac:picMk id="14" creationId="{8FF2F7B9-CA3D-5AF4-FD18-3145C2C5A889}"/>
          </ac:picMkLst>
        </pc:picChg>
        <pc:picChg chg="add del mod ord">
          <ac:chgData name="Aranxa  Zepeda Herrera" userId="c7bce529-ffec-4142-a2a9-ceaca1e5a224" providerId="ADAL" clId="{368222DB-6928-4BDA-9ABD-A8D973509842}" dt="2023-08-12T14:45:31.405" v="298" actId="478"/>
          <ac:picMkLst>
            <pc:docMk/>
            <pc:sldMk cId="2912228658" sldId="5664"/>
            <ac:picMk id="19" creationId="{48DD46EA-68AA-5F6F-A284-1D584E9E7B81}"/>
          </ac:picMkLst>
        </pc:picChg>
        <pc:picChg chg="add del mod ord">
          <ac:chgData name="Aranxa  Zepeda Herrera" userId="c7bce529-ffec-4142-a2a9-ceaca1e5a224" providerId="ADAL" clId="{368222DB-6928-4BDA-9ABD-A8D973509842}" dt="2023-08-12T14:46:53.174" v="306" actId="478"/>
          <ac:picMkLst>
            <pc:docMk/>
            <pc:sldMk cId="2912228658" sldId="5664"/>
            <ac:picMk id="21" creationId="{88C7D111-24B8-08FC-08F5-126F67BDF8F4}"/>
          </ac:picMkLst>
        </pc:picChg>
        <pc:picChg chg="del">
          <ac:chgData name="Aranxa  Zepeda Herrera" userId="c7bce529-ffec-4142-a2a9-ceaca1e5a224" providerId="ADAL" clId="{368222DB-6928-4BDA-9ABD-A8D973509842}" dt="2023-08-12T14:36:36.228" v="291" actId="478"/>
          <ac:picMkLst>
            <pc:docMk/>
            <pc:sldMk cId="2912228658" sldId="5664"/>
            <ac:picMk id="22" creationId="{D1D4A25D-01E9-05A5-AF68-C85BB8E61911}"/>
          </ac:picMkLst>
        </pc:picChg>
        <pc:picChg chg="add mod ord">
          <ac:chgData name="Aranxa  Zepeda Herrera" userId="c7bce529-ffec-4142-a2a9-ceaca1e5a224" providerId="ADAL" clId="{368222DB-6928-4BDA-9ABD-A8D973509842}" dt="2023-08-12T14:47:03.149" v="310" actId="167"/>
          <ac:picMkLst>
            <pc:docMk/>
            <pc:sldMk cId="2912228658" sldId="5664"/>
            <ac:picMk id="29" creationId="{A07C01E0-AA39-B6FC-2812-AC4A883AC741}"/>
          </ac:picMkLst>
        </pc:picChg>
      </pc:sldChg>
      <pc:sldChg chg="addSp delSp modSp mod">
        <pc:chgData name="Aranxa  Zepeda Herrera" userId="c7bce529-ffec-4142-a2a9-ceaca1e5a224" providerId="ADAL" clId="{368222DB-6928-4BDA-9ABD-A8D973509842}" dt="2023-08-12T15:13:30.999" v="387" actId="478"/>
        <pc:sldMkLst>
          <pc:docMk/>
          <pc:sldMk cId="192867555" sldId="5665"/>
        </pc:sldMkLst>
        <pc:picChg chg="add del">
          <ac:chgData name="Aranxa  Zepeda Herrera" userId="c7bce529-ffec-4142-a2a9-ceaca1e5a224" providerId="ADAL" clId="{368222DB-6928-4BDA-9ABD-A8D973509842}" dt="2023-08-12T15:13:30.999" v="387" actId="478"/>
          <ac:picMkLst>
            <pc:docMk/>
            <pc:sldMk cId="192867555" sldId="5665"/>
            <ac:picMk id="4" creationId="{B026C226-505A-AB91-C33A-955E856C02B3}"/>
          </ac:picMkLst>
        </pc:picChg>
        <pc:picChg chg="add del mod">
          <ac:chgData name="Aranxa  Zepeda Herrera" userId="c7bce529-ffec-4142-a2a9-ceaca1e5a224" providerId="ADAL" clId="{368222DB-6928-4BDA-9ABD-A8D973509842}" dt="2023-08-12T15:13:30.396" v="386" actId="22"/>
          <ac:picMkLst>
            <pc:docMk/>
            <pc:sldMk cId="192867555" sldId="5665"/>
            <ac:picMk id="5" creationId="{406802F6-3427-44F4-596B-74F2817A1AE1}"/>
          </ac:picMkLst>
        </pc:picChg>
      </pc:sldChg>
      <pc:sldChg chg="addSp delSp modSp mod">
        <pc:chgData name="Aranxa  Zepeda Herrera" userId="c7bce529-ffec-4142-a2a9-ceaca1e5a224" providerId="ADAL" clId="{368222DB-6928-4BDA-9ABD-A8D973509842}" dt="2023-08-12T15:04:02.664" v="359" actId="14100"/>
        <pc:sldMkLst>
          <pc:docMk/>
          <pc:sldMk cId="2442333922" sldId="5666"/>
        </pc:sldMkLst>
        <pc:spChg chg="mod">
          <ac:chgData name="Aranxa  Zepeda Herrera" userId="c7bce529-ffec-4142-a2a9-ceaca1e5a224" providerId="ADAL" clId="{368222DB-6928-4BDA-9ABD-A8D973509842}" dt="2023-08-12T14:57:34.229" v="330" actId="20577"/>
          <ac:spMkLst>
            <pc:docMk/>
            <pc:sldMk cId="2442333922" sldId="5666"/>
            <ac:spMk id="17" creationId="{C5D78EE9-70B2-0D60-D583-DAA56D5E77BC}"/>
          </ac:spMkLst>
        </pc:spChg>
        <pc:spChg chg="mod">
          <ac:chgData name="Aranxa  Zepeda Herrera" userId="c7bce529-ffec-4142-a2a9-ceaca1e5a224" providerId="ADAL" clId="{368222DB-6928-4BDA-9ABD-A8D973509842}" dt="2023-08-12T15:04:02.664" v="359" actId="14100"/>
          <ac:spMkLst>
            <pc:docMk/>
            <pc:sldMk cId="2442333922" sldId="5666"/>
            <ac:spMk id="26" creationId="{390F6431-74ED-3FB5-8177-2BE23B10FA82}"/>
          </ac:spMkLst>
        </pc:spChg>
        <pc:grpChg chg="mod">
          <ac:chgData name="Aranxa  Zepeda Herrera" userId="c7bce529-ffec-4142-a2a9-ceaca1e5a224" providerId="ADAL" clId="{368222DB-6928-4BDA-9ABD-A8D973509842}" dt="2023-08-12T14:53:01.899" v="312" actId="1076"/>
          <ac:grpSpMkLst>
            <pc:docMk/>
            <pc:sldMk cId="2442333922" sldId="5666"/>
            <ac:grpSpMk id="13" creationId="{324998F6-20BC-49B7-D17B-E08D44CAA98E}"/>
          </ac:grpSpMkLst>
        </pc:grpChg>
        <pc:picChg chg="add del mod">
          <ac:chgData name="Aranxa  Zepeda Herrera" userId="c7bce529-ffec-4142-a2a9-ceaca1e5a224" providerId="ADAL" clId="{368222DB-6928-4BDA-9ABD-A8D973509842}" dt="2023-08-12T14:55:17.031" v="315" actId="478"/>
          <ac:picMkLst>
            <pc:docMk/>
            <pc:sldMk cId="2442333922" sldId="5666"/>
            <ac:picMk id="4" creationId="{DE31E877-066A-1D0F-7637-9A1DC6385B98}"/>
          </ac:picMkLst>
        </pc:picChg>
        <pc:picChg chg="add mod ord modCrop">
          <ac:chgData name="Aranxa  Zepeda Herrera" userId="c7bce529-ffec-4142-a2a9-ceaca1e5a224" providerId="ADAL" clId="{368222DB-6928-4BDA-9ABD-A8D973509842}" dt="2023-08-12T14:56:59.284" v="326" actId="732"/>
          <ac:picMkLst>
            <pc:docMk/>
            <pc:sldMk cId="2442333922" sldId="5666"/>
            <ac:picMk id="6" creationId="{05821688-1B74-1383-86E4-04A987C3B70D}"/>
          </ac:picMkLst>
        </pc:picChg>
        <pc:picChg chg="add mod ord modCrop">
          <ac:chgData name="Aranxa  Zepeda Herrera" userId="c7bce529-ffec-4142-a2a9-ceaca1e5a224" providerId="ADAL" clId="{368222DB-6928-4BDA-9ABD-A8D973509842}" dt="2023-08-12T14:59:18.972" v="344" actId="732"/>
          <ac:picMkLst>
            <pc:docMk/>
            <pc:sldMk cId="2442333922" sldId="5666"/>
            <ac:picMk id="10" creationId="{28085E66-FF52-B6F0-A35B-A1DBE6943C28}"/>
          </ac:picMkLst>
        </pc:picChg>
        <pc:picChg chg="add mod ord modCrop">
          <ac:chgData name="Aranxa  Zepeda Herrera" userId="c7bce529-ffec-4142-a2a9-ceaca1e5a224" providerId="ADAL" clId="{368222DB-6928-4BDA-9ABD-A8D973509842}" dt="2023-08-12T15:03:52.147" v="358" actId="14100"/>
          <ac:picMkLst>
            <pc:docMk/>
            <pc:sldMk cId="2442333922" sldId="5666"/>
            <ac:picMk id="14" creationId="{E303756D-9E0C-0F39-58A3-7BB7674AC0EB}"/>
          </ac:picMkLst>
        </pc:picChg>
        <pc:picChg chg="del">
          <ac:chgData name="Aranxa  Zepeda Herrera" userId="c7bce529-ffec-4142-a2a9-ceaca1e5a224" providerId="ADAL" clId="{368222DB-6928-4BDA-9ABD-A8D973509842}" dt="2023-08-12T14:56:30.664" v="319" actId="478"/>
          <ac:picMkLst>
            <pc:docMk/>
            <pc:sldMk cId="2442333922" sldId="5666"/>
            <ac:picMk id="20" creationId="{F11BB222-D5F4-CDFB-F248-6FE3E6906DDC}"/>
          </ac:picMkLst>
        </pc:picChg>
        <pc:picChg chg="del">
          <ac:chgData name="Aranxa  Zepeda Herrera" userId="c7bce529-ffec-4142-a2a9-ceaca1e5a224" providerId="ADAL" clId="{368222DB-6928-4BDA-9ABD-A8D973509842}" dt="2023-08-12T14:58:31.120" v="333" actId="478"/>
          <ac:picMkLst>
            <pc:docMk/>
            <pc:sldMk cId="2442333922" sldId="5666"/>
            <ac:picMk id="28" creationId="{81BCD769-716C-D71C-1D1E-B5CA42E207AB}"/>
          </ac:picMkLst>
        </pc:picChg>
        <pc:picChg chg="del">
          <ac:chgData name="Aranxa  Zepeda Herrera" userId="c7bce529-ffec-4142-a2a9-ceaca1e5a224" providerId="ADAL" clId="{368222DB-6928-4BDA-9ABD-A8D973509842}" dt="2023-08-12T15:00:54.509" v="345" actId="478"/>
          <ac:picMkLst>
            <pc:docMk/>
            <pc:sldMk cId="2442333922" sldId="5666"/>
            <ac:picMk id="30" creationId="{40ABFCDD-E27F-89D7-AFB0-609167CCEF7F}"/>
          </ac:picMkLst>
        </pc:picChg>
      </pc:sldChg>
      <pc:sldChg chg="addSp delSp modSp mod">
        <pc:chgData name="Aranxa  Zepeda Herrera" userId="c7bce529-ffec-4142-a2a9-ceaca1e5a224" providerId="ADAL" clId="{368222DB-6928-4BDA-9ABD-A8D973509842}" dt="2023-08-12T14:25:22.979" v="249" actId="14100"/>
        <pc:sldMkLst>
          <pc:docMk/>
          <pc:sldMk cId="1806807409" sldId="5667"/>
        </pc:sldMkLst>
        <pc:spChg chg="mod">
          <ac:chgData name="Aranxa  Zepeda Herrera" userId="c7bce529-ffec-4142-a2a9-ceaca1e5a224" providerId="ADAL" clId="{368222DB-6928-4BDA-9ABD-A8D973509842}" dt="2023-08-12T14:22:09.067" v="227" actId="20577"/>
          <ac:spMkLst>
            <pc:docMk/>
            <pc:sldMk cId="1806807409" sldId="5667"/>
            <ac:spMk id="6" creationId="{672A246B-6495-5683-E29F-F77008207351}"/>
          </ac:spMkLst>
        </pc:spChg>
        <pc:spChg chg="mod">
          <ac:chgData name="Aranxa  Zepeda Herrera" userId="c7bce529-ffec-4142-a2a9-ceaca1e5a224" providerId="ADAL" clId="{368222DB-6928-4BDA-9ABD-A8D973509842}" dt="2023-08-12T14:23:23.882" v="244" actId="1076"/>
          <ac:spMkLst>
            <pc:docMk/>
            <pc:sldMk cId="1806807409" sldId="5667"/>
            <ac:spMk id="9" creationId="{5E06290A-F686-E095-EFA3-45F40845A3AE}"/>
          </ac:spMkLst>
        </pc:spChg>
        <pc:picChg chg="add del mod">
          <ac:chgData name="Aranxa  Zepeda Herrera" userId="c7bce529-ffec-4142-a2a9-ceaca1e5a224" providerId="ADAL" clId="{368222DB-6928-4BDA-9ABD-A8D973509842}" dt="2023-08-12T14:20:08.742" v="208" actId="22"/>
          <ac:picMkLst>
            <pc:docMk/>
            <pc:sldMk cId="1806807409" sldId="5667"/>
            <ac:picMk id="3" creationId="{43F66ED8-2603-AFFE-5FA6-2827B08CEE1B}"/>
          </ac:picMkLst>
        </pc:picChg>
        <pc:picChg chg="add mod ord modCrop">
          <ac:chgData name="Aranxa  Zepeda Herrera" userId="c7bce529-ffec-4142-a2a9-ceaca1e5a224" providerId="ADAL" clId="{368222DB-6928-4BDA-9ABD-A8D973509842}" dt="2023-08-12T14:24:24.760" v="246" actId="14100"/>
          <ac:picMkLst>
            <pc:docMk/>
            <pc:sldMk cId="1806807409" sldId="5667"/>
            <ac:picMk id="5" creationId="{C6392EC5-6A41-4387-6377-1D89AD059ED9}"/>
          </ac:picMkLst>
        </pc:picChg>
        <pc:picChg chg="del mod">
          <ac:chgData name="Aranxa  Zepeda Herrera" userId="c7bce529-ffec-4142-a2a9-ceaca1e5a224" providerId="ADAL" clId="{368222DB-6928-4BDA-9ABD-A8D973509842}" dt="2023-08-12T14:22:54.003" v="233" actId="478"/>
          <ac:picMkLst>
            <pc:docMk/>
            <pc:sldMk cId="1806807409" sldId="5667"/>
            <ac:picMk id="7" creationId="{2AEAC10B-ADAC-AF27-F5E8-D05490DE8F1E}"/>
          </ac:picMkLst>
        </pc:picChg>
        <pc:picChg chg="del">
          <ac:chgData name="Aranxa  Zepeda Herrera" userId="c7bce529-ffec-4142-a2a9-ceaca1e5a224" providerId="ADAL" clId="{368222DB-6928-4BDA-9ABD-A8D973509842}" dt="2023-08-12T14:20:04.433" v="204" actId="478"/>
          <ac:picMkLst>
            <pc:docMk/>
            <pc:sldMk cId="1806807409" sldId="5667"/>
            <ac:picMk id="8" creationId="{4F7AFAFE-7C67-AB3C-378A-ECB771F5D648}"/>
          </ac:picMkLst>
        </pc:picChg>
        <pc:picChg chg="add mod modCrop">
          <ac:chgData name="Aranxa  Zepeda Herrera" userId="c7bce529-ffec-4142-a2a9-ceaca1e5a224" providerId="ADAL" clId="{368222DB-6928-4BDA-9ABD-A8D973509842}" dt="2023-08-12T14:25:22.979" v="249" actId="14100"/>
          <ac:picMkLst>
            <pc:docMk/>
            <pc:sldMk cId="1806807409" sldId="5667"/>
            <ac:picMk id="11" creationId="{7E8C6AED-E6F8-7D09-4CB3-DC5E952A6B10}"/>
          </ac:picMkLst>
        </pc:picChg>
      </pc:sldChg>
    </pc:docChg>
  </pc:docChgLst>
  <pc:docChgLst>
    <pc:chgData name="Aranxa Zepeda Herrera" userId="c7bce529-ffec-4142-a2a9-ceaca1e5a224" providerId="ADAL" clId="{F2D7BD55-03FE-4144-84F0-3B7825BA8439}"/>
    <pc:docChg chg="undo custSel modSld">
      <pc:chgData name="Aranxa Zepeda Herrera" userId="c7bce529-ffec-4142-a2a9-ceaca1e5a224" providerId="ADAL" clId="{F2D7BD55-03FE-4144-84F0-3B7825BA8439}" dt="2023-09-03T00:34:39.469" v="508" actId="1036"/>
      <pc:docMkLst>
        <pc:docMk/>
      </pc:docMkLst>
      <pc:sldChg chg="modSp mod">
        <pc:chgData name="Aranxa Zepeda Herrera" userId="c7bce529-ffec-4142-a2a9-ceaca1e5a224" providerId="ADAL" clId="{F2D7BD55-03FE-4144-84F0-3B7825BA8439}" dt="2023-09-03T00:16:56.808" v="461" actId="14100"/>
        <pc:sldMkLst>
          <pc:docMk/>
          <pc:sldMk cId="3338080403" sldId="948"/>
        </pc:sldMkLst>
        <pc:spChg chg="mod">
          <ac:chgData name="Aranxa Zepeda Herrera" userId="c7bce529-ffec-4142-a2a9-ceaca1e5a224" providerId="ADAL" clId="{F2D7BD55-03FE-4144-84F0-3B7825BA8439}" dt="2023-09-03T00:14:19.290" v="455" actId="1038"/>
          <ac:spMkLst>
            <pc:docMk/>
            <pc:sldMk cId="3338080403" sldId="948"/>
            <ac:spMk id="8" creationId="{7A0C504F-7766-4E14-988F-EB1AF2E8BF17}"/>
          </ac:spMkLst>
        </pc:spChg>
        <pc:spChg chg="mod">
          <ac:chgData name="Aranxa Zepeda Herrera" userId="c7bce529-ffec-4142-a2a9-ceaca1e5a224" providerId="ADAL" clId="{F2D7BD55-03FE-4144-84F0-3B7825BA8439}" dt="2023-09-03T00:14:21.004" v="457" actId="1038"/>
          <ac:spMkLst>
            <pc:docMk/>
            <pc:sldMk cId="3338080403" sldId="948"/>
            <ac:spMk id="9" creationId="{F6286799-6B16-4187-825E-4CDFA6BD2B01}"/>
          </ac:spMkLst>
        </pc:spChg>
        <pc:picChg chg="mod">
          <ac:chgData name="Aranxa Zepeda Herrera" userId="c7bce529-ffec-4142-a2a9-ceaca1e5a224" providerId="ADAL" clId="{F2D7BD55-03FE-4144-84F0-3B7825BA8439}" dt="2023-09-03T00:16:56.808" v="461" actId="14100"/>
          <ac:picMkLst>
            <pc:docMk/>
            <pc:sldMk cId="3338080403" sldId="948"/>
            <ac:picMk id="12" creationId="{219F3157-7393-7261-1058-A57E69CBC94F}"/>
          </ac:picMkLst>
        </pc:picChg>
        <pc:picChg chg="mod">
          <ac:chgData name="Aranxa Zepeda Herrera" userId="c7bce529-ffec-4142-a2a9-ceaca1e5a224" providerId="ADAL" clId="{F2D7BD55-03FE-4144-84F0-3B7825BA8439}" dt="2023-09-03T00:14:14.536" v="453" actId="14100"/>
          <ac:picMkLst>
            <pc:docMk/>
            <pc:sldMk cId="3338080403" sldId="948"/>
            <ac:picMk id="14" creationId="{8BD2FABB-0E85-1DDB-376A-B19847D5127A}"/>
          </ac:picMkLst>
        </pc:picChg>
      </pc:sldChg>
      <pc:sldChg chg="addSp delSp modSp mod">
        <pc:chgData name="Aranxa Zepeda Herrera" userId="c7bce529-ffec-4142-a2a9-ceaca1e5a224" providerId="ADAL" clId="{F2D7BD55-03FE-4144-84F0-3B7825BA8439}" dt="2023-09-03T00:28:18.754" v="497" actId="255"/>
        <pc:sldMkLst>
          <pc:docMk/>
          <pc:sldMk cId="1306232964" sldId="1015"/>
        </pc:sldMkLst>
        <pc:spChg chg="mod ord">
          <ac:chgData name="Aranxa Zepeda Herrera" userId="c7bce529-ffec-4142-a2a9-ceaca1e5a224" providerId="ADAL" clId="{F2D7BD55-03FE-4144-84F0-3B7825BA8439}" dt="2023-09-03T00:28:18.754" v="497" actId="255"/>
          <ac:spMkLst>
            <pc:docMk/>
            <pc:sldMk cId="1306232964" sldId="1015"/>
            <ac:spMk id="5" creationId="{A613A7F5-A2E5-BE1E-D674-D2C65A70130E}"/>
          </ac:spMkLst>
        </pc:spChg>
        <pc:picChg chg="add mod modCrop">
          <ac:chgData name="Aranxa Zepeda Herrera" userId="c7bce529-ffec-4142-a2a9-ceaca1e5a224" providerId="ADAL" clId="{F2D7BD55-03FE-4144-84F0-3B7825BA8439}" dt="2023-09-03T00:27:51.592" v="483" actId="14100"/>
          <ac:picMkLst>
            <pc:docMk/>
            <pc:sldMk cId="1306232964" sldId="1015"/>
            <ac:picMk id="6" creationId="{EDEEFC31-7ED1-6341-86D2-8D9F710A7431}"/>
          </ac:picMkLst>
        </pc:picChg>
        <pc:picChg chg="del mod">
          <ac:chgData name="Aranxa Zepeda Herrera" userId="c7bce529-ffec-4142-a2a9-ceaca1e5a224" providerId="ADAL" clId="{F2D7BD55-03FE-4144-84F0-3B7825BA8439}" dt="2023-09-03T00:27:41.048" v="480" actId="478"/>
          <ac:picMkLst>
            <pc:docMk/>
            <pc:sldMk cId="1306232964" sldId="1015"/>
            <ac:picMk id="7" creationId="{8CA827CB-F0A7-C7BC-D639-D1CC5DFF23DD}"/>
          </ac:picMkLst>
        </pc:picChg>
      </pc:sldChg>
      <pc:sldChg chg="addSp delSp modSp mod">
        <pc:chgData name="Aranxa Zepeda Herrera" userId="c7bce529-ffec-4142-a2a9-ceaca1e5a224" providerId="ADAL" clId="{F2D7BD55-03FE-4144-84F0-3B7825BA8439}" dt="2023-09-02T19:40:47.716" v="412" actId="1076"/>
        <pc:sldMkLst>
          <pc:docMk/>
          <pc:sldMk cId="3354801092" sldId="2914"/>
        </pc:sldMkLst>
        <pc:spChg chg="mod">
          <ac:chgData name="Aranxa Zepeda Herrera" userId="c7bce529-ffec-4142-a2a9-ceaca1e5a224" providerId="ADAL" clId="{F2D7BD55-03FE-4144-84F0-3B7825BA8439}" dt="2023-09-02T19:39:24.560" v="399" actId="1076"/>
          <ac:spMkLst>
            <pc:docMk/>
            <pc:sldMk cId="3354801092" sldId="2914"/>
            <ac:spMk id="11" creationId="{D2CBDBF4-24DA-4DBE-A13C-C2F96B0FC315}"/>
          </ac:spMkLst>
        </pc:spChg>
        <pc:spChg chg="mod">
          <ac:chgData name="Aranxa Zepeda Herrera" userId="c7bce529-ffec-4142-a2a9-ceaca1e5a224" providerId="ADAL" clId="{F2D7BD55-03FE-4144-84F0-3B7825BA8439}" dt="2023-09-02T19:05:44.554" v="188" actId="20577"/>
          <ac:spMkLst>
            <pc:docMk/>
            <pc:sldMk cId="3354801092" sldId="2914"/>
            <ac:spMk id="18" creationId="{F7F5D534-81AF-4784-A10D-CB3EECA19EA8}"/>
          </ac:spMkLst>
        </pc:spChg>
        <pc:spChg chg="mod ord topLvl">
          <ac:chgData name="Aranxa Zepeda Herrera" userId="c7bce529-ffec-4142-a2a9-ceaca1e5a224" providerId="ADAL" clId="{F2D7BD55-03FE-4144-84F0-3B7825BA8439}" dt="2023-09-02T19:40:45.228" v="411" actId="164"/>
          <ac:spMkLst>
            <pc:docMk/>
            <pc:sldMk cId="3354801092" sldId="2914"/>
            <ac:spMk id="23" creationId="{5DBC34F8-5D18-25DF-F5DC-75B24BE6E60D}"/>
          </ac:spMkLst>
        </pc:spChg>
        <pc:spChg chg="add mod">
          <ac:chgData name="Aranxa Zepeda Herrera" userId="c7bce529-ffec-4142-a2a9-ceaca1e5a224" providerId="ADAL" clId="{F2D7BD55-03FE-4144-84F0-3B7825BA8439}" dt="2023-09-02T19:25:18.190" v="348" actId="208"/>
          <ac:spMkLst>
            <pc:docMk/>
            <pc:sldMk cId="3354801092" sldId="2914"/>
            <ac:spMk id="43" creationId="{6499AAF9-2DC9-6028-5499-86132D778266}"/>
          </ac:spMkLst>
        </pc:spChg>
        <pc:spChg chg="add mod">
          <ac:chgData name="Aranxa Zepeda Herrera" userId="c7bce529-ffec-4142-a2a9-ceaca1e5a224" providerId="ADAL" clId="{F2D7BD55-03FE-4144-84F0-3B7825BA8439}" dt="2023-09-02T19:25:50.148" v="352" actId="164"/>
          <ac:spMkLst>
            <pc:docMk/>
            <pc:sldMk cId="3354801092" sldId="2914"/>
            <ac:spMk id="44" creationId="{316C321E-A812-B105-0817-DE9C2A6F1E44}"/>
          </ac:spMkLst>
        </pc:spChg>
        <pc:spChg chg="add mod">
          <ac:chgData name="Aranxa Zepeda Herrera" userId="c7bce529-ffec-4142-a2a9-ceaca1e5a224" providerId="ADAL" clId="{F2D7BD55-03FE-4144-84F0-3B7825BA8439}" dt="2023-09-02T19:26:14.771" v="361" actId="164"/>
          <ac:spMkLst>
            <pc:docMk/>
            <pc:sldMk cId="3354801092" sldId="2914"/>
            <ac:spMk id="46" creationId="{085BC730-E813-0BB6-D120-44B6375D2500}"/>
          </ac:spMkLst>
        </pc:spChg>
        <pc:grpChg chg="del">
          <ac:chgData name="Aranxa Zepeda Herrera" userId="c7bce529-ffec-4142-a2a9-ceaca1e5a224" providerId="ADAL" clId="{F2D7BD55-03FE-4144-84F0-3B7825BA8439}" dt="2023-09-02T19:08:27.484" v="207" actId="478"/>
          <ac:grpSpMkLst>
            <pc:docMk/>
            <pc:sldMk cId="3354801092" sldId="2914"/>
            <ac:grpSpMk id="19" creationId="{28F98485-7951-0422-38FF-23D4DCEAA3F6}"/>
          </ac:grpSpMkLst>
        </pc:grpChg>
        <pc:grpChg chg="add del">
          <ac:chgData name="Aranxa Zepeda Herrera" userId="c7bce529-ffec-4142-a2a9-ceaca1e5a224" providerId="ADAL" clId="{F2D7BD55-03FE-4144-84F0-3B7825BA8439}" dt="2023-09-02T19:39:05.298" v="392" actId="478"/>
          <ac:grpSpMkLst>
            <pc:docMk/>
            <pc:sldMk cId="3354801092" sldId="2914"/>
            <ac:grpSpMk id="33" creationId="{322C2378-3B37-866F-A78B-BCBED87B1C59}"/>
          </ac:grpSpMkLst>
        </pc:grpChg>
        <pc:grpChg chg="add mod">
          <ac:chgData name="Aranxa Zepeda Herrera" userId="c7bce529-ffec-4142-a2a9-ceaca1e5a224" providerId="ADAL" clId="{F2D7BD55-03FE-4144-84F0-3B7825BA8439}" dt="2023-09-02T19:25:50.148" v="352" actId="164"/>
          <ac:grpSpMkLst>
            <pc:docMk/>
            <pc:sldMk cId="3354801092" sldId="2914"/>
            <ac:grpSpMk id="42" creationId="{0697875B-1BF4-76F9-BFCA-CEA7AA471950}"/>
          </ac:grpSpMkLst>
        </pc:grpChg>
        <pc:grpChg chg="add mod">
          <ac:chgData name="Aranxa Zepeda Herrera" userId="c7bce529-ffec-4142-a2a9-ceaca1e5a224" providerId="ADAL" clId="{F2D7BD55-03FE-4144-84F0-3B7825BA8439}" dt="2023-09-02T19:26:14.771" v="361" actId="164"/>
          <ac:grpSpMkLst>
            <pc:docMk/>
            <pc:sldMk cId="3354801092" sldId="2914"/>
            <ac:grpSpMk id="45" creationId="{BB1E8316-0FD6-3EC7-F66E-F946E0FC250C}"/>
          </ac:grpSpMkLst>
        </pc:grpChg>
        <pc:grpChg chg="add mod">
          <ac:chgData name="Aranxa Zepeda Herrera" userId="c7bce529-ffec-4142-a2a9-ceaca1e5a224" providerId="ADAL" clId="{F2D7BD55-03FE-4144-84F0-3B7825BA8439}" dt="2023-09-02T19:26:25.268" v="364" actId="1076"/>
          <ac:grpSpMkLst>
            <pc:docMk/>
            <pc:sldMk cId="3354801092" sldId="2914"/>
            <ac:grpSpMk id="47" creationId="{9FC932EA-6876-75F4-E137-9E9491ED3B1B}"/>
          </ac:grpSpMkLst>
        </pc:grpChg>
        <pc:grpChg chg="add mod">
          <ac:chgData name="Aranxa Zepeda Herrera" userId="c7bce529-ffec-4142-a2a9-ceaca1e5a224" providerId="ADAL" clId="{F2D7BD55-03FE-4144-84F0-3B7825BA8439}" dt="2023-09-02T19:40:45.228" v="411" actId="164"/>
          <ac:grpSpMkLst>
            <pc:docMk/>
            <pc:sldMk cId="3354801092" sldId="2914"/>
            <ac:grpSpMk id="56" creationId="{D5942CDA-EB2F-9E67-367B-DCB1CA0CCE57}"/>
          </ac:grpSpMkLst>
        </pc:grpChg>
        <pc:grpChg chg="add mod">
          <ac:chgData name="Aranxa Zepeda Herrera" userId="c7bce529-ffec-4142-a2a9-ceaca1e5a224" providerId="ADAL" clId="{F2D7BD55-03FE-4144-84F0-3B7825BA8439}" dt="2023-09-02T19:40:47.716" v="412" actId="1076"/>
          <ac:grpSpMkLst>
            <pc:docMk/>
            <pc:sldMk cId="3354801092" sldId="2914"/>
            <ac:grpSpMk id="57" creationId="{F236C842-74B6-90A7-6DB2-75D7C1A027C3}"/>
          </ac:grpSpMkLst>
        </pc:grpChg>
        <pc:picChg chg="del">
          <ac:chgData name="Aranxa Zepeda Herrera" userId="c7bce529-ffec-4142-a2a9-ceaca1e5a224" providerId="ADAL" clId="{F2D7BD55-03FE-4144-84F0-3B7825BA8439}" dt="2023-09-02T19:05:50.040" v="189" actId="478"/>
          <ac:picMkLst>
            <pc:docMk/>
            <pc:sldMk cId="3354801092" sldId="2914"/>
            <ac:picMk id="6" creationId="{F40EAEC5-20CF-5192-688B-76E7C0E6BC64}"/>
          </ac:picMkLst>
        </pc:picChg>
        <pc:picChg chg="add mod">
          <ac:chgData name="Aranxa Zepeda Herrera" userId="c7bce529-ffec-4142-a2a9-ceaca1e5a224" providerId="ADAL" clId="{F2D7BD55-03FE-4144-84F0-3B7825BA8439}" dt="2023-09-02T19:07:20.138" v="206" actId="14100"/>
          <ac:picMkLst>
            <pc:docMk/>
            <pc:sldMk cId="3354801092" sldId="2914"/>
            <ac:picMk id="7" creationId="{1C76B607-0157-9965-4526-C38B14FE86E2}"/>
          </ac:picMkLst>
        </pc:picChg>
        <pc:picChg chg="add del mod modCrop">
          <ac:chgData name="Aranxa Zepeda Herrera" userId="c7bce529-ffec-4142-a2a9-ceaca1e5a224" providerId="ADAL" clId="{F2D7BD55-03FE-4144-84F0-3B7825BA8439}" dt="2023-09-02T19:14:17.902" v="275" actId="478"/>
          <ac:picMkLst>
            <pc:docMk/>
            <pc:sldMk cId="3354801092" sldId="2914"/>
            <ac:picMk id="12" creationId="{0BD7CB60-5548-1445-C1F0-05D77755DE7F}"/>
          </ac:picMkLst>
        </pc:picChg>
        <pc:picChg chg="add del mod modCrop">
          <ac:chgData name="Aranxa Zepeda Herrera" userId="c7bce529-ffec-4142-a2a9-ceaca1e5a224" providerId="ADAL" clId="{F2D7BD55-03FE-4144-84F0-3B7825BA8439}" dt="2023-09-02T19:12:53.646" v="274" actId="478"/>
          <ac:picMkLst>
            <pc:docMk/>
            <pc:sldMk cId="3354801092" sldId="2914"/>
            <ac:picMk id="16" creationId="{007DF4C2-14BD-5839-0128-05B44FD4A566}"/>
          </ac:picMkLst>
        </pc:picChg>
        <pc:picChg chg="add del mod modCrop">
          <ac:chgData name="Aranxa Zepeda Herrera" userId="c7bce529-ffec-4142-a2a9-ceaca1e5a224" providerId="ADAL" clId="{F2D7BD55-03FE-4144-84F0-3B7825BA8439}" dt="2023-09-02T19:16:03.528" v="295" actId="478"/>
          <ac:picMkLst>
            <pc:docMk/>
            <pc:sldMk cId="3354801092" sldId="2914"/>
            <ac:picMk id="22" creationId="{0A72F254-D4BE-4104-3221-79F34924138E}"/>
          </ac:picMkLst>
        </pc:picChg>
        <pc:picChg chg="del">
          <ac:chgData name="Aranxa Zepeda Herrera" userId="c7bce529-ffec-4142-a2a9-ceaca1e5a224" providerId="ADAL" clId="{F2D7BD55-03FE-4144-84F0-3B7825BA8439}" dt="2023-09-02T19:27:05.066" v="365" actId="478"/>
          <ac:picMkLst>
            <pc:docMk/>
            <pc:sldMk cId="3354801092" sldId="2914"/>
            <ac:picMk id="24" creationId="{ABF6DE0B-6F9A-89D0-3600-5C089AC931FB}"/>
          </ac:picMkLst>
        </pc:picChg>
        <pc:picChg chg="del">
          <ac:chgData name="Aranxa Zepeda Herrera" userId="c7bce529-ffec-4142-a2a9-ceaca1e5a224" providerId="ADAL" clId="{F2D7BD55-03FE-4144-84F0-3B7825BA8439}" dt="2023-09-02T19:29:18.687" v="378" actId="478"/>
          <ac:picMkLst>
            <pc:docMk/>
            <pc:sldMk cId="3354801092" sldId="2914"/>
            <ac:picMk id="26" creationId="{D8DC5659-18E7-1619-98F0-D9A95DB1A2A9}"/>
          </ac:picMkLst>
        </pc:picChg>
        <pc:picChg chg="add del mod modCrop">
          <ac:chgData name="Aranxa Zepeda Herrera" userId="c7bce529-ffec-4142-a2a9-ceaca1e5a224" providerId="ADAL" clId="{F2D7BD55-03FE-4144-84F0-3B7825BA8439}" dt="2023-09-02T19:16:01.453" v="294" actId="478"/>
          <ac:picMkLst>
            <pc:docMk/>
            <pc:sldMk cId="3354801092" sldId="2914"/>
            <ac:picMk id="27" creationId="{6F1D73A5-AACB-B8CD-6F7D-61B648C3B9A0}"/>
          </ac:picMkLst>
        </pc:picChg>
        <pc:picChg chg="del mod">
          <ac:chgData name="Aranxa Zepeda Herrera" userId="c7bce529-ffec-4142-a2a9-ceaca1e5a224" providerId="ADAL" clId="{F2D7BD55-03FE-4144-84F0-3B7825BA8439}" dt="2023-09-02T19:39:01.941" v="391" actId="478"/>
          <ac:picMkLst>
            <pc:docMk/>
            <pc:sldMk cId="3354801092" sldId="2914"/>
            <ac:picMk id="28" creationId="{2AA20553-1F47-BA4F-CF81-0E32901834DA}"/>
          </ac:picMkLst>
        </pc:picChg>
        <pc:picChg chg="add del mod modCrop">
          <ac:chgData name="Aranxa Zepeda Herrera" userId="c7bce529-ffec-4142-a2a9-ceaca1e5a224" providerId="ADAL" clId="{F2D7BD55-03FE-4144-84F0-3B7825BA8439}" dt="2023-09-02T19:18:59.742" v="309" actId="478"/>
          <ac:picMkLst>
            <pc:docMk/>
            <pc:sldMk cId="3354801092" sldId="2914"/>
            <ac:picMk id="30" creationId="{0D8FC196-4132-11AD-AE27-A0DEF0886C4E}"/>
          </ac:picMkLst>
        </pc:picChg>
        <pc:picChg chg="del topLvl">
          <ac:chgData name="Aranxa Zepeda Herrera" userId="c7bce529-ffec-4142-a2a9-ceaca1e5a224" providerId="ADAL" clId="{F2D7BD55-03FE-4144-84F0-3B7825BA8439}" dt="2023-09-02T19:39:05.298" v="392" actId="478"/>
          <ac:picMkLst>
            <pc:docMk/>
            <pc:sldMk cId="3354801092" sldId="2914"/>
            <ac:picMk id="32" creationId="{E9782588-E9DB-E4D5-C88E-D031FA313704}"/>
          </ac:picMkLst>
        </pc:picChg>
        <pc:picChg chg="add del mod">
          <ac:chgData name="Aranxa Zepeda Herrera" userId="c7bce529-ffec-4142-a2a9-ceaca1e5a224" providerId="ADAL" clId="{F2D7BD55-03FE-4144-84F0-3B7825BA8439}" dt="2023-09-02T19:17:55.383" v="302" actId="478"/>
          <ac:picMkLst>
            <pc:docMk/>
            <pc:sldMk cId="3354801092" sldId="2914"/>
            <ac:picMk id="34" creationId="{FDF11799-073E-A344-7A72-D25BCB7B41B5}"/>
          </ac:picMkLst>
        </pc:picChg>
        <pc:picChg chg="add del mod">
          <ac:chgData name="Aranxa Zepeda Herrera" userId="c7bce529-ffec-4142-a2a9-ceaca1e5a224" providerId="ADAL" clId="{F2D7BD55-03FE-4144-84F0-3B7825BA8439}" dt="2023-09-02T19:18:58.454" v="308" actId="478"/>
          <ac:picMkLst>
            <pc:docMk/>
            <pc:sldMk cId="3354801092" sldId="2914"/>
            <ac:picMk id="37" creationId="{44073E32-7844-EEFB-11CF-F564BECED26C}"/>
          </ac:picMkLst>
        </pc:picChg>
        <pc:picChg chg="add mod">
          <ac:chgData name="Aranxa Zepeda Herrera" userId="c7bce529-ffec-4142-a2a9-ceaca1e5a224" providerId="ADAL" clId="{F2D7BD55-03FE-4144-84F0-3B7825BA8439}" dt="2023-09-02T19:24:58.595" v="345" actId="164"/>
          <ac:picMkLst>
            <pc:docMk/>
            <pc:sldMk cId="3354801092" sldId="2914"/>
            <ac:picMk id="39" creationId="{AD0CBC9A-0AB2-4A6A-0213-0DF5ECC167F3}"/>
          </ac:picMkLst>
        </pc:picChg>
        <pc:picChg chg="add mod modCrop">
          <ac:chgData name="Aranxa Zepeda Herrera" userId="c7bce529-ffec-4142-a2a9-ceaca1e5a224" providerId="ADAL" clId="{F2D7BD55-03FE-4144-84F0-3B7825BA8439}" dt="2023-09-02T19:24:58.595" v="345" actId="164"/>
          <ac:picMkLst>
            <pc:docMk/>
            <pc:sldMk cId="3354801092" sldId="2914"/>
            <ac:picMk id="41" creationId="{7D5309F6-0C41-17A9-95B3-A1300F3E03FA}"/>
          </ac:picMkLst>
        </pc:picChg>
        <pc:picChg chg="add mod modCrop">
          <ac:chgData name="Aranxa Zepeda Herrera" userId="c7bce529-ffec-4142-a2a9-ceaca1e5a224" providerId="ADAL" clId="{F2D7BD55-03FE-4144-84F0-3B7825BA8439}" dt="2023-09-02T19:27:46.041" v="377" actId="1076"/>
          <ac:picMkLst>
            <pc:docMk/>
            <pc:sldMk cId="3354801092" sldId="2914"/>
            <ac:picMk id="49" creationId="{A934ACFD-7B98-3F12-AABB-3BE71799EC20}"/>
          </ac:picMkLst>
        </pc:picChg>
        <pc:picChg chg="add mod">
          <ac:chgData name="Aranxa Zepeda Herrera" userId="c7bce529-ffec-4142-a2a9-ceaca1e5a224" providerId="ADAL" clId="{F2D7BD55-03FE-4144-84F0-3B7825BA8439}" dt="2023-09-02T19:30:35.806" v="385" actId="14100"/>
          <ac:picMkLst>
            <pc:docMk/>
            <pc:sldMk cId="3354801092" sldId="2914"/>
            <ac:picMk id="51" creationId="{53134575-9EDB-1038-BE40-9E90AD453ECF}"/>
          </ac:picMkLst>
        </pc:picChg>
        <pc:picChg chg="add mod ord modCrop">
          <ac:chgData name="Aranxa Zepeda Herrera" userId="c7bce529-ffec-4142-a2a9-ceaca1e5a224" providerId="ADAL" clId="{F2D7BD55-03FE-4144-84F0-3B7825BA8439}" dt="2023-09-02T19:40:19.815" v="405" actId="164"/>
          <ac:picMkLst>
            <pc:docMk/>
            <pc:sldMk cId="3354801092" sldId="2914"/>
            <ac:picMk id="53" creationId="{CFEEBFCB-AE26-B2EE-3F97-725B3A2E2948}"/>
          </ac:picMkLst>
        </pc:picChg>
        <pc:picChg chg="add mod">
          <ac:chgData name="Aranxa Zepeda Herrera" userId="c7bce529-ffec-4142-a2a9-ceaca1e5a224" providerId="ADAL" clId="{F2D7BD55-03FE-4144-84F0-3B7825BA8439}" dt="2023-09-02T19:40:19.815" v="405" actId="164"/>
          <ac:picMkLst>
            <pc:docMk/>
            <pc:sldMk cId="3354801092" sldId="2914"/>
            <ac:picMk id="55" creationId="{7A62DC58-CD28-710F-38E1-CF2F08F0E77F}"/>
          </ac:picMkLst>
        </pc:picChg>
      </pc:sldChg>
      <pc:sldChg chg="addSp delSp modSp mod">
        <pc:chgData name="Aranxa Zepeda Herrera" userId="c7bce529-ffec-4142-a2a9-ceaca1e5a224" providerId="ADAL" clId="{F2D7BD55-03FE-4144-84F0-3B7825BA8439}" dt="2023-09-02T18:48:12.099" v="60" actId="1035"/>
        <pc:sldMkLst>
          <pc:docMk/>
          <pc:sldMk cId="1676502829" sldId="3207"/>
        </pc:sldMkLst>
        <pc:spChg chg="mod">
          <ac:chgData name="Aranxa Zepeda Herrera" userId="c7bce529-ffec-4142-a2a9-ceaca1e5a224" providerId="ADAL" clId="{F2D7BD55-03FE-4144-84F0-3B7825BA8439}" dt="2023-09-02T18:46:51.411" v="58" actId="1038"/>
          <ac:spMkLst>
            <pc:docMk/>
            <pc:sldMk cId="1676502829" sldId="3207"/>
            <ac:spMk id="9" creationId="{1986E902-6F64-360B-9F2C-9B1BDDC70B42}"/>
          </ac:spMkLst>
        </pc:spChg>
        <pc:picChg chg="add mod">
          <ac:chgData name="Aranxa Zepeda Herrera" userId="c7bce529-ffec-4142-a2a9-ceaca1e5a224" providerId="ADAL" clId="{F2D7BD55-03FE-4144-84F0-3B7825BA8439}" dt="2023-09-02T18:48:12.099" v="60" actId="1035"/>
          <ac:picMkLst>
            <pc:docMk/>
            <pc:sldMk cId="1676502829" sldId="3207"/>
            <ac:picMk id="3" creationId="{C726339D-2627-1FC7-1950-06E21BDE41D7}"/>
          </ac:picMkLst>
        </pc:picChg>
        <pc:picChg chg="mod">
          <ac:chgData name="Aranxa Zepeda Herrera" userId="c7bce529-ffec-4142-a2a9-ceaca1e5a224" providerId="ADAL" clId="{F2D7BD55-03FE-4144-84F0-3B7825BA8439}" dt="2023-09-02T18:48:09.067" v="59" actId="1038"/>
          <ac:picMkLst>
            <pc:docMk/>
            <pc:sldMk cId="1676502829" sldId="3207"/>
            <ac:picMk id="5" creationId="{B09F9C08-D5D5-B266-1796-DD4EEF52068C}"/>
          </ac:picMkLst>
        </pc:picChg>
        <pc:picChg chg="del">
          <ac:chgData name="Aranxa Zepeda Herrera" userId="c7bce529-ffec-4142-a2a9-ceaca1e5a224" providerId="ADAL" clId="{F2D7BD55-03FE-4144-84F0-3B7825BA8439}" dt="2023-09-02T18:39:25.284" v="13" actId="478"/>
          <ac:picMkLst>
            <pc:docMk/>
            <pc:sldMk cId="1676502829" sldId="3207"/>
            <ac:picMk id="6" creationId="{50ECFDB8-4103-9953-BDA3-B5D4F39E8CC4}"/>
          </ac:picMkLst>
        </pc:picChg>
        <pc:picChg chg="mod">
          <ac:chgData name="Aranxa Zepeda Herrera" userId="c7bce529-ffec-4142-a2a9-ceaca1e5a224" providerId="ADAL" clId="{F2D7BD55-03FE-4144-84F0-3B7825BA8439}" dt="2023-09-02T18:46:38.345" v="47" actId="14100"/>
          <ac:picMkLst>
            <pc:docMk/>
            <pc:sldMk cId="1676502829" sldId="3207"/>
            <ac:picMk id="19" creationId="{0477BEF0-01A3-CB6A-5067-0FF78C0F9DA3}"/>
          </ac:picMkLst>
        </pc:picChg>
      </pc:sldChg>
      <pc:sldChg chg="modSp mod">
        <pc:chgData name="Aranxa Zepeda Herrera" userId="c7bce529-ffec-4142-a2a9-ceaca1e5a224" providerId="ADAL" clId="{F2D7BD55-03FE-4144-84F0-3B7825BA8439}" dt="2023-09-03T00:34:39.469" v="508" actId="1036"/>
        <pc:sldMkLst>
          <pc:docMk/>
          <pc:sldMk cId="1626478934" sldId="5653"/>
        </pc:sldMkLst>
        <pc:spChg chg="mod">
          <ac:chgData name="Aranxa Zepeda Herrera" userId="c7bce529-ffec-4142-a2a9-ceaca1e5a224" providerId="ADAL" clId="{F2D7BD55-03FE-4144-84F0-3B7825BA8439}" dt="2023-09-03T00:34:39.469" v="508" actId="1036"/>
          <ac:spMkLst>
            <pc:docMk/>
            <pc:sldMk cId="1626478934" sldId="5653"/>
            <ac:spMk id="2" creationId="{4DB756F1-59BD-7E0A-016E-4B44E33B9BB7}"/>
          </ac:spMkLst>
        </pc:spChg>
      </pc:sldChg>
      <pc:sldChg chg="addSp delSp modSp mod">
        <pc:chgData name="Aranxa Zepeda Herrera" userId="c7bce529-ffec-4142-a2a9-ceaca1e5a224" providerId="ADAL" clId="{F2D7BD55-03FE-4144-84F0-3B7825BA8439}" dt="2023-09-03T00:09:18.375" v="451" actId="14100"/>
        <pc:sldMkLst>
          <pc:docMk/>
          <pc:sldMk cId="2445092174" sldId="5657"/>
        </pc:sldMkLst>
        <pc:picChg chg="add mod">
          <ac:chgData name="Aranxa Zepeda Herrera" userId="c7bce529-ffec-4142-a2a9-ceaca1e5a224" providerId="ADAL" clId="{F2D7BD55-03FE-4144-84F0-3B7825BA8439}" dt="2023-09-03T00:08:29.985" v="446" actId="14100"/>
          <ac:picMkLst>
            <pc:docMk/>
            <pc:sldMk cId="2445092174" sldId="5657"/>
            <ac:picMk id="3" creationId="{5E4A31D6-B3BA-4727-187B-CF92370BA782}"/>
          </ac:picMkLst>
        </pc:picChg>
        <pc:picChg chg="del">
          <ac:chgData name="Aranxa Zepeda Herrera" userId="c7bce529-ffec-4142-a2a9-ceaca1e5a224" providerId="ADAL" clId="{F2D7BD55-03FE-4144-84F0-3B7825BA8439}" dt="2023-09-02T19:42:57.981" v="443" actId="478"/>
          <ac:picMkLst>
            <pc:docMk/>
            <pc:sldMk cId="2445092174" sldId="5657"/>
            <ac:picMk id="4" creationId="{56CF9F3D-04F8-F4B9-E9B8-BDB738799D29}"/>
          </ac:picMkLst>
        </pc:picChg>
        <pc:picChg chg="add mod">
          <ac:chgData name="Aranxa Zepeda Herrera" userId="c7bce529-ffec-4142-a2a9-ceaca1e5a224" providerId="ADAL" clId="{F2D7BD55-03FE-4144-84F0-3B7825BA8439}" dt="2023-09-03T00:09:18.375" v="451" actId="14100"/>
          <ac:picMkLst>
            <pc:docMk/>
            <pc:sldMk cId="2445092174" sldId="5657"/>
            <ac:picMk id="6" creationId="{513BC4B6-7137-8CDF-F15C-261C470B7537}"/>
          </ac:picMkLst>
        </pc:picChg>
        <pc:picChg chg="del">
          <ac:chgData name="Aranxa Zepeda Herrera" userId="c7bce529-ffec-4142-a2a9-ceaca1e5a224" providerId="ADAL" clId="{F2D7BD55-03FE-4144-84F0-3B7825BA8439}" dt="2023-09-03T00:08:35.273" v="447" actId="478"/>
          <ac:picMkLst>
            <pc:docMk/>
            <pc:sldMk cId="2445092174" sldId="5657"/>
            <ac:picMk id="8" creationId="{BED18955-7245-1DF2-8D51-2B6257101D71}"/>
          </ac:picMkLst>
        </pc:picChg>
      </pc:sldChg>
      <pc:sldChg chg="addSp delSp modSp mod">
        <pc:chgData name="Aranxa Zepeda Herrera" userId="c7bce529-ffec-4142-a2a9-ceaca1e5a224" providerId="ADAL" clId="{F2D7BD55-03FE-4144-84F0-3B7825BA8439}" dt="2023-09-03T00:29:52.989" v="506" actId="208"/>
        <pc:sldMkLst>
          <pc:docMk/>
          <pc:sldMk cId="1132277641" sldId="5662"/>
        </pc:sldMkLst>
        <pc:spChg chg="mod">
          <ac:chgData name="Aranxa Zepeda Herrera" userId="c7bce529-ffec-4142-a2a9-ceaca1e5a224" providerId="ADAL" clId="{F2D7BD55-03FE-4144-84F0-3B7825BA8439}" dt="2023-09-02T18:58:22.437" v="186" actId="1038"/>
          <ac:spMkLst>
            <pc:docMk/>
            <pc:sldMk cId="1132277641" sldId="5662"/>
            <ac:spMk id="9" creationId="{1986E902-6F64-360B-9F2C-9B1BDDC70B42}"/>
          </ac:spMkLst>
        </pc:spChg>
        <pc:grpChg chg="add mod">
          <ac:chgData name="Aranxa Zepeda Herrera" userId="c7bce529-ffec-4142-a2a9-ceaca1e5a224" providerId="ADAL" clId="{F2D7BD55-03FE-4144-84F0-3B7825BA8439}" dt="2023-09-03T00:29:36.101" v="502" actId="1076"/>
          <ac:grpSpMkLst>
            <pc:docMk/>
            <pc:sldMk cId="1132277641" sldId="5662"/>
            <ac:grpSpMk id="12" creationId="{7648B86F-65DD-A741-05E6-C8AFB16DB190}"/>
          </ac:grpSpMkLst>
        </pc:grpChg>
        <pc:picChg chg="add mod modCrop">
          <ac:chgData name="Aranxa Zepeda Herrera" userId="c7bce529-ffec-4142-a2a9-ceaca1e5a224" providerId="ADAL" clId="{F2D7BD55-03FE-4144-84F0-3B7825BA8439}" dt="2023-09-03T00:29:52.989" v="506" actId="208"/>
          <ac:picMkLst>
            <pc:docMk/>
            <pc:sldMk cId="1132277641" sldId="5662"/>
            <ac:picMk id="4" creationId="{B953AD35-36C7-5A1F-34FB-AC4622727399}"/>
          </ac:picMkLst>
        </pc:picChg>
        <pc:picChg chg="add del mod modCrop">
          <ac:chgData name="Aranxa Zepeda Herrera" userId="c7bce529-ffec-4142-a2a9-ceaca1e5a224" providerId="ADAL" clId="{F2D7BD55-03FE-4144-84F0-3B7825BA8439}" dt="2023-09-02T18:51:04.818" v="123" actId="478"/>
          <ac:picMkLst>
            <pc:docMk/>
            <pc:sldMk cId="1132277641" sldId="5662"/>
            <ac:picMk id="6" creationId="{0A5419C6-38A6-F8BA-BB13-630026A3B7DE}"/>
          </ac:picMkLst>
        </pc:picChg>
        <pc:picChg chg="del">
          <ac:chgData name="Aranxa Zepeda Herrera" userId="c7bce529-ffec-4142-a2a9-ceaca1e5a224" providerId="ADAL" clId="{F2D7BD55-03FE-4144-84F0-3B7825BA8439}" dt="2023-09-02T18:49:07.191" v="61" actId="478"/>
          <ac:picMkLst>
            <pc:docMk/>
            <pc:sldMk cId="1132277641" sldId="5662"/>
            <ac:picMk id="7" creationId="{83BCDFB7-A6AE-0562-C714-17B4052A5C9F}"/>
          </ac:picMkLst>
        </pc:picChg>
        <pc:picChg chg="del mod">
          <ac:chgData name="Aranxa Zepeda Herrera" userId="c7bce529-ffec-4142-a2a9-ceaca1e5a224" providerId="ADAL" clId="{F2D7BD55-03FE-4144-84F0-3B7825BA8439}" dt="2023-09-02T18:53:21.219" v="156" actId="478"/>
          <ac:picMkLst>
            <pc:docMk/>
            <pc:sldMk cId="1132277641" sldId="5662"/>
            <ac:picMk id="10" creationId="{08D15A9F-C62E-8F1E-7C04-91B9CB7B14B4}"/>
          </ac:picMkLst>
        </pc:picChg>
        <pc:picChg chg="add mod modCrop">
          <ac:chgData name="Aranxa Zepeda Herrera" userId="c7bce529-ffec-4142-a2a9-ceaca1e5a224" providerId="ADAL" clId="{F2D7BD55-03FE-4144-84F0-3B7825BA8439}" dt="2023-09-03T00:29:52.564" v="505" actId="208"/>
          <ac:picMkLst>
            <pc:docMk/>
            <pc:sldMk cId="1132277641" sldId="5662"/>
            <ac:picMk id="11" creationId="{C72241C5-13D6-8B59-C736-5DD73F21187B}"/>
          </ac:picMkLst>
        </pc:picChg>
        <pc:picChg chg="add mod">
          <ac:chgData name="Aranxa Zepeda Herrera" userId="c7bce529-ffec-4142-a2a9-ceaca1e5a224" providerId="ADAL" clId="{F2D7BD55-03FE-4144-84F0-3B7825BA8439}" dt="2023-09-02T18:54:06.874" v="168" actId="14100"/>
          <ac:picMkLst>
            <pc:docMk/>
            <pc:sldMk cId="1132277641" sldId="5662"/>
            <ac:picMk id="13" creationId="{D4F291D8-575C-FFC1-C902-F0F790D9B46B}"/>
          </ac:picMkLst>
        </pc:picChg>
      </pc:sldChg>
      <pc:sldChg chg="addSp delSp modSp mod">
        <pc:chgData name="Aranxa Zepeda Herrera" userId="c7bce529-ffec-4142-a2a9-ceaca1e5a224" providerId="ADAL" clId="{F2D7BD55-03FE-4144-84F0-3B7825BA8439}" dt="2023-09-02T19:42:13.564" v="442" actId="1035"/>
        <pc:sldMkLst>
          <pc:docMk/>
          <pc:sldMk cId="1983986166" sldId="5663"/>
        </pc:sldMkLst>
        <pc:spChg chg="mod">
          <ac:chgData name="Aranxa Zepeda Herrera" userId="c7bce529-ffec-4142-a2a9-ceaca1e5a224" providerId="ADAL" clId="{F2D7BD55-03FE-4144-84F0-3B7825BA8439}" dt="2023-09-02T19:40:56.115" v="414" actId="20577"/>
          <ac:spMkLst>
            <pc:docMk/>
            <pc:sldMk cId="1983986166" sldId="5663"/>
            <ac:spMk id="6" creationId="{4224EA0F-32AA-CCBB-4A39-B3EBCEBACC8B}"/>
          </ac:spMkLst>
        </pc:spChg>
        <pc:grpChg chg="add mod">
          <ac:chgData name="Aranxa Zepeda Herrera" userId="c7bce529-ffec-4142-a2a9-ceaca1e5a224" providerId="ADAL" clId="{F2D7BD55-03FE-4144-84F0-3B7825BA8439}" dt="2023-09-02T19:42:10.792" v="438" actId="1038"/>
          <ac:grpSpMkLst>
            <pc:docMk/>
            <pc:sldMk cId="1983986166" sldId="5663"/>
            <ac:grpSpMk id="7" creationId="{95B8565D-C010-1EF0-F4B3-142591A38A14}"/>
          </ac:grpSpMkLst>
        </pc:grpChg>
        <pc:picChg chg="add mod">
          <ac:chgData name="Aranxa Zepeda Herrera" userId="c7bce529-ffec-4142-a2a9-ceaca1e5a224" providerId="ADAL" clId="{F2D7BD55-03FE-4144-84F0-3B7825BA8439}" dt="2023-09-02T19:42:08.464" v="435" actId="164"/>
          <ac:picMkLst>
            <pc:docMk/>
            <pc:sldMk cId="1983986166" sldId="5663"/>
            <ac:picMk id="3" creationId="{D25761E0-ED20-346E-209C-8F1CF3E18F47}"/>
          </ac:picMkLst>
        </pc:picChg>
        <pc:picChg chg="mod">
          <ac:chgData name="Aranxa Zepeda Herrera" userId="c7bce529-ffec-4142-a2a9-ceaca1e5a224" providerId="ADAL" clId="{F2D7BD55-03FE-4144-84F0-3B7825BA8439}" dt="2023-09-02T19:42:13.564" v="442" actId="1035"/>
          <ac:picMkLst>
            <pc:docMk/>
            <pc:sldMk cId="1983986166" sldId="5663"/>
            <ac:picMk id="4" creationId="{F5C06969-F0C5-5918-3305-5A958E3B69C8}"/>
          </ac:picMkLst>
        </pc:picChg>
        <pc:picChg chg="del mod">
          <ac:chgData name="Aranxa Zepeda Herrera" userId="c7bce529-ffec-4142-a2a9-ceaca1e5a224" providerId="ADAL" clId="{F2D7BD55-03FE-4144-84F0-3B7825BA8439}" dt="2023-09-02T19:41:34.783" v="419" actId="478"/>
          <ac:picMkLst>
            <pc:docMk/>
            <pc:sldMk cId="1983986166" sldId="5663"/>
            <ac:picMk id="5" creationId="{1422D883-D4B2-8254-10BB-7BFA125ACA86}"/>
          </ac:picMkLst>
        </pc:picChg>
        <pc:cxnChg chg="mod ord">
          <ac:chgData name="Aranxa Zepeda Herrera" userId="c7bce529-ffec-4142-a2a9-ceaca1e5a224" providerId="ADAL" clId="{F2D7BD55-03FE-4144-84F0-3B7825BA8439}" dt="2023-09-02T19:42:08.464" v="435" actId="164"/>
          <ac:cxnSpMkLst>
            <pc:docMk/>
            <pc:sldMk cId="1983986166" sldId="5663"/>
            <ac:cxnSpMk id="8" creationId="{5F3A5E62-0FC2-6A9F-023C-C9C13068A1F0}"/>
          </ac:cxnSpMkLst>
        </pc:cxnChg>
      </pc:sldChg>
      <pc:sldChg chg="modSp mod">
        <pc:chgData name="Aranxa Zepeda Herrera" userId="c7bce529-ffec-4142-a2a9-ceaca1e5a224" providerId="ADAL" clId="{F2D7BD55-03FE-4144-84F0-3B7825BA8439}" dt="2023-09-03T00:29:10.264" v="501" actId="1035"/>
        <pc:sldMkLst>
          <pc:docMk/>
          <pc:sldMk cId="2912228658" sldId="5664"/>
        </pc:sldMkLst>
        <pc:spChg chg="mod">
          <ac:chgData name="Aranxa Zepeda Herrera" userId="c7bce529-ffec-4142-a2a9-ceaca1e5a224" providerId="ADAL" clId="{F2D7BD55-03FE-4144-84F0-3B7825BA8439}" dt="2023-09-03T00:20:08.188" v="469" actId="14100"/>
          <ac:spMkLst>
            <pc:docMk/>
            <pc:sldMk cId="2912228658" sldId="5664"/>
            <ac:spMk id="23" creationId="{1E214668-6BF4-494C-440D-D6585CAB0E64}"/>
          </ac:spMkLst>
        </pc:spChg>
        <pc:spChg chg="mod">
          <ac:chgData name="Aranxa Zepeda Herrera" userId="c7bce529-ffec-4142-a2a9-ceaca1e5a224" providerId="ADAL" clId="{F2D7BD55-03FE-4144-84F0-3B7825BA8439}" dt="2023-09-03T00:19:55.709" v="467" actId="1036"/>
          <ac:spMkLst>
            <pc:docMk/>
            <pc:sldMk cId="2912228658" sldId="5664"/>
            <ac:spMk id="24" creationId="{2AAD61E9-A79A-3435-3CB1-38B61166133E}"/>
          </ac:spMkLst>
        </pc:spChg>
        <pc:spChg chg="mod">
          <ac:chgData name="Aranxa Zepeda Herrera" userId="c7bce529-ffec-4142-a2a9-ceaca1e5a224" providerId="ADAL" clId="{F2D7BD55-03FE-4144-84F0-3B7825BA8439}" dt="2023-09-03T00:19:52.921" v="466" actId="1036"/>
          <ac:spMkLst>
            <pc:docMk/>
            <pc:sldMk cId="2912228658" sldId="5664"/>
            <ac:spMk id="26" creationId="{390F6431-74ED-3FB5-8177-2BE23B10FA82}"/>
          </ac:spMkLst>
        </pc:spChg>
        <pc:spChg chg="mod">
          <ac:chgData name="Aranxa Zepeda Herrera" userId="c7bce529-ffec-4142-a2a9-ceaca1e5a224" providerId="ADAL" clId="{F2D7BD55-03FE-4144-84F0-3B7825BA8439}" dt="2023-09-03T00:29:10.264" v="501" actId="1035"/>
          <ac:spMkLst>
            <pc:docMk/>
            <pc:sldMk cId="2912228658" sldId="5664"/>
            <ac:spMk id="27" creationId="{6C646D95-4C71-4197-1510-AAD1CCA618C5}"/>
          </ac:spMkLst>
        </pc:spChg>
        <pc:grpChg chg="mod">
          <ac:chgData name="Aranxa Zepeda Herrera" userId="c7bce529-ffec-4142-a2a9-ceaca1e5a224" providerId="ADAL" clId="{F2D7BD55-03FE-4144-84F0-3B7825BA8439}" dt="2023-09-03T00:29:07.437" v="500" actId="1036"/>
          <ac:grpSpMkLst>
            <pc:docMk/>
            <pc:sldMk cId="2912228658" sldId="5664"/>
            <ac:grpSpMk id="15" creationId="{A4D55766-57D3-4565-8493-59ABE183C37C}"/>
          </ac:grpSpMkLst>
        </pc:grpChg>
        <pc:picChg chg="mod modCrop">
          <ac:chgData name="Aranxa Zepeda Herrera" userId="c7bce529-ffec-4142-a2a9-ceaca1e5a224" providerId="ADAL" clId="{F2D7BD55-03FE-4144-84F0-3B7825BA8439}" dt="2023-09-03T00:19:47.434" v="463" actId="732"/>
          <ac:picMkLst>
            <pc:docMk/>
            <pc:sldMk cId="2912228658" sldId="5664"/>
            <ac:picMk id="14" creationId="{4E5B472A-BF0E-CA54-C139-D9088A4BED5F}"/>
          </ac:picMkLst>
        </pc:picChg>
      </pc:sldChg>
    </pc:docChg>
  </pc:docChgLst>
  <pc:docChgLst>
    <pc:chgData name="Aranxa Zepeda Herrera" userId="c7bce529-ffec-4142-a2a9-ceaca1e5a224" providerId="ADAL" clId="{FCCB0335-D359-435C-A86F-E98BD37829E9}"/>
    <pc:docChg chg="undo custSel modSld">
      <pc:chgData name="Aranxa Zepeda Herrera" userId="c7bce529-ffec-4142-a2a9-ceaca1e5a224" providerId="ADAL" clId="{FCCB0335-D359-435C-A86F-E98BD37829E9}" dt="2023-08-05T21:02:05.281" v="132" actId="20577"/>
      <pc:docMkLst>
        <pc:docMk/>
      </pc:docMkLst>
      <pc:sldChg chg="addSp delSp modSp mod">
        <pc:chgData name="Aranxa Zepeda Herrera" userId="c7bce529-ffec-4142-a2a9-ceaca1e5a224" providerId="ADAL" clId="{FCCB0335-D359-435C-A86F-E98BD37829E9}" dt="2023-08-05T20:19:16.404" v="15" actId="14100"/>
        <pc:sldMkLst>
          <pc:docMk/>
          <pc:sldMk cId="2711336626" sldId="952"/>
        </pc:sldMkLst>
        <pc:spChg chg="mod">
          <ac:chgData name="Aranxa Zepeda Herrera" userId="c7bce529-ffec-4142-a2a9-ceaca1e5a224" providerId="ADAL" clId="{FCCB0335-D359-435C-A86F-E98BD37829E9}" dt="2023-08-05T20:16:49.838" v="11" actId="20577"/>
          <ac:spMkLst>
            <pc:docMk/>
            <pc:sldMk cId="2711336626" sldId="952"/>
            <ac:spMk id="8" creationId="{F7008BB7-0A64-1C47-2ED9-862C84C24C1B}"/>
          </ac:spMkLst>
        </pc:spChg>
        <pc:picChg chg="add mod">
          <ac:chgData name="Aranxa Zepeda Herrera" userId="c7bce529-ffec-4142-a2a9-ceaca1e5a224" providerId="ADAL" clId="{FCCB0335-D359-435C-A86F-E98BD37829E9}" dt="2023-08-05T20:15:07.082" v="3" actId="1076"/>
          <ac:picMkLst>
            <pc:docMk/>
            <pc:sldMk cId="2711336626" sldId="952"/>
            <ac:picMk id="7" creationId="{D9A14A88-1D2F-E331-C9E9-DB5C01553F08}"/>
          </ac:picMkLst>
        </pc:picChg>
        <pc:picChg chg="del">
          <ac:chgData name="Aranxa Zepeda Herrera" userId="c7bce529-ffec-4142-a2a9-ceaca1e5a224" providerId="ADAL" clId="{FCCB0335-D359-435C-A86F-E98BD37829E9}" dt="2023-08-05T20:14:59.326" v="0" actId="478"/>
          <ac:picMkLst>
            <pc:docMk/>
            <pc:sldMk cId="2711336626" sldId="952"/>
            <ac:picMk id="10" creationId="{56ADD8CA-694E-930F-E317-324422B8007E}"/>
          </ac:picMkLst>
        </pc:picChg>
        <pc:picChg chg="add mod">
          <ac:chgData name="Aranxa Zepeda Herrera" userId="c7bce529-ffec-4142-a2a9-ceaca1e5a224" providerId="ADAL" clId="{FCCB0335-D359-435C-A86F-E98BD37829E9}" dt="2023-08-05T20:19:16.404" v="15" actId="14100"/>
          <ac:picMkLst>
            <pc:docMk/>
            <pc:sldMk cId="2711336626" sldId="952"/>
            <ac:picMk id="11" creationId="{65AB46F0-06AA-B6D7-FE19-6CCEBED45525}"/>
          </ac:picMkLst>
        </pc:picChg>
        <pc:picChg chg="del">
          <ac:chgData name="Aranxa Zepeda Herrera" userId="c7bce529-ffec-4142-a2a9-ceaca1e5a224" providerId="ADAL" clId="{FCCB0335-D359-435C-A86F-E98BD37829E9}" dt="2023-08-05T20:15:39.797" v="5" actId="478"/>
          <ac:picMkLst>
            <pc:docMk/>
            <pc:sldMk cId="2711336626" sldId="952"/>
            <ac:picMk id="12" creationId="{EB015FAB-B0F3-FED5-F17F-66436E971630}"/>
          </ac:picMkLst>
        </pc:picChg>
      </pc:sldChg>
      <pc:sldChg chg="addSp delSp modSp mod">
        <pc:chgData name="Aranxa Zepeda Herrera" userId="c7bce529-ffec-4142-a2a9-ceaca1e5a224" providerId="ADAL" clId="{FCCB0335-D359-435C-A86F-E98BD37829E9}" dt="2023-08-05T20:26:22.143" v="21" actId="166"/>
        <pc:sldMkLst>
          <pc:docMk/>
          <pc:sldMk cId="1166874769" sldId="953"/>
        </pc:sldMkLst>
        <pc:picChg chg="add mod">
          <ac:chgData name="Aranxa Zepeda Herrera" userId="c7bce529-ffec-4142-a2a9-ceaca1e5a224" providerId="ADAL" clId="{FCCB0335-D359-435C-A86F-E98BD37829E9}" dt="2023-08-05T20:26:19.204" v="20" actId="1076"/>
          <ac:picMkLst>
            <pc:docMk/>
            <pc:sldMk cId="1166874769" sldId="953"/>
            <ac:picMk id="3" creationId="{7432F3A8-4A1F-2EBB-C619-500926DE9F52}"/>
          </ac:picMkLst>
        </pc:picChg>
        <pc:picChg chg="del">
          <ac:chgData name="Aranxa Zepeda Herrera" userId="c7bce529-ffec-4142-a2a9-ceaca1e5a224" providerId="ADAL" clId="{FCCB0335-D359-435C-A86F-E98BD37829E9}" dt="2023-08-05T20:25:34.470" v="16" actId="478"/>
          <ac:picMkLst>
            <pc:docMk/>
            <pc:sldMk cId="1166874769" sldId="953"/>
            <ac:picMk id="4" creationId="{C6633354-B095-2286-CA60-EA246B6EAF16}"/>
          </ac:picMkLst>
        </pc:picChg>
        <pc:picChg chg="ord">
          <ac:chgData name="Aranxa Zepeda Herrera" userId="c7bce529-ffec-4142-a2a9-ceaca1e5a224" providerId="ADAL" clId="{FCCB0335-D359-435C-A86F-E98BD37829E9}" dt="2023-08-05T20:26:22.143" v="21" actId="166"/>
          <ac:picMkLst>
            <pc:docMk/>
            <pc:sldMk cId="1166874769" sldId="953"/>
            <ac:picMk id="5" creationId="{A435D1A2-F499-4451-AC69-D7B94E0A9519}"/>
          </ac:picMkLst>
        </pc:picChg>
      </pc:sldChg>
      <pc:sldChg chg="addSp delSp modSp mod">
        <pc:chgData name="Aranxa Zepeda Herrera" userId="c7bce529-ffec-4142-a2a9-ceaca1e5a224" providerId="ADAL" clId="{FCCB0335-D359-435C-A86F-E98BD37829E9}" dt="2023-08-05T20:28:03.431" v="28" actId="1076"/>
        <pc:sldMkLst>
          <pc:docMk/>
          <pc:sldMk cId="2604749361" sldId="954"/>
        </pc:sldMkLst>
        <pc:picChg chg="add mod">
          <ac:chgData name="Aranxa Zepeda Herrera" userId="c7bce529-ffec-4142-a2a9-ceaca1e5a224" providerId="ADAL" clId="{FCCB0335-D359-435C-A86F-E98BD37829E9}" dt="2023-08-05T20:28:03.431" v="28" actId="1076"/>
          <ac:picMkLst>
            <pc:docMk/>
            <pc:sldMk cId="2604749361" sldId="954"/>
            <ac:picMk id="3" creationId="{F6965A0C-994A-D9B3-7D88-295320F90A8E}"/>
          </ac:picMkLst>
        </pc:picChg>
        <pc:picChg chg="del">
          <ac:chgData name="Aranxa Zepeda Herrera" userId="c7bce529-ffec-4142-a2a9-ceaca1e5a224" providerId="ADAL" clId="{FCCB0335-D359-435C-A86F-E98BD37829E9}" dt="2023-08-05T20:27:33.948" v="22" actId="478"/>
          <ac:picMkLst>
            <pc:docMk/>
            <pc:sldMk cId="2604749361" sldId="954"/>
            <ac:picMk id="4" creationId="{FEC8CD39-F899-487A-A585-C351E1004BF5}"/>
          </ac:picMkLst>
        </pc:picChg>
      </pc:sldChg>
      <pc:sldChg chg="modSp mod">
        <pc:chgData name="Aranxa Zepeda Herrera" userId="c7bce529-ffec-4142-a2a9-ceaca1e5a224" providerId="ADAL" clId="{FCCB0335-D359-435C-A86F-E98BD37829E9}" dt="2023-08-05T21:02:05.281" v="132" actId="20577"/>
        <pc:sldMkLst>
          <pc:docMk/>
          <pc:sldMk cId="3354801092" sldId="2914"/>
        </pc:sldMkLst>
        <pc:spChg chg="mod">
          <ac:chgData name="Aranxa Zepeda Herrera" userId="c7bce529-ffec-4142-a2a9-ceaca1e5a224" providerId="ADAL" clId="{FCCB0335-D359-435C-A86F-E98BD37829E9}" dt="2023-08-05T21:02:05.281" v="132" actId="20577"/>
          <ac:spMkLst>
            <pc:docMk/>
            <pc:sldMk cId="3354801092" sldId="2914"/>
            <ac:spMk id="18" creationId="{F7F5D534-81AF-4784-A10D-CB3EECA19EA8}"/>
          </ac:spMkLst>
        </pc:spChg>
      </pc:sldChg>
      <pc:sldChg chg="addSp delSp modSp mod">
        <pc:chgData name="Aranxa Zepeda Herrera" userId="c7bce529-ffec-4142-a2a9-ceaca1e5a224" providerId="ADAL" clId="{FCCB0335-D359-435C-A86F-E98BD37829E9}" dt="2023-08-05T20:57:57.252" v="111" actId="1076"/>
        <pc:sldMkLst>
          <pc:docMk/>
          <pc:sldMk cId="1676502829" sldId="3207"/>
        </pc:sldMkLst>
        <pc:spChg chg="del">
          <ac:chgData name="Aranxa Zepeda Herrera" userId="c7bce529-ffec-4142-a2a9-ceaca1e5a224" providerId="ADAL" clId="{FCCB0335-D359-435C-A86F-E98BD37829E9}" dt="2023-08-05T20:37:02.256" v="29" actId="478"/>
          <ac:spMkLst>
            <pc:docMk/>
            <pc:sldMk cId="1676502829" sldId="3207"/>
            <ac:spMk id="3" creationId="{F841FE82-0F08-43E2-662C-FFF7465F3509}"/>
          </ac:spMkLst>
        </pc:spChg>
        <pc:spChg chg="mod">
          <ac:chgData name="Aranxa Zepeda Herrera" userId="c7bce529-ffec-4142-a2a9-ceaca1e5a224" providerId="ADAL" clId="{FCCB0335-D359-435C-A86F-E98BD37829E9}" dt="2023-08-05T20:53:26.042" v="66" actId="1076"/>
          <ac:spMkLst>
            <pc:docMk/>
            <pc:sldMk cId="1676502829" sldId="3207"/>
            <ac:spMk id="9" creationId="{1986E902-6F64-360B-9F2C-9B1BDDC70B42}"/>
          </ac:spMkLst>
        </pc:spChg>
        <pc:grpChg chg="add mod">
          <ac:chgData name="Aranxa Zepeda Herrera" userId="c7bce529-ffec-4142-a2a9-ceaca1e5a224" providerId="ADAL" clId="{FCCB0335-D359-435C-A86F-E98BD37829E9}" dt="2023-08-05T20:53:31.471" v="76" actId="164"/>
          <ac:grpSpMkLst>
            <pc:docMk/>
            <pc:sldMk cId="1676502829" sldId="3207"/>
            <ac:grpSpMk id="10" creationId="{C2DB9960-7078-A542-001F-C2EF8A5E07AD}"/>
          </ac:grpSpMkLst>
        </pc:grpChg>
        <pc:grpChg chg="add mod">
          <ac:chgData name="Aranxa Zepeda Herrera" userId="c7bce529-ffec-4142-a2a9-ceaca1e5a224" providerId="ADAL" clId="{FCCB0335-D359-435C-A86F-E98BD37829E9}" dt="2023-08-05T20:57:22.424" v="107" actId="1076"/>
          <ac:grpSpMkLst>
            <pc:docMk/>
            <pc:sldMk cId="1676502829" sldId="3207"/>
            <ac:grpSpMk id="20" creationId="{15055DC8-958B-30F3-EA23-8D2F7D09F3C6}"/>
          </ac:grpSpMkLst>
        </pc:grpChg>
        <pc:picChg chg="del">
          <ac:chgData name="Aranxa Zepeda Herrera" userId="c7bce529-ffec-4142-a2a9-ceaca1e5a224" providerId="ADAL" clId="{FCCB0335-D359-435C-A86F-E98BD37829E9}" dt="2023-08-05T20:48:04.224" v="30" actId="478"/>
          <ac:picMkLst>
            <pc:docMk/>
            <pc:sldMk cId="1676502829" sldId="3207"/>
            <ac:picMk id="5" creationId="{69064537-8849-5F03-5ED2-9465F581B1A1}"/>
          </ac:picMkLst>
        </pc:picChg>
        <pc:picChg chg="add del mod">
          <ac:chgData name="Aranxa Zepeda Herrera" userId="c7bce529-ffec-4142-a2a9-ceaca1e5a224" providerId="ADAL" clId="{FCCB0335-D359-435C-A86F-E98BD37829E9}" dt="2023-08-05T20:53:38.972" v="81" actId="478"/>
          <ac:picMkLst>
            <pc:docMk/>
            <pc:sldMk cId="1676502829" sldId="3207"/>
            <ac:picMk id="6" creationId="{8B555E5C-14CC-DB2C-132F-8E7680F4D6D4}"/>
          </ac:picMkLst>
        </pc:picChg>
        <pc:picChg chg="add del mod">
          <ac:chgData name="Aranxa Zepeda Herrera" userId="c7bce529-ffec-4142-a2a9-ceaca1e5a224" providerId="ADAL" clId="{FCCB0335-D359-435C-A86F-E98BD37829E9}" dt="2023-08-05T20:53:40.570" v="82" actId="478"/>
          <ac:picMkLst>
            <pc:docMk/>
            <pc:sldMk cId="1676502829" sldId="3207"/>
            <ac:picMk id="8" creationId="{6BA97F11-1234-0329-6E59-8D5157AC2A07}"/>
          </ac:picMkLst>
        </pc:picChg>
        <pc:picChg chg="add del mod">
          <ac:chgData name="Aranxa Zepeda Herrera" userId="c7bce529-ffec-4142-a2a9-ceaca1e5a224" providerId="ADAL" clId="{FCCB0335-D359-435C-A86F-E98BD37829E9}" dt="2023-08-05T20:57:53.693" v="109" actId="478"/>
          <ac:picMkLst>
            <pc:docMk/>
            <pc:sldMk cId="1676502829" sldId="3207"/>
            <ac:picMk id="11" creationId="{20D8525C-612E-4753-82DB-F1C34C18603F}"/>
          </ac:picMkLst>
        </pc:picChg>
        <pc:picChg chg="add del mod">
          <ac:chgData name="Aranxa Zepeda Herrera" userId="c7bce529-ffec-4142-a2a9-ceaca1e5a224" providerId="ADAL" clId="{FCCB0335-D359-435C-A86F-E98BD37829E9}" dt="2023-08-05T20:53:29.664" v="72" actId="22"/>
          <ac:picMkLst>
            <pc:docMk/>
            <pc:sldMk cId="1676502829" sldId="3207"/>
            <ac:picMk id="13" creationId="{B8076115-EEE7-1A55-8F52-3E444FC9272E}"/>
          </ac:picMkLst>
        </pc:picChg>
        <pc:picChg chg="add del mod">
          <ac:chgData name="Aranxa Zepeda Herrera" userId="c7bce529-ffec-4142-a2a9-ceaca1e5a224" providerId="ADAL" clId="{FCCB0335-D359-435C-A86F-E98BD37829E9}" dt="2023-08-05T20:55:18.330" v="88" actId="478"/>
          <ac:picMkLst>
            <pc:docMk/>
            <pc:sldMk cId="1676502829" sldId="3207"/>
            <ac:picMk id="15" creationId="{580D5E57-5B72-8478-DCFB-EEB151EB0391}"/>
          </ac:picMkLst>
        </pc:picChg>
        <pc:picChg chg="add mod modCrop">
          <ac:chgData name="Aranxa Zepeda Herrera" userId="c7bce529-ffec-4142-a2a9-ceaca1e5a224" providerId="ADAL" clId="{FCCB0335-D359-435C-A86F-E98BD37829E9}" dt="2023-08-05T20:57:03.895" v="103" actId="164"/>
          <ac:picMkLst>
            <pc:docMk/>
            <pc:sldMk cId="1676502829" sldId="3207"/>
            <ac:picMk id="17" creationId="{734C3093-36B2-D5D5-CFE8-950FF4CF4B57}"/>
          </ac:picMkLst>
        </pc:picChg>
        <pc:picChg chg="add mod">
          <ac:chgData name="Aranxa Zepeda Herrera" userId="c7bce529-ffec-4142-a2a9-ceaca1e5a224" providerId="ADAL" clId="{FCCB0335-D359-435C-A86F-E98BD37829E9}" dt="2023-08-05T20:57:15.463" v="105" actId="14100"/>
          <ac:picMkLst>
            <pc:docMk/>
            <pc:sldMk cId="1676502829" sldId="3207"/>
            <ac:picMk id="19" creationId="{0477BEF0-01A3-CB6A-5067-0FF78C0F9DA3}"/>
          </ac:picMkLst>
        </pc:picChg>
        <pc:picChg chg="add mod">
          <ac:chgData name="Aranxa Zepeda Herrera" userId="c7bce529-ffec-4142-a2a9-ceaca1e5a224" providerId="ADAL" clId="{FCCB0335-D359-435C-A86F-E98BD37829E9}" dt="2023-08-05T20:57:57.252" v="111" actId="1076"/>
          <ac:picMkLst>
            <pc:docMk/>
            <pc:sldMk cId="1676502829" sldId="3207"/>
            <ac:picMk id="21" creationId="{B7DCC8EF-0412-578F-D591-629265BD828E}"/>
          </ac:picMkLst>
        </pc:picChg>
      </pc:sldChg>
      <pc:sldChg chg="addSp delSp modSp mod">
        <pc:chgData name="Aranxa Zepeda Herrera" userId="c7bce529-ffec-4142-a2a9-ceaca1e5a224" providerId="ADAL" clId="{FCCB0335-D359-435C-A86F-E98BD37829E9}" dt="2023-08-05T20:59:46.663" v="129" actId="1076"/>
        <pc:sldMkLst>
          <pc:docMk/>
          <pc:sldMk cId="1132277641" sldId="5662"/>
        </pc:sldMkLst>
        <pc:spChg chg="del mod">
          <ac:chgData name="Aranxa Zepeda Herrera" userId="c7bce529-ffec-4142-a2a9-ceaca1e5a224" providerId="ADAL" clId="{FCCB0335-D359-435C-A86F-E98BD37829E9}" dt="2023-08-05T20:58:23.745" v="114" actId="478"/>
          <ac:spMkLst>
            <pc:docMk/>
            <pc:sldMk cId="1132277641" sldId="5662"/>
            <ac:spMk id="3" creationId="{D1A4DAB6-4E04-6B42-B292-6951F9333F35}"/>
          </ac:spMkLst>
        </pc:spChg>
        <pc:spChg chg="mod">
          <ac:chgData name="Aranxa Zepeda Herrera" userId="c7bce529-ffec-4142-a2a9-ceaca1e5a224" providerId="ADAL" clId="{FCCB0335-D359-435C-A86F-E98BD37829E9}" dt="2023-08-05T20:59:46.663" v="129" actId="1076"/>
          <ac:spMkLst>
            <pc:docMk/>
            <pc:sldMk cId="1132277641" sldId="5662"/>
            <ac:spMk id="9" creationId="{1986E902-6F64-360B-9F2C-9B1BDDC70B42}"/>
          </ac:spMkLst>
        </pc:spChg>
        <pc:picChg chg="del">
          <ac:chgData name="Aranxa Zepeda Herrera" userId="c7bce529-ffec-4142-a2a9-ceaca1e5a224" providerId="ADAL" clId="{FCCB0335-D359-435C-A86F-E98BD37829E9}" dt="2023-08-05T20:59:29.621" v="123" actId="478"/>
          <ac:picMkLst>
            <pc:docMk/>
            <pc:sldMk cId="1132277641" sldId="5662"/>
            <ac:picMk id="4" creationId="{8FF979B6-6ED8-C256-026F-D6B1D398455B}"/>
          </ac:picMkLst>
        </pc:picChg>
        <pc:picChg chg="del">
          <ac:chgData name="Aranxa Zepeda Herrera" userId="c7bce529-ffec-4142-a2a9-ceaca1e5a224" providerId="ADAL" clId="{FCCB0335-D359-435C-A86F-E98BD37829E9}" dt="2023-08-05T20:59:08.523" v="115" actId="478"/>
          <ac:picMkLst>
            <pc:docMk/>
            <pc:sldMk cId="1132277641" sldId="5662"/>
            <ac:picMk id="5" creationId="{6078757E-1779-3C57-6132-6E022DA0CEC7}"/>
          </ac:picMkLst>
        </pc:picChg>
        <pc:picChg chg="add mod">
          <ac:chgData name="Aranxa Zepeda Herrera" userId="c7bce529-ffec-4142-a2a9-ceaca1e5a224" providerId="ADAL" clId="{FCCB0335-D359-435C-A86F-E98BD37829E9}" dt="2023-08-05T20:59:38.542" v="126" actId="14100"/>
          <ac:picMkLst>
            <pc:docMk/>
            <pc:sldMk cId="1132277641" sldId="5662"/>
            <ac:picMk id="7" creationId="{107AD9AB-6A8A-3954-D420-7B9D01FBC1C3}"/>
          </ac:picMkLst>
        </pc:picChg>
        <pc:picChg chg="add mod">
          <ac:chgData name="Aranxa Zepeda Herrera" userId="c7bce529-ffec-4142-a2a9-ceaca1e5a224" providerId="ADAL" clId="{FCCB0335-D359-435C-A86F-E98BD37829E9}" dt="2023-08-05T20:59:43.646" v="128" actId="14100"/>
          <ac:picMkLst>
            <pc:docMk/>
            <pc:sldMk cId="1132277641" sldId="5662"/>
            <ac:picMk id="8" creationId="{08EF6B88-3533-626D-C9B0-ECAD01DECAB8}"/>
          </ac:picMkLst>
        </pc:picChg>
      </pc:sldChg>
      <pc:sldChg chg="delSp modSp mod">
        <pc:chgData name="Aranxa Zepeda Herrera" userId="c7bce529-ffec-4142-a2a9-ceaca1e5a224" providerId="ADAL" clId="{FCCB0335-D359-435C-A86F-E98BD37829E9}" dt="2023-08-05T21:00:28.822" v="130" actId="1076"/>
        <pc:sldMkLst>
          <pc:docMk/>
          <pc:sldMk cId="192867555" sldId="5665"/>
        </pc:sldMkLst>
        <pc:spChg chg="del mod">
          <ac:chgData name="Aranxa Zepeda Herrera" userId="c7bce529-ffec-4142-a2a9-ceaca1e5a224" providerId="ADAL" clId="{FCCB0335-D359-435C-A86F-E98BD37829E9}" dt="2023-08-05T20:58:04.239" v="113" actId="478"/>
          <ac:spMkLst>
            <pc:docMk/>
            <pc:sldMk cId="192867555" sldId="5665"/>
            <ac:spMk id="10" creationId="{700F1CD6-0FF3-E09D-31A1-87C3D6798CD1}"/>
          </ac:spMkLst>
        </pc:spChg>
        <pc:picChg chg="mod">
          <ac:chgData name="Aranxa Zepeda Herrera" userId="c7bce529-ffec-4142-a2a9-ceaca1e5a224" providerId="ADAL" clId="{FCCB0335-D359-435C-A86F-E98BD37829E9}" dt="2023-08-05T21:00:28.822" v="130" actId="1076"/>
          <ac:picMkLst>
            <pc:docMk/>
            <pc:sldMk cId="192867555" sldId="5665"/>
            <ac:picMk id="8" creationId="{DF2D724C-2B19-4A40-378C-5973411E68FB}"/>
          </ac:picMkLst>
        </pc:picChg>
      </pc:sldChg>
    </pc:docChg>
  </pc:docChgLst>
  <pc:docChgLst>
    <pc:chgData name="Aranxa Zepeda Herrera" userId="c7bce529-ffec-4142-a2a9-ceaca1e5a224" providerId="ADAL" clId="{2827514B-1C65-404B-9284-D39E2EEA996C}"/>
    <pc:docChg chg="undo custSel modSld">
      <pc:chgData name="Aranxa Zepeda Herrera" userId="c7bce529-ffec-4142-a2a9-ceaca1e5a224" providerId="ADAL" clId="{2827514B-1C65-404B-9284-D39E2EEA996C}" dt="2023-09-11T14:56:09.175" v="1600" actId="729"/>
      <pc:docMkLst>
        <pc:docMk/>
      </pc:docMkLst>
      <pc:sldChg chg="addSp delSp modSp mod">
        <pc:chgData name="Aranxa Zepeda Herrera" userId="c7bce529-ffec-4142-a2a9-ceaca1e5a224" providerId="ADAL" clId="{2827514B-1C65-404B-9284-D39E2EEA996C}" dt="2023-09-08T18:33:35.964" v="936" actId="1035"/>
        <pc:sldMkLst>
          <pc:docMk/>
          <pc:sldMk cId="3338080403" sldId="948"/>
        </pc:sldMkLst>
        <pc:spChg chg="mod">
          <ac:chgData name="Aranxa Zepeda Herrera" userId="c7bce529-ffec-4142-a2a9-ceaca1e5a224" providerId="ADAL" clId="{2827514B-1C65-404B-9284-D39E2EEA996C}" dt="2023-09-08T17:30:14.971" v="169" actId="20577"/>
          <ac:spMkLst>
            <pc:docMk/>
            <pc:sldMk cId="3338080403" sldId="948"/>
            <ac:spMk id="6" creationId="{846B5375-9423-48A6-8014-23D7BA324B66}"/>
          </ac:spMkLst>
        </pc:spChg>
        <pc:spChg chg="mod">
          <ac:chgData name="Aranxa Zepeda Herrera" userId="c7bce529-ffec-4142-a2a9-ceaca1e5a224" providerId="ADAL" clId="{2827514B-1C65-404B-9284-D39E2EEA996C}" dt="2023-09-08T18:33:35.964" v="936" actId="1035"/>
          <ac:spMkLst>
            <pc:docMk/>
            <pc:sldMk cId="3338080403" sldId="948"/>
            <ac:spMk id="7" creationId="{82AA41E7-BC66-4C53-9819-0037564B9CAE}"/>
          </ac:spMkLst>
        </pc:spChg>
        <pc:spChg chg="mod">
          <ac:chgData name="Aranxa Zepeda Herrera" userId="c7bce529-ffec-4142-a2a9-ceaca1e5a224" providerId="ADAL" clId="{2827514B-1C65-404B-9284-D39E2EEA996C}" dt="2023-09-08T17:36:05.678" v="189" actId="207"/>
          <ac:spMkLst>
            <pc:docMk/>
            <pc:sldMk cId="3338080403" sldId="948"/>
            <ac:spMk id="9" creationId="{F6286799-6B16-4187-825E-4CDFA6BD2B01}"/>
          </ac:spMkLst>
        </pc:spChg>
        <pc:picChg chg="add mod">
          <ac:chgData name="Aranxa Zepeda Herrera" userId="c7bce529-ffec-4142-a2a9-ceaca1e5a224" providerId="ADAL" clId="{2827514B-1C65-404B-9284-D39E2EEA996C}" dt="2023-09-08T17:31:21.180" v="174" actId="1076"/>
          <ac:picMkLst>
            <pc:docMk/>
            <pc:sldMk cId="3338080403" sldId="948"/>
            <ac:picMk id="3" creationId="{D1B5BB7E-F61D-13DF-BA15-6A84D3F83ABD}"/>
          </ac:picMkLst>
        </pc:picChg>
        <pc:picChg chg="add mod">
          <ac:chgData name="Aranxa Zepeda Herrera" userId="c7bce529-ffec-4142-a2a9-ceaca1e5a224" providerId="ADAL" clId="{2827514B-1C65-404B-9284-D39E2EEA996C}" dt="2023-09-08T18:33:14.511" v="933" actId="14100"/>
          <ac:picMkLst>
            <pc:docMk/>
            <pc:sldMk cId="3338080403" sldId="948"/>
            <ac:picMk id="10" creationId="{89C4E9CA-7955-A8CC-D0A1-A82EDB04BDCB}"/>
          </ac:picMkLst>
        </pc:picChg>
        <pc:picChg chg="del">
          <ac:chgData name="Aranxa Zepeda Herrera" userId="c7bce529-ffec-4142-a2a9-ceaca1e5a224" providerId="ADAL" clId="{2827514B-1C65-404B-9284-D39E2EEA996C}" dt="2023-09-08T17:31:15.614" v="170" actId="478"/>
          <ac:picMkLst>
            <pc:docMk/>
            <pc:sldMk cId="3338080403" sldId="948"/>
            <ac:picMk id="12" creationId="{219F3157-7393-7261-1058-A57E69CBC94F}"/>
          </ac:picMkLst>
        </pc:picChg>
        <pc:picChg chg="del">
          <ac:chgData name="Aranxa Zepeda Herrera" userId="c7bce529-ffec-4142-a2a9-ceaca1e5a224" providerId="ADAL" clId="{2827514B-1C65-404B-9284-D39E2EEA996C}" dt="2023-09-08T17:32:11.438" v="178" actId="478"/>
          <ac:picMkLst>
            <pc:docMk/>
            <pc:sldMk cId="3338080403" sldId="948"/>
            <ac:picMk id="14" creationId="{8BD2FABB-0E85-1DDB-376A-B19847D5127A}"/>
          </ac:picMkLst>
        </pc:picChg>
      </pc:sldChg>
      <pc:sldChg chg="addSp delSp modSp mod">
        <pc:chgData name="Aranxa Zepeda Herrera" userId="c7bce529-ffec-4142-a2a9-ceaca1e5a224" providerId="ADAL" clId="{2827514B-1C65-404B-9284-D39E2EEA996C}" dt="2023-09-08T17:37:26.989" v="207" actId="1038"/>
        <pc:sldMkLst>
          <pc:docMk/>
          <pc:sldMk cId="4113949992" sldId="949"/>
        </pc:sldMkLst>
        <pc:spChg chg="mod">
          <ac:chgData name="Aranxa Zepeda Herrera" userId="c7bce529-ffec-4142-a2a9-ceaca1e5a224" providerId="ADAL" clId="{2827514B-1C65-404B-9284-D39E2EEA996C}" dt="2023-09-08T17:36:25.596" v="191" actId="20577"/>
          <ac:spMkLst>
            <pc:docMk/>
            <pc:sldMk cId="4113949992" sldId="949"/>
            <ac:spMk id="11" creationId="{2A7ED262-8AA6-4BE7-A0E9-20C765C4D3F9}"/>
          </ac:spMkLst>
        </pc:spChg>
        <pc:picChg chg="add mod">
          <ac:chgData name="Aranxa Zepeda Herrera" userId="c7bce529-ffec-4142-a2a9-ceaca1e5a224" providerId="ADAL" clId="{2827514B-1C65-404B-9284-D39E2EEA996C}" dt="2023-09-08T17:37:26.989" v="207" actId="1038"/>
          <ac:picMkLst>
            <pc:docMk/>
            <pc:sldMk cId="4113949992" sldId="949"/>
            <ac:picMk id="3" creationId="{6DD0875F-87B2-1CFE-03C6-5C66B8AD9AEA}"/>
          </ac:picMkLst>
        </pc:picChg>
        <pc:picChg chg="del mod">
          <ac:chgData name="Aranxa Zepeda Herrera" userId="c7bce529-ffec-4142-a2a9-ceaca1e5a224" providerId="ADAL" clId="{2827514B-1C65-404B-9284-D39E2EEA996C}" dt="2023-09-08T17:37:15.763" v="193" actId="478"/>
          <ac:picMkLst>
            <pc:docMk/>
            <pc:sldMk cId="4113949992" sldId="949"/>
            <ac:picMk id="4" creationId="{A44A7B12-98CA-98D8-19DC-4C42760EE873}"/>
          </ac:picMkLst>
        </pc:picChg>
        <pc:picChg chg="ord">
          <ac:chgData name="Aranxa Zepeda Herrera" userId="c7bce529-ffec-4142-a2a9-ceaca1e5a224" providerId="ADAL" clId="{2827514B-1C65-404B-9284-D39E2EEA996C}" dt="2023-09-08T17:37:20.963" v="196" actId="166"/>
          <ac:picMkLst>
            <pc:docMk/>
            <pc:sldMk cId="4113949992" sldId="949"/>
            <ac:picMk id="5" creationId="{A435D1A2-F499-4451-AC69-D7B94E0A9519}"/>
          </ac:picMkLst>
        </pc:picChg>
      </pc:sldChg>
      <pc:sldChg chg="addSp delSp modSp mod">
        <pc:chgData name="Aranxa Zepeda Herrera" userId="c7bce529-ffec-4142-a2a9-ceaca1e5a224" providerId="ADAL" clId="{2827514B-1C65-404B-9284-D39E2EEA996C}" dt="2023-09-08T17:46:28.705" v="261" actId="1036"/>
        <pc:sldMkLst>
          <pc:docMk/>
          <pc:sldMk cId="1026016386" sldId="950"/>
        </pc:sldMkLst>
        <pc:spChg chg="mod">
          <ac:chgData name="Aranxa Zepeda Herrera" userId="c7bce529-ffec-4142-a2a9-ceaca1e5a224" providerId="ADAL" clId="{2827514B-1C65-404B-9284-D39E2EEA996C}" dt="2023-09-08T17:37:44.622" v="209" actId="20577"/>
          <ac:spMkLst>
            <pc:docMk/>
            <pc:sldMk cId="1026016386" sldId="950"/>
            <ac:spMk id="6" creationId="{45F0D67E-6099-4FC2-91EA-A0450E960422}"/>
          </ac:spMkLst>
        </pc:spChg>
        <pc:picChg chg="add mod modCrop">
          <ac:chgData name="Aranxa Zepeda Herrera" userId="c7bce529-ffec-4142-a2a9-ceaca1e5a224" providerId="ADAL" clId="{2827514B-1C65-404B-9284-D39E2EEA996C}" dt="2023-09-08T17:46:28.705" v="261" actId="1036"/>
          <ac:picMkLst>
            <pc:docMk/>
            <pc:sldMk cId="1026016386" sldId="950"/>
            <ac:picMk id="3" creationId="{D12F4F82-A5FD-311F-1B01-896E47A4563F}"/>
          </ac:picMkLst>
        </pc:picChg>
        <pc:picChg chg="del">
          <ac:chgData name="Aranxa Zepeda Herrera" userId="c7bce529-ffec-4142-a2a9-ceaca1e5a224" providerId="ADAL" clId="{2827514B-1C65-404B-9284-D39E2EEA996C}" dt="2023-09-08T17:38:41.442" v="212" actId="478"/>
          <ac:picMkLst>
            <pc:docMk/>
            <pc:sldMk cId="1026016386" sldId="950"/>
            <ac:picMk id="4" creationId="{96DE58FC-8C35-9ABA-D5B0-2F7F8B897D91}"/>
          </ac:picMkLst>
        </pc:picChg>
      </pc:sldChg>
      <pc:sldChg chg="addSp delSp modSp mod">
        <pc:chgData name="Aranxa Zepeda Herrera" userId="c7bce529-ffec-4142-a2a9-ceaca1e5a224" providerId="ADAL" clId="{2827514B-1C65-404B-9284-D39E2EEA996C}" dt="2023-09-08T18:34:15.204" v="943" actId="1035"/>
        <pc:sldMkLst>
          <pc:docMk/>
          <pc:sldMk cId="2711336626" sldId="952"/>
        </pc:sldMkLst>
        <pc:spChg chg="mod">
          <ac:chgData name="Aranxa Zepeda Herrera" userId="c7bce529-ffec-4142-a2a9-ceaca1e5a224" providerId="ADAL" clId="{2827514B-1C65-404B-9284-D39E2EEA996C}" dt="2023-09-08T17:39:13.708" v="226" actId="20577"/>
          <ac:spMkLst>
            <pc:docMk/>
            <pc:sldMk cId="2711336626" sldId="952"/>
            <ac:spMk id="3" creationId="{0BE117D5-C839-8FDF-4910-7F3018D9E088}"/>
          </ac:spMkLst>
        </pc:spChg>
        <pc:spChg chg="mod">
          <ac:chgData name="Aranxa Zepeda Herrera" userId="c7bce529-ffec-4142-a2a9-ceaca1e5a224" providerId="ADAL" clId="{2827514B-1C65-404B-9284-D39E2EEA996C}" dt="2023-09-08T17:39:08.713" v="222" actId="20577"/>
          <ac:spMkLst>
            <pc:docMk/>
            <pc:sldMk cId="2711336626" sldId="952"/>
            <ac:spMk id="6" creationId="{846B5375-9423-48A6-8014-23D7BA324B66}"/>
          </ac:spMkLst>
        </pc:spChg>
        <pc:spChg chg="mod">
          <ac:chgData name="Aranxa Zepeda Herrera" userId="c7bce529-ffec-4142-a2a9-ceaca1e5a224" providerId="ADAL" clId="{2827514B-1C65-404B-9284-D39E2EEA996C}" dt="2023-09-08T18:34:15.204" v="943" actId="1035"/>
          <ac:spMkLst>
            <pc:docMk/>
            <pc:sldMk cId="2711336626" sldId="952"/>
            <ac:spMk id="17" creationId="{2BD5CC9D-4958-85E2-5220-199AF197F9C7}"/>
          </ac:spMkLst>
        </pc:spChg>
        <pc:picChg chg="del">
          <ac:chgData name="Aranxa Zepeda Herrera" userId="c7bce529-ffec-4142-a2a9-ceaca1e5a224" providerId="ADAL" clId="{2827514B-1C65-404B-9284-D39E2EEA996C}" dt="2023-09-08T17:40:01.042" v="228" actId="478"/>
          <ac:picMkLst>
            <pc:docMk/>
            <pc:sldMk cId="2711336626" sldId="952"/>
            <ac:picMk id="7" creationId="{50149960-3B87-A2F4-8CEF-1E8D54AC3C60}"/>
          </ac:picMkLst>
        </pc:picChg>
        <pc:picChg chg="add mod">
          <ac:chgData name="Aranxa Zepeda Herrera" userId="c7bce529-ffec-4142-a2a9-ceaca1e5a224" providerId="ADAL" clId="{2827514B-1C65-404B-9284-D39E2EEA996C}" dt="2023-09-08T17:40:05.581" v="230" actId="1076"/>
          <ac:picMkLst>
            <pc:docMk/>
            <pc:sldMk cId="2711336626" sldId="952"/>
            <ac:picMk id="8" creationId="{C0C4F34E-FC15-51B1-97A0-B2D8C0CCE9DF}"/>
          </ac:picMkLst>
        </pc:picChg>
        <pc:picChg chg="del">
          <ac:chgData name="Aranxa Zepeda Herrera" userId="c7bce529-ffec-4142-a2a9-ceaca1e5a224" providerId="ADAL" clId="{2827514B-1C65-404B-9284-D39E2EEA996C}" dt="2023-09-08T17:41:32.328" v="231" actId="478"/>
          <ac:picMkLst>
            <pc:docMk/>
            <pc:sldMk cId="2711336626" sldId="952"/>
            <ac:picMk id="9" creationId="{5234786E-63C6-5B4B-DD33-10DF82814BBB}"/>
          </ac:picMkLst>
        </pc:picChg>
        <pc:picChg chg="add mod">
          <ac:chgData name="Aranxa Zepeda Herrera" userId="c7bce529-ffec-4142-a2a9-ceaca1e5a224" providerId="ADAL" clId="{2827514B-1C65-404B-9284-D39E2EEA996C}" dt="2023-09-08T17:42:01.613" v="236" actId="14100"/>
          <ac:picMkLst>
            <pc:docMk/>
            <pc:sldMk cId="2711336626" sldId="952"/>
            <ac:picMk id="11" creationId="{FB836032-A734-B00A-369E-C393647CA0AD}"/>
          </ac:picMkLst>
        </pc:picChg>
      </pc:sldChg>
      <pc:sldChg chg="addSp delSp modSp mod">
        <pc:chgData name="Aranxa Zepeda Herrera" userId="c7bce529-ffec-4142-a2a9-ceaca1e5a224" providerId="ADAL" clId="{2827514B-1C65-404B-9284-D39E2EEA996C}" dt="2023-09-08T17:43:24.396" v="250" actId="20577"/>
        <pc:sldMkLst>
          <pc:docMk/>
          <pc:sldMk cId="1166874769" sldId="953"/>
        </pc:sldMkLst>
        <pc:spChg chg="mod">
          <ac:chgData name="Aranxa Zepeda Herrera" userId="c7bce529-ffec-4142-a2a9-ceaca1e5a224" providerId="ADAL" clId="{2827514B-1C65-404B-9284-D39E2EEA996C}" dt="2023-09-08T17:43:24.396" v="250" actId="20577"/>
          <ac:spMkLst>
            <pc:docMk/>
            <pc:sldMk cId="1166874769" sldId="953"/>
            <ac:spMk id="11" creationId="{2A7ED262-8AA6-4BE7-A0E9-20C765C4D3F9}"/>
          </ac:spMkLst>
        </pc:spChg>
        <pc:picChg chg="del">
          <ac:chgData name="Aranxa Zepeda Herrera" userId="c7bce529-ffec-4142-a2a9-ceaca1e5a224" providerId="ADAL" clId="{2827514B-1C65-404B-9284-D39E2EEA996C}" dt="2023-09-08T17:43:19.298" v="246" actId="478"/>
          <ac:picMkLst>
            <pc:docMk/>
            <pc:sldMk cId="1166874769" sldId="953"/>
            <ac:picMk id="3" creationId="{A02F2B53-1E0E-56F0-9815-7A32F96A0B8F}"/>
          </ac:picMkLst>
        </pc:picChg>
        <pc:picChg chg="add mod">
          <ac:chgData name="Aranxa Zepeda Herrera" userId="c7bce529-ffec-4142-a2a9-ceaca1e5a224" providerId="ADAL" clId="{2827514B-1C65-404B-9284-D39E2EEA996C}" dt="2023-09-08T17:43:22.193" v="248" actId="1076"/>
          <ac:picMkLst>
            <pc:docMk/>
            <pc:sldMk cId="1166874769" sldId="953"/>
            <ac:picMk id="4" creationId="{CFDF54AA-87F0-0CE5-7D91-D42CA9EB284E}"/>
          </ac:picMkLst>
        </pc:picChg>
      </pc:sldChg>
      <pc:sldChg chg="addSp delSp modSp mod">
        <pc:chgData name="Aranxa Zepeda Herrera" userId="c7bce529-ffec-4142-a2a9-ceaca1e5a224" providerId="ADAL" clId="{2827514B-1C65-404B-9284-D39E2EEA996C}" dt="2023-09-08T17:47:14.736" v="272" actId="1076"/>
        <pc:sldMkLst>
          <pc:docMk/>
          <pc:sldMk cId="2604749361" sldId="954"/>
        </pc:sldMkLst>
        <pc:spChg chg="mod">
          <ac:chgData name="Aranxa Zepeda Herrera" userId="c7bce529-ffec-4142-a2a9-ceaca1e5a224" providerId="ADAL" clId="{2827514B-1C65-404B-9284-D39E2EEA996C}" dt="2023-09-08T17:47:10.920" v="271" actId="20577"/>
          <ac:spMkLst>
            <pc:docMk/>
            <pc:sldMk cId="2604749361" sldId="954"/>
            <ac:spMk id="6" creationId="{45F0D67E-6099-4FC2-91EA-A0450E960422}"/>
          </ac:spMkLst>
        </pc:spChg>
        <pc:picChg chg="del">
          <ac:chgData name="Aranxa Zepeda Herrera" userId="c7bce529-ffec-4142-a2a9-ceaca1e5a224" providerId="ADAL" clId="{2827514B-1C65-404B-9284-D39E2EEA996C}" dt="2023-09-08T17:47:01.338" v="264" actId="478"/>
          <ac:picMkLst>
            <pc:docMk/>
            <pc:sldMk cId="2604749361" sldId="954"/>
            <ac:picMk id="3" creationId="{A7387C76-8B1E-DA9A-EA20-2A2BF61C562C}"/>
          </ac:picMkLst>
        </pc:picChg>
        <pc:picChg chg="add mod">
          <ac:chgData name="Aranxa Zepeda Herrera" userId="c7bce529-ffec-4142-a2a9-ceaca1e5a224" providerId="ADAL" clId="{2827514B-1C65-404B-9284-D39E2EEA996C}" dt="2023-09-08T17:47:14.736" v="272" actId="1076"/>
          <ac:picMkLst>
            <pc:docMk/>
            <pc:sldMk cId="2604749361" sldId="954"/>
            <ac:picMk id="4" creationId="{DB65882D-D4B2-BBFE-3FFB-0270F5D1F0A4}"/>
          </ac:picMkLst>
        </pc:picChg>
      </pc:sldChg>
      <pc:sldChg chg="addSp delSp modSp mod">
        <pc:chgData name="Aranxa Zepeda Herrera" userId="c7bce529-ffec-4142-a2a9-ceaca1e5a224" providerId="ADAL" clId="{2827514B-1C65-404B-9284-D39E2EEA996C}" dt="2023-09-08T18:32:44.503" v="930" actId="732"/>
        <pc:sldMkLst>
          <pc:docMk/>
          <pc:sldMk cId="1622742577" sldId="1011"/>
        </pc:sldMkLst>
        <pc:spChg chg="del mod">
          <ac:chgData name="Aranxa Zepeda Herrera" userId="c7bce529-ffec-4142-a2a9-ceaca1e5a224" providerId="ADAL" clId="{2827514B-1C65-404B-9284-D39E2EEA996C}" dt="2023-09-08T00:10:15.051" v="9" actId="478"/>
          <ac:spMkLst>
            <pc:docMk/>
            <pc:sldMk cId="1622742577" sldId="1011"/>
            <ac:spMk id="8" creationId="{B8B9DEA3-A4BF-1993-64B1-52AB1A8D8F80}"/>
          </ac:spMkLst>
        </pc:spChg>
        <pc:spChg chg="mod ord">
          <ac:chgData name="Aranxa Zepeda Herrera" userId="c7bce529-ffec-4142-a2a9-ceaca1e5a224" providerId="ADAL" clId="{2827514B-1C65-404B-9284-D39E2EEA996C}" dt="2023-09-08T00:20:17.576" v="125" actId="1038"/>
          <ac:spMkLst>
            <pc:docMk/>
            <pc:sldMk cId="1622742577" sldId="1011"/>
            <ac:spMk id="10" creationId="{6855F4FB-C0ED-994D-CE8C-8D8C119AFA50}"/>
          </ac:spMkLst>
        </pc:spChg>
        <pc:spChg chg="mod ord">
          <ac:chgData name="Aranxa Zepeda Herrera" userId="c7bce529-ffec-4142-a2a9-ceaca1e5a224" providerId="ADAL" clId="{2827514B-1C65-404B-9284-D39E2EEA996C}" dt="2023-09-08T00:12:11.426" v="32" actId="1035"/>
          <ac:spMkLst>
            <pc:docMk/>
            <pc:sldMk cId="1622742577" sldId="1011"/>
            <ac:spMk id="19" creationId="{520392BB-404A-D046-DC38-1540C42A9EF9}"/>
          </ac:spMkLst>
        </pc:spChg>
        <pc:spChg chg="mod">
          <ac:chgData name="Aranxa Zepeda Herrera" userId="c7bce529-ffec-4142-a2a9-ceaca1e5a224" providerId="ADAL" clId="{2827514B-1C65-404B-9284-D39E2EEA996C}" dt="2023-09-08T00:08:20.192" v="1" actId="20577"/>
          <ac:spMkLst>
            <pc:docMk/>
            <pc:sldMk cId="1622742577" sldId="1011"/>
            <ac:spMk id="32" creationId="{367EF0EE-D00D-4131-97C7-CF5F7D03701C}"/>
          </ac:spMkLst>
        </pc:spChg>
        <pc:picChg chg="del">
          <ac:chgData name="Aranxa Zepeda Herrera" userId="c7bce529-ffec-4142-a2a9-ceaca1e5a224" providerId="ADAL" clId="{2827514B-1C65-404B-9284-D39E2EEA996C}" dt="2023-09-08T00:09:56.510" v="2" actId="478"/>
          <ac:picMkLst>
            <pc:docMk/>
            <pc:sldMk cId="1622742577" sldId="1011"/>
            <ac:picMk id="3" creationId="{5450970F-7E6B-11A8-487B-37C93C7A203B}"/>
          </ac:picMkLst>
        </pc:picChg>
        <pc:picChg chg="add mod modCrop">
          <ac:chgData name="Aranxa Zepeda Herrera" userId="c7bce529-ffec-4142-a2a9-ceaca1e5a224" providerId="ADAL" clId="{2827514B-1C65-404B-9284-D39E2EEA996C}" dt="2023-09-08T18:32:44.503" v="930" actId="732"/>
          <ac:picMkLst>
            <pc:docMk/>
            <pc:sldMk cId="1622742577" sldId="1011"/>
            <ac:picMk id="4" creationId="{CAFB59A4-9295-9E23-8BF1-2C2F585D0E16}"/>
          </ac:picMkLst>
        </pc:picChg>
        <pc:picChg chg="del">
          <ac:chgData name="Aranxa Zepeda Herrera" userId="c7bce529-ffec-4142-a2a9-ceaca1e5a224" providerId="ADAL" clId="{2827514B-1C65-404B-9284-D39E2EEA996C}" dt="2023-09-08T00:11:40.381" v="10" actId="478"/>
          <ac:picMkLst>
            <pc:docMk/>
            <pc:sldMk cId="1622742577" sldId="1011"/>
            <ac:picMk id="5" creationId="{021A3F4E-27F0-F51F-469B-2822ECA41BB5}"/>
          </ac:picMkLst>
        </pc:picChg>
        <pc:picChg chg="del">
          <ac:chgData name="Aranxa Zepeda Herrera" userId="c7bce529-ffec-4142-a2a9-ceaca1e5a224" providerId="ADAL" clId="{2827514B-1C65-404B-9284-D39E2EEA996C}" dt="2023-09-08T00:13:31.604" v="33" actId="478"/>
          <ac:picMkLst>
            <pc:docMk/>
            <pc:sldMk cId="1622742577" sldId="1011"/>
            <ac:picMk id="7" creationId="{4EE080DC-EEB3-8A7D-15CD-695CE0785B91}"/>
          </ac:picMkLst>
        </pc:picChg>
        <pc:picChg chg="add mod">
          <ac:chgData name="Aranxa Zepeda Herrera" userId="c7bce529-ffec-4142-a2a9-ceaca1e5a224" providerId="ADAL" clId="{2827514B-1C65-404B-9284-D39E2EEA996C}" dt="2023-09-08T00:12:07.905" v="29" actId="1037"/>
          <ac:picMkLst>
            <pc:docMk/>
            <pc:sldMk cId="1622742577" sldId="1011"/>
            <ac:picMk id="9" creationId="{F418CB9C-554A-6186-B1F0-884A77939E05}"/>
          </ac:picMkLst>
        </pc:picChg>
        <pc:picChg chg="ord">
          <ac:chgData name="Aranxa Zepeda Herrera" userId="c7bce529-ffec-4142-a2a9-ceaca1e5a224" providerId="ADAL" clId="{2827514B-1C65-404B-9284-D39E2EEA996C}" dt="2023-09-08T00:14:10.428" v="58" actId="166"/>
          <ac:picMkLst>
            <pc:docMk/>
            <pc:sldMk cId="1622742577" sldId="1011"/>
            <ac:picMk id="13" creationId="{286151D4-C4FF-43F8-B9DE-6CE6DF648D1B}"/>
          </ac:picMkLst>
        </pc:picChg>
        <pc:picChg chg="add mod">
          <ac:chgData name="Aranxa Zepeda Herrera" userId="c7bce529-ffec-4142-a2a9-ceaca1e5a224" providerId="ADAL" clId="{2827514B-1C65-404B-9284-D39E2EEA996C}" dt="2023-09-08T00:14:17.411" v="60" actId="14100"/>
          <ac:picMkLst>
            <pc:docMk/>
            <pc:sldMk cId="1622742577" sldId="1011"/>
            <ac:picMk id="14" creationId="{2313CE85-5328-D822-2752-FA2071D06E50}"/>
          </ac:picMkLst>
        </pc:picChg>
      </pc:sldChg>
      <pc:sldChg chg="addSp delSp modSp mod">
        <pc:chgData name="Aranxa Zepeda Herrera" userId="c7bce529-ffec-4142-a2a9-ceaca1e5a224" providerId="ADAL" clId="{2827514B-1C65-404B-9284-D39E2EEA996C}" dt="2023-09-08T00:19:16.170" v="118" actId="14100"/>
        <pc:sldMkLst>
          <pc:docMk/>
          <pc:sldMk cId="1306232964" sldId="1015"/>
        </pc:sldMkLst>
        <pc:spChg chg="mod">
          <ac:chgData name="Aranxa Zepeda Herrera" userId="c7bce529-ffec-4142-a2a9-ceaca1e5a224" providerId="ADAL" clId="{2827514B-1C65-404B-9284-D39E2EEA996C}" dt="2023-09-08T00:17:51.670" v="109" actId="1035"/>
          <ac:spMkLst>
            <pc:docMk/>
            <pc:sldMk cId="1306232964" sldId="1015"/>
            <ac:spMk id="4" creationId="{9C78C6F6-349E-2E2E-8A8D-0995BDB346BF}"/>
          </ac:spMkLst>
        </pc:spChg>
        <pc:spChg chg="mod ord">
          <ac:chgData name="Aranxa Zepeda Herrera" userId="c7bce529-ffec-4142-a2a9-ceaca1e5a224" providerId="ADAL" clId="{2827514B-1C65-404B-9284-D39E2EEA996C}" dt="2023-09-08T00:17:06.668" v="82" actId="1037"/>
          <ac:spMkLst>
            <pc:docMk/>
            <pc:sldMk cId="1306232964" sldId="1015"/>
            <ac:spMk id="5" creationId="{A613A7F5-A2E5-BE1E-D674-D2C65A70130E}"/>
          </ac:spMkLst>
        </pc:spChg>
        <pc:spChg chg="mod">
          <ac:chgData name="Aranxa Zepeda Herrera" userId="c7bce529-ffec-4142-a2a9-ceaca1e5a224" providerId="ADAL" clId="{2827514B-1C65-404B-9284-D39E2EEA996C}" dt="2023-09-08T00:15:52.100" v="62" actId="20577"/>
          <ac:spMkLst>
            <pc:docMk/>
            <pc:sldMk cId="1306232964" sldId="1015"/>
            <ac:spMk id="32" creationId="{367EF0EE-D00D-4131-97C7-CF5F7D03701C}"/>
          </ac:spMkLst>
        </pc:spChg>
        <pc:picChg chg="del">
          <ac:chgData name="Aranxa Zepeda Herrera" userId="c7bce529-ffec-4142-a2a9-ceaca1e5a224" providerId="ADAL" clId="{2827514B-1C65-404B-9284-D39E2EEA996C}" dt="2023-09-08T00:17:08.851" v="83" actId="478"/>
          <ac:picMkLst>
            <pc:docMk/>
            <pc:sldMk cId="1306232964" sldId="1015"/>
            <ac:picMk id="2" creationId="{43D4D8D3-DAFB-730C-3999-84EA40C6AF17}"/>
          </ac:picMkLst>
        </pc:picChg>
        <pc:picChg chg="del">
          <ac:chgData name="Aranxa Zepeda Herrera" userId="c7bce529-ffec-4142-a2a9-ceaca1e5a224" providerId="ADAL" clId="{2827514B-1C65-404B-9284-D39E2EEA996C}" dt="2023-09-08T00:15:57.324" v="63" actId="478"/>
          <ac:picMkLst>
            <pc:docMk/>
            <pc:sldMk cId="1306232964" sldId="1015"/>
            <ac:picMk id="6" creationId="{EDEEFC31-7ED1-6341-86D2-8D9F710A7431}"/>
          </ac:picMkLst>
        </pc:picChg>
        <pc:picChg chg="add mod">
          <ac:chgData name="Aranxa Zepeda Herrera" userId="c7bce529-ffec-4142-a2a9-ceaca1e5a224" providerId="ADAL" clId="{2827514B-1C65-404B-9284-D39E2EEA996C}" dt="2023-09-08T00:16:50.157" v="71" actId="14100"/>
          <ac:picMkLst>
            <pc:docMk/>
            <pc:sldMk cId="1306232964" sldId="1015"/>
            <ac:picMk id="7" creationId="{0802E00E-9AC4-804B-4664-0D62C62FE846}"/>
          </ac:picMkLst>
        </pc:picChg>
        <pc:picChg chg="add mod ord">
          <ac:chgData name="Aranxa Zepeda Herrera" userId="c7bce529-ffec-4142-a2a9-ceaca1e5a224" providerId="ADAL" clId="{2827514B-1C65-404B-9284-D39E2EEA996C}" dt="2023-09-08T00:17:38.353" v="105" actId="1036"/>
          <ac:picMkLst>
            <pc:docMk/>
            <pc:sldMk cId="1306232964" sldId="1015"/>
            <ac:picMk id="8" creationId="{C0EE9E92-CD64-AC21-6D83-3A5C8E93BA07}"/>
          </ac:picMkLst>
        </pc:picChg>
        <pc:picChg chg="add mod">
          <ac:chgData name="Aranxa Zepeda Herrera" userId="c7bce529-ffec-4142-a2a9-ceaca1e5a224" providerId="ADAL" clId="{2827514B-1C65-404B-9284-D39E2EEA996C}" dt="2023-09-08T00:19:16.170" v="118" actId="14100"/>
          <ac:picMkLst>
            <pc:docMk/>
            <pc:sldMk cId="1306232964" sldId="1015"/>
            <ac:picMk id="10" creationId="{7686C473-190A-CDA9-0555-B28389F6F121}"/>
          </ac:picMkLst>
        </pc:picChg>
        <pc:picChg chg="del">
          <ac:chgData name="Aranxa Zepeda Herrera" userId="c7bce529-ffec-4142-a2a9-ceaca1e5a224" providerId="ADAL" clId="{2827514B-1C65-404B-9284-D39E2EEA996C}" dt="2023-09-08T00:17:56.852" v="110" actId="478"/>
          <ac:picMkLst>
            <pc:docMk/>
            <pc:sldMk cId="1306232964" sldId="1015"/>
            <ac:picMk id="11" creationId="{FFE9EC36-B1AB-0195-61C6-77EF78DFAC73}"/>
          </ac:picMkLst>
        </pc:picChg>
        <pc:picChg chg="ord">
          <ac:chgData name="Aranxa Zepeda Herrera" userId="c7bce529-ffec-4142-a2a9-ceaca1e5a224" providerId="ADAL" clId="{2827514B-1C65-404B-9284-D39E2EEA996C}" dt="2023-09-08T00:19:09.647" v="115" actId="166"/>
          <ac:picMkLst>
            <pc:docMk/>
            <pc:sldMk cId="1306232964" sldId="1015"/>
            <ac:picMk id="16" creationId="{3A2A2D5F-2FF2-4044-A02E-4C265B418FF3}"/>
          </ac:picMkLst>
        </pc:picChg>
      </pc:sldChg>
      <pc:sldChg chg="addSp delSp modSp mod">
        <pc:chgData name="Aranxa Zepeda Herrera" userId="c7bce529-ffec-4142-a2a9-ceaca1e5a224" providerId="ADAL" clId="{2827514B-1C65-404B-9284-D39E2EEA996C}" dt="2023-09-08T18:33:04.118" v="932" actId="14100"/>
        <pc:sldMkLst>
          <pc:docMk/>
          <pc:sldMk cId="1686683552" sldId="1016"/>
        </pc:sldMkLst>
        <pc:spChg chg="mod ord">
          <ac:chgData name="Aranxa Zepeda Herrera" userId="c7bce529-ffec-4142-a2a9-ceaca1e5a224" providerId="ADAL" clId="{2827514B-1C65-404B-9284-D39E2EEA996C}" dt="2023-09-08T00:22:37.281" v="152" actId="1036"/>
          <ac:spMkLst>
            <pc:docMk/>
            <pc:sldMk cId="1686683552" sldId="1016"/>
            <ac:spMk id="4" creationId="{84AD0877-CA04-077D-4A4A-A9E1394A151F}"/>
          </ac:spMkLst>
        </pc:spChg>
        <pc:spChg chg="mod">
          <ac:chgData name="Aranxa Zepeda Herrera" userId="c7bce529-ffec-4142-a2a9-ceaca1e5a224" providerId="ADAL" clId="{2827514B-1C65-404B-9284-D39E2EEA996C}" dt="2023-09-08T00:22:10.844" v="141" actId="20577"/>
          <ac:spMkLst>
            <pc:docMk/>
            <pc:sldMk cId="1686683552" sldId="1016"/>
            <ac:spMk id="9" creationId="{63331F76-A73A-EEB7-37AC-CF2AF7DEB69A}"/>
          </ac:spMkLst>
        </pc:spChg>
        <pc:spChg chg="del">
          <ac:chgData name="Aranxa Zepeda Herrera" userId="c7bce529-ffec-4142-a2a9-ceaca1e5a224" providerId="ADAL" clId="{2827514B-1C65-404B-9284-D39E2EEA996C}" dt="2023-09-08T00:21:27.991" v="129" actId="478"/>
          <ac:spMkLst>
            <pc:docMk/>
            <pc:sldMk cId="1686683552" sldId="1016"/>
            <ac:spMk id="12" creationId="{538B5B45-8B0F-DFD4-E116-88D5117D4815}"/>
          </ac:spMkLst>
        </pc:spChg>
        <pc:spChg chg="mod">
          <ac:chgData name="Aranxa Zepeda Herrera" userId="c7bce529-ffec-4142-a2a9-ceaca1e5a224" providerId="ADAL" clId="{2827514B-1C65-404B-9284-D39E2EEA996C}" dt="2023-09-08T00:26:38.869" v="164" actId="20577"/>
          <ac:spMkLst>
            <pc:docMk/>
            <pc:sldMk cId="1686683552" sldId="1016"/>
            <ac:spMk id="32" creationId="{367EF0EE-D00D-4131-97C7-CF5F7D03701C}"/>
          </ac:spMkLst>
        </pc:spChg>
        <pc:picChg chg="add mod ord modCrop">
          <ac:chgData name="Aranxa Zepeda Herrera" userId="c7bce529-ffec-4142-a2a9-ceaca1e5a224" providerId="ADAL" clId="{2827514B-1C65-404B-9284-D39E2EEA996C}" dt="2023-09-08T18:33:04.118" v="932" actId="14100"/>
          <ac:picMkLst>
            <pc:docMk/>
            <pc:sldMk cId="1686683552" sldId="1016"/>
            <ac:picMk id="3" creationId="{0C48FAC7-3DAA-888D-27ED-261D61CDA9BE}"/>
          </ac:picMkLst>
        </pc:picChg>
        <pc:picChg chg="add mod ord">
          <ac:chgData name="Aranxa Zepeda Herrera" userId="c7bce529-ffec-4142-a2a9-ceaca1e5a224" providerId="ADAL" clId="{2827514B-1C65-404B-9284-D39E2EEA996C}" dt="2023-09-08T00:22:32.188" v="145" actId="171"/>
          <ac:picMkLst>
            <pc:docMk/>
            <pc:sldMk cId="1686683552" sldId="1016"/>
            <ac:picMk id="5" creationId="{FA90BD4C-E4DB-E093-61FD-4D4C45F26FA6}"/>
          </ac:picMkLst>
        </pc:picChg>
        <pc:picChg chg="add mod">
          <ac:chgData name="Aranxa Zepeda Herrera" userId="c7bce529-ffec-4142-a2a9-ceaca1e5a224" providerId="ADAL" clId="{2827514B-1C65-404B-9284-D39E2EEA996C}" dt="2023-09-08T00:26:32.200" v="162" actId="14100"/>
          <ac:picMkLst>
            <pc:docMk/>
            <pc:sldMk cId="1686683552" sldId="1016"/>
            <ac:picMk id="7" creationId="{6637B712-31DB-6BBF-8480-8A6F932E41EE}"/>
          </ac:picMkLst>
        </pc:picChg>
        <pc:picChg chg="del">
          <ac:chgData name="Aranxa Zepeda Herrera" userId="c7bce529-ffec-4142-a2a9-ceaca1e5a224" providerId="ADAL" clId="{2827514B-1C65-404B-9284-D39E2EEA996C}" dt="2023-09-08T00:21:24.109" v="126" actId="478"/>
          <ac:picMkLst>
            <pc:docMk/>
            <pc:sldMk cId="1686683552" sldId="1016"/>
            <ac:picMk id="10" creationId="{20FCD401-F7A8-1CDB-E9FB-E210ACB1F949}"/>
          </ac:picMkLst>
        </pc:picChg>
        <pc:picChg chg="del">
          <ac:chgData name="Aranxa Zepeda Herrera" userId="c7bce529-ffec-4142-a2a9-ceaca1e5a224" providerId="ADAL" clId="{2827514B-1C65-404B-9284-D39E2EEA996C}" dt="2023-09-08T00:22:15.442" v="142" actId="478"/>
          <ac:picMkLst>
            <pc:docMk/>
            <pc:sldMk cId="1686683552" sldId="1016"/>
            <ac:picMk id="11" creationId="{3F265947-1B0D-684C-0D57-1CD51CC22872}"/>
          </ac:picMkLst>
        </pc:picChg>
        <pc:picChg chg="del">
          <ac:chgData name="Aranxa Zepeda Herrera" userId="c7bce529-ffec-4142-a2a9-ceaca1e5a224" providerId="ADAL" clId="{2827514B-1C65-404B-9284-D39E2EEA996C}" dt="2023-09-08T00:24:19.997" v="153" actId="478"/>
          <ac:picMkLst>
            <pc:docMk/>
            <pc:sldMk cId="1686683552" sldId="1016"/>
            <ac:picMk id="14" creationId="{7CB39089-1BC7-DBB5-7896-611C69406B30}"/>
          </ac:picMkLst>
        </pc:picChg>
        <pc:picChg chg="ord">
          <ac:chgData name="Aranxa Zepeda Herrera" userId="c7bce529-ffec-4142-a2a9-ceaca1e5a224" providerId="ADAL" clId="{2827514B-1C65-404B-9284-D39E2EEA996C}" dt="2023-09-08T00:24:42.409" v="158" actId="166"/>
          <ac:picMkLst>
            <pc:docMk/>
            <pc:sldMk cId="1686683552" sldId="1016"/>
            <ac:picMk id="17" creationId="{39571F6C-33FC-4B1A-9A1C-309D9D2C43B5}"/>
          </ac:picMkLst>
        </pc:picChg>
      </pc:sldChg>
      <pc:sldChg chg="addSp delSp modSp mod">
        <pc:chgData name="Aranxa Zepeda Herrera" userId="c7bce529-ffec-4142-a2a9-ceaca1e5a224" providerId="ADAL" clId="{2827514B-1C65-404B-9284-D39E2EEA996C}" dt="2023-09-08T22:51:27.573" v="1597" actId="1036"/>
        <pc:sldMkLst>
          <pc:docMk/>
          <pc:sldMk cId="3354801092" sldId="2914"/>
        </pc:sldMkLst>
        <pc:spChg chg="mod">
          <ac:chgData name="Aranxa Zepeda Herrera" userId="c7bce529-ffec-4142-a2a9-ceaca1e5a224" providerId="ADAL" clId="{2827514B-1C65-404B-9284-D39E2EEA996C}" dt="2023-09-08T22:27:37.292" v="1194" actId="20577"/>
          <ac:spMkLst>
            <pc:docMk/>
            <pc:sldMk cId="3354801092" sldId="2914"/>
            <ac:spMk id="18" creationId="{F7F5D534-81AF-4784-A10D-CB3EECA19EA8}"/>
          </ac:spMkLst>
        </pc:spChg>
        <pc:spChg chg="add mod ord">
          <ac:chgData name="Aranxa Zepeda Herrera" userId="c7bce529-ffec-4142-a2a9-ceaca1e5a224" providerId="ADAL" clId="{2827514B-1C65-404B-9284-D39E2EEA996C}" dt="2023-09-08T22:30:54.682" v="1216" actId="1076"/>
          <ac:spMkLst>
            <pc:docMk/>
            <pc:sldMk cId="3354801092" sldId="2914"/>
            <ac:spMk id="29" creationId="{8E228811-C4E4-A9C7-1686-743B513D13CD}"/>
          </ac:spMkLst>
        </pc:spChg>
        <pc:spChg chg="add mod">
          <ac:chgData name="Aranxa Zepeda Herrera" userId="c7bce529-ffec-4142-a2a9-ceaca1e5a224" providerId="ADAL" clId="{2827514B-1C65-404B-9284-D39E2EEA996C}" dt="2023-09-08T22:51:27.573" v="1597" actId="1036"/>
          <ac:spMkLst>
            <pc:docMk/>
            <pc:sldMk cId="3354801092" sldId="2914"/>
            <ac:spMk id="30" creationId="{196FD4FF-758A-703A-F34C-26019903C0C9}"/>
          </ac:spMkLst>
        </pc:spChg>
        <pc:spChg chg="add mod">
          <ac:chgData name="Aranxa Zepeda Herrera" userId="c7bce529-ffec-4142-a2a9-ceaca1e5a224" providerId="ADAL" clId="{2827514B-1C65-404B-9284-D39E2EEA996C}" dt="2023-09-08T22:32:02.569" v="1227" actId="14100"/>
          <ac:spMkLst>
            <pc:docMk/>
            <pc:sldMk cId="3354801092" sldId="2914"/>
            <ac:spMk id="33" creationId="{16EC02B4-92C9-8356-B1B8-530ACED41033}"/>
          </ac:spMkLst>
        </pc:spChg>
        <pc:spChg chg="add mod">
          <ac:chgData name="Aranxa Zepeda Herrera" userId="c7bce529-ffec-4142-a2a9-ceaca1e5a224" providerId="ADAL" clId="{2827514B-1C65-404B-9284-D39E2EEA996C}" dt="2023-09-08T22:32:09.755" v="1229" actId="1076"/>
          <ac:spMkLst>
            <pc:docMk/>
            <pc:sldMk cId="3354801092" sldId="2914"/>
            <ac:spMk id="34" creationId="{1550F64A-9921-F57B-2559-A87FC2BE7DFB}"/>
          </ac:spMkLst>
        </pc:spChg>
        <pc:spChg chg="add mod">
          <ac:chgData name="Aranxa Zepeda Herrera" userId="c7bce529-ffec-4142-a2a9-ceaca1e5a224" providerId="ADAL" clId="{2827514B-1C65-404B-9284-D39E2EEA996C}" dt="2023-09-08T22:32:58.532" v="1364" actId="1035"/>
          <ac:spMkLst>
            <pc:docMk/>
            <pc:sldMk cId="3354801092" sldId="2914"/>
            <ac:spMk id="36" creationId="{A136FC9E-1E56-79A1-58B8-C0A76C541F67}"/>
          </ac:spMkLst>
        </pc:spChg>
        <pc:spChg chg="add mod">
          <ac:chgData name="Aranxa Zepeda Herrera" userId="c7bce529-ffec-4142-a2a9-ceaca1e5a224" providerId="ADAL" clId="{2827514B-1C65-404B-9284-D39E2EEA996C}" dt="2023-09-08T22:32:39.833" v="1362" actId="1036"/>
          <ac:spMkLst>
            <pc:docMk/>
            <pc:sldMk cId="3354801092" sldId="2914"/>
            <ac:spMk id="37" creationId="{FED30152-E6DB-927A-1296-1043C23A930A}"/>
          </ac:spMkLst>
        </pc:spChg>
        <pc:grpChg chg="add mod">
          <ac:chgData name="Aranxa Zepeda Herrera" userId="c7bce529-ffec-4142-a2a9-ceaca1e5a224" providerId="ADAL" clId="{2827514B-1C65-404B-9284-D39E2EEA996C}" dt="2023-09-08T19:46:41.461" v="1097" actId="164"/>
          <ac:grpSpMkLst>
            <pc:docMk/>
            <pc:sldMk cId="3354801092" sldId="2914"/>
            <ac:grpSpMk id="19" creationId="{255D8234-3AB3-235C-8823-890B9B68CD63}"/>
          </ac:grpSpMkLst>
        </pc:grpChg>
        <pc:grpChg chg="add mod">
          <ac:chgData name="Aranxa Zepeda Herrera" userId="c7bce529-ffec-4142-a2a9-ceaca1e5a224" providerId="ADAL" clId="{2827514B-1C65-404B-9284-D39E2EEA996C}" dt="2023-09-08T19:55:45.811" v="1182" actId="1035"/>
          <ac:grpSpMkLst>
            <pc:docMk/>
            <pc:sldMk cId="3354801092" sldId="2914"/>
            <ac:grpSpMk id="28" creationId="{EB84A77C-9BB0-BD65-351C-FC9E6FE7A383}"/>
          </ac:grpSpMkLst>
        </pc:grpChg>
        <pc:grpChg chg="del">
          <ac:chgData name="Aranxa Zepeda Herrera" userId="c7bce529-ffec-4142-a2a9-ceaca1e5a224" providerId="ADAL" clId="{2827514B-1C65-404B-9284-D39E2EEA996C}" dt="2023-09-08T19:46:21.786" v="1032" actId="478"/>
          <ac:grpSpMkLst>
            <pc:docMk/>
            <pc:sldMk cId="3354801092" sldId="2914"/>
            <ac:grpSpMk id="42" creationId="{0697875B-1BF4-76F9-BFCA-CEA7AA471950}"/>
          </ac:grpSpMkLst>
        </pc:grpChg>
        <pc:grpChg chg="mod">
          <ac:chgData name="Aranxa Zepeda Herrera" userId="c7bce529-ffec-4142-a2a9-ceaca1e5a224" providerId="ADAL" clId="{2827514B-1C65-404B-9284-D39E2EEA996C}" dt="2023-09-08T19:46:41.461" v="1097" actId="164"/>
          <ac:grpSpMkLst>
            <pc:docMk/>
            <pc:sldMk cId="3354801092" sldId="2914"/>
            <ac:grpSpMk id="47" creationId="{9FC932EA-6876-75F4-E137-9E9491ED3B1B}"/>
          </ac:grpSpMkLst>
        </pc:grpChg>
        <pc:grpChg chg="del mod ord">
          <ac:chgData name="Aranxa Zepeda Herrera" userId="c7bce529-ffec-4142-a2a9-ceaca1e5a224" providerId="ADAL" clId="{2827514B-1C65-404B-9284-D39E2EEA996C}" dt="2023-09-08T22:29:55.645" v="1200" actId="478"/>
          <ac:grpSpMkLst>
            <pc:docMk/>
            <pc:sldMk cId="3354801092" sldId="2914"/>
            <ac:grpSpMk id="57" creationId="{F236C842-74B6-90A7-6DB2-75D7C1A027C3}"/>
          </ac:grpSpMkLst>
        </pc:grpChg>
        <pc:picChg chg="add mod">
          <ac:chgData name="Aranxa Zepeda Herrera" userId="c7bce529-ffec-4142-a2a9-ceaca1e5a224" providerId="ADAL" clId="{2827514B-1C65-404B-9284-D39E2EEA996C}" dt="2023-09-08T19:42:08.474" v="953" actId="14100"/>
          <ac:picMkLst>
            <pc:docMk/>
            <pc:sldMk cId="3354801092" sldId="2914"/>
            <ac:picMk id="6" creationId="{0106663A-6DCC-8FFA-5EF2-C3749EBC5DDF}"/>
          </ac:picMkLst>
        </pc:picChg>
        <pc:picChg chg="del">
          <ac:chgData name="Aranxa Zepeda Herrera" userId="c7bce529-ffec-4142-a2a9-ceaca1e5a224" providerId="ADAL" clId="{2827514B-1C65-404B-9284-D39E2EEA996C}" dt="2023-09-08T19:42:09.914" v="954" actId="478"/>
          <ac:picMkLst>
            <pc:docMk/>
            <pc:sldMk cId="3354801092" sldId="2914"/>
            <ac:picMk id="7" creationId="{1C76B607-0157-9965-4526-C38B14FE86E2}"/>
          </ac:picMkLst>
        </pc:picChg>
        <pc:picChg chg="add del mod">
          <ac:chgData name="Aranxa Zepeda Herrera" userId="c7bce529-ffec-4142-a2a9-ceaca1e5a224" providerId="ADAL" clId="{2827514B-1C65-404B-9284-D39E2EEA996C}" dt="2023-09-08T19:42:47.167" v="959" actId="478"/>
          <ac:picMkLst>
            <pc:docMk/>
            <pc:sldMk cId="3354801092" sldId="2914"/>
            <ac:picMk id="12" creationId="{DA875972-4AF7-C8F5-8C9C-1F0ACD783212}"/>
          </ac:picMkLst>
        </pc:picChg>
        <pc:picChg chg="add mod">
          <ac:chgData name="Aranxa Zepeda Herrera" userId="c7bce529-ffec-4142-a2a9-ceaca1e5a224" providerId="ADAL" clId="{2827514B-1C65-404B-9284-D39E2EEA996C}" dt="2023-09-08T22:32:46.440" v="1363" actId="1076"/>
          <ac:picMkLst>
            <pc:docMk/>
            <pc:sldMk cId="3354801092" sldId="2914"/>
            <ac:picMk id="15" creationId="{73F8C152-7021-915C-A032-038FC78D268C}"/>
          </ac:picMkLst>
        </pc:picChg>
        <pc:picChg chg="add mod">
          <ac:chgData name="Aranxa Zepeda Herrera" userId="c7bce529-ffec-4142-a2a9-ceaca1e5a224" providerId="ADAL" clId="{2827514B-1C65-404B-9284-D39E2EEA996C}" dt="2023-09-08T19:46:41.461" v="1097" actId="164"/>
          <ac:picMkLst>
            <pc:docMk/>
            <pc:sldMk cId="3354801092" sldId="2914"/>
            <ac:picMk id="17" creationId="{2C07ED1E-8196-EC6C-6CEF-9B8AB7BE4001}"/>
          </ac:picMkLst>
        </pc:picChg>
        <pc:picChg chg="add mod">
          <ac:chgData name="Aranxa Zepeda Herrera" userId="c7bce529-ffec-4142-a2a9-ceaca1e5a224" providerId="ADAL" clId="{2827514B-1C65-404B-9284-D39E2EEA996C}" dt="2023-09-08T19:48:13.825" v="1101" actId="1076"/>
          <ac:picMkLst>
            <pc:docMk/>
            <pc:sldMk cId="3354801092" sldId="2914"/>
            <ac:picMk id="22" creationId="{E6941A91-A402-F18E-9941-614CC9F60F5C}"/>
          </ac:picMkLst>
        </pc:picChg>
        <pc:picChg chg="add mod modCrop">
          <ac:chgData name="Aranxa Zepeda Herrera" userId="c7bce529-ffec-4142-a2a9-ceaca1e5a224" providerId="ADAL" clId="{2827514B-1C65-404B-9284-D39E2EEA996C}" dt="2023-09-08T22:27:09.775" v="1189" actId="1036"/>
          <ac:picMkLst>
            <pc:docMk/>
            <pc:sldMk cId="3354801092" sldId="2914"/>
            <ac:picMk id="25" creationId="{3ED4F3EE-5312-DC5B-7074-C68278AEE1B9}"/>
          </ac:picMkLst>
        </pc:picChg>
        <pc:picChg chg="add mod modCrop">
          <ac:chgData name="Aranxa Zepeda Herrera" userId="c7bce529-ffec-4142-a2a9-ceaca1e5a224" providerId="ADAL" clId="{2827514B-1C65-404B-9284-D39E2EEA996C}" dt="2023-09-08T22:27:18.687" v="1192" actId="1035"/>
          <ac:picMkLst>
            <pc:docMk/>
            <pc:sldMk cId="3354801092" sldId="2914"/>
            <ac:picMk id="27" creationId="{443FADDE-E678-E575-3239-345A11334B47}"/>
          </ac:picMkLst>
        </pc:picChg>
        <pc:picChg chg="add mod">
          <ac:chgData name="Aranxa Zepeda Herrera" userId="c7bce529-ffec-4142-a2a9-ceaca1e5a224" providerId="ADAL" clId="{2827514B-1C65-404B-9284-D39E2EEA996C}" dt="2023-09-08T22:31:35.280" v="1221" actId="1035"/>
          <ac:picMkLst>
            <pc:docMk/>
            <pc:sldMk cId="3354801092" sldId="2914"/>
            <ac:picMk id="32" creationId="{E9126B52-90EC-E972-FCAD-19A1F16A6B6F}"/>
          </ac:picMkLst>
        </pc:picChg>
        <pc:picChg chg="del">
          <ac:chgData name="Aranxa Zepeda Herrera" userId="c7bce529-ffec-4142-a2a9-ceaca1e5a224" providerId="ADAL" clId="{2827514B-1C65-404B-9284-D39E2EEA996C}" dt="2023-09-08T19:46:21.786" v="1032" actId="478"/>
          <ac:picMkLst>
            <pc:docMk/>
            <pc:sldMk cId="3354801092" sldId="2914"/>
            <ac:picMk id="41" creationId="{7D5309F6-0C41-17A9-95B3-A1300F3E03FA}"/>
          </ac:picMkLst>
        </pc:picChg>
        <pc:picChg chg="del">
          <ac:chgData name="Aranxa Zepeda Herrera" userId="c7bce529-ffec-4142-a2a9-ceaca1e5a224" providerId="ADAL" clId="{2827514B-1C65-404B-9284-D39E2EEA996C}" dt="2023-09-08T19:41:59.480" v="950" actId="478"/>
          <ac:picMkLst>
            <pc:docMk/>
            <pc:sldMk cId="3354801092" sldId="2914"/>
            <ac:picMk id="49" creationId="{A934ACFD-7B98-3F12-AABB-3BE71799EC20}"/>
          </ac:picMkLst>
        </pc:picChg>
        <pc:picChg chg="del">
          <ac:chgData name="Aranxa Zepeda Herrera" userId="c7bce529-ffec-4142-a2a9-ceaca1e5a224" providerId="ADAL" clId="{2827514B-1C65-404B-9284-D39E2EEA996C}" dt="2023-09-08T19:43:24.388" v="965" actId="478"/>
          <ac:picMkLst>
            <pc:docMk/>
            <pc:sldMk cId="3354801092" sldId="2914"/>
            <ac:picMk id="51" creationId="{53134575-9EDB-1038-BE40-9E90AD453ECF}"/>
          </ac:picMkLst>
        </pc:picChg>
      </pc:sldChg>
      <pc:sldChg chg="addSp delSp modSp mod modShow">
        <pc:chgData name="Aranxa Zepeda Herrera" userId="c7bce529-ffec-4142-a2a9-ceaca1e5a224" providerId="ADAL" clId="{2827514B-1C65-404B-9284-D39E2EEA996C}" dt="2023-09-11T14:54:52.751" v="1599" actId="729"/>
        <pc:sldMkLst>
          <pc:docMk/>
          <pc:sldMk cId="1676502829" sldId="3207"/>
        </pc:sldMkLst>
        <pc:spChg chg="mod">
          <ac:chgData name="Aranxa Zepeda Herrera" userId="c7bce529-ffec-4142-a2a9-ceaca1e5a224" providerId="ADAL" clId="{2827514B-1C65-404B-9284-D39E2EEA996C}" dt="2023-09-08T18:21:01.375" v="774" actId="1036"/>
          <ac:spMkLst>
            <pc:docMk/>
            <pc:sldMk cId="1676502829" sldId="3207"/>
            <ac:spMk id="9" creationId="{1986E902-6F64-360B-9F2C-9B1BDDC70B42}"/>
          </ac:spMkLst>
        </pc:spChg>
        <pc:picChg chg="del">
          <ac:chgData name="Aranxa Zepeda Herrera" userId="c7bce529-ffec-4142-a2a9-ceaca1e5a224" providerId="ADAL" clId="{2827514B-1C65-404B-9284-D39E2EEA996C}" dt="2023-09-08T18:20:45.774" v="759" actId="478"/>
          <ac:picMkLst>
            <pc:docMk/>
            <pc:sldMk cId="1676502829" sldId="3207"/>
            <ac:picMk id="3" creationId="{C726339D-2627-1FC7-1950-06E21BDE41D7}"/>
          </ac:picMkLst>
        </pc:picChg>
        <pc:picChg chg="del">
          <ac:chgData name="Aranxa Zepeda Herrera" userId="c7bce529-ffec-4142-a2a9-ceaca1e5a224" providerId="ADAL" clId="{2827514B-1C65-404B-9284-D39E2EEA996C}" dt="2023-09-08T18:19:53.702" v="744" actId="478"/>
          <ac:picMkLst>
            <pc:docMk/>
            <pc:sldMk cId="1676502829" sldId="3207"/>
            <ac:picMk id="5" creationId="{B09F9C08-D5D5-B266-1796-DD4EEF52068C}"/>
          </ac:picMkLst>
        </pc:picChg>
        <pc:picChg chg="add mod">
          <ac:chgData name="Aranxa Zepeda Herrera" userId="c7bce529-ffec-4142-a2a9-ceaca1e5a224" providerId="ADAL" clId="{2827514B-1C65-404B-9284-D39E2EEA996C}" dt="2023-09-08T18:21:03.038" v="779" actId="1038"/>
          <ac:picMkLst>
            <pc:docMk/>
            <pc:sldMk cId="1676502829" sldId="3207"/>
            <ac:picMk id="6" creationId="{A9AD10F0-15D0-D4CC-FA1B-8C33D0211ED6}"/>
          </ac:picMkLst>
        </pc:picChg>
        <pc:picChg chg="add mod modCrop">
          <ac:chgData name="Aranxa Zepeda Herrera" userId="c7bce529-ffec-4142-a2a9-ceaca1e5a224" providerId="ADAL" clId="{2827514B-1C65-404B-9284-D39E2EEA996C}" dt="2023-09-08T18:21:37.726" v="789" actId="1035"/>
          <ac:picMkLst>
            <pc:docMk/>
            <pc:sldMk cId="1676502829" sldId="3207"/>
            <ac:picMk id="8" creationId="{54909238-B732-5A5B-F967-A09C8A6BF4E2}"/>
          </ac:picMkLst>
        </pc:picChg>
        <pc:picChg chg="mod">
          <ac:chgData name="Aranxa Zepeda Herrera" userId="c7bce529-ffec-4142-a2a9-ceaca1e5a224" providerId="ADAL" clId="{2827514B-1C65-404B-9284-D39E2EEA996C}" dt="2023-09-08T18:20:15.832" v="753" actId="1076"/>
          <ac:picMkLst>
            <pc:docMk/>
            <pc:sldMk cId="1676502829" sldId="3207"/>
            <ac:picMk id="19" creationId="{0477BEF0-01A3-CB6A-5067-0FF78C0F9DA3}"/>
          </ac:picMkLst>
        </pc:picChg>
      </pc:sldChg>
      <pc:sldChg chg="addSp delSp modSp mod">
        <pc:chgData name="Aranxa Zepeda Herrera" userId="c7bce529-ffec-4142-a2a9-ceaca1e5a224" providerId="ADAL" clId="{2827514B-1C65-404B-9284-D39E2EEA996C}" dt="2023-09-08T22:50:13.123" v="1585" actId="14100"/>
        <pc:sldMkLst>
          <pc:docMk/>
          <pc:sldMk cId="2445092174" sldId="5657"/>
        </pc:sldMkLst>
        <pc:picChg chg="del">
          <ac:chgData name="Aranxa Zepeda Herrera" userId="c7bce529-ffec-4142-a2a9-ceaca1e5a224" providerId="ADAL" clId="{2827514B-1C65-404B-9284-D39E2EEA996C}" dt="2023-09-08T22:36:29.430" v="1530" actId="478"/>
          <ac:picMkLst>
            <pc:docMk/>
            <pc:sldMk cId="2445092174" sldId="5657"/>
            <ac:picMk id="3" creationId="{5E4A31D6-B3BA-4727-187B-CF92370BA782}"/>
          </ac:picMkLst>
        </pc:picChg>
        <pc:picChg chg="add mod">
          <ac:chgData name="Aranxa Zepeda Herrera" userId="c7bce529-ffec-4142-a2a9-ceaca1e5a224" providerId="ADAL" clId="{2827514B-1C65-404B-9284-D39E2EEA996C}" dt="2023-09-08T22:36:44.006" v="1543" actId="1035"/>
          <ac:picMkLst>
            <pc:docMk/>
            <pc:sldMk cId="2445092174" sldId="5657"/>
            <ac:picMk id="4" creationId="{368A36BF-E987-E7D4-983C-A0296AFA0D4D}"/>
          </ac:picMkLst>
        </pc:picChg>
        <pc:picChg chg="del">
          <ac:chgData name="Aranxa Zepeda Herrera" userId="c7bce529-ffec-4142-a2a9-ceaca1e5a224" providerId="ADAL" clId="{2827514B-1C65-404B-9284-D39E2EEA996C}" dt="2023-09-08T22:37:22.391" v="1544" actId="478"/>
          <ac:picMkLst>
            <pc:docMk/>
            <pc:sldMk cId="2445092174" sldId="5657"/>
            <ac:picMk id="6" creationId="{513BC4B6-7137-8CDF-F15C-261C470B7537}"/>
          </ac:picMkLst>
        </pc:picChg>
        <pc:picChg chg="ord">
          <ac:chgData name="Aranxa Zepeda Herrera" userId="c7bce529-ffec-4142-a2a9-ceaca1e5a224" providerId="ADAL" clId="{2827514B-1C65-404B-9284-D39E2EEA996C}" dt="2023-09-08T22:37:32.231" v="1548" actId="166"/>
          <ac:picMkLst>
            <pc:docMk/>
            <pc:sldMk cId="2445092174" sldId="5657"/>
            <ac:picMk id="7" creationId="{1A518824-034C-47E0-AC08-615A1EB4CCBF}"/>
          </ac:picMkLst>
        </pc:picChg>
        <pc:picChg chg="add mod">
          <ac:chgData name="Aranxa Zepeda Herrera" userId="c7bce529-ffec-4142-a2a9-ceaca1e5a224" providerId="ADAL" clId="{2827514B-1C65-404B-9284-D39E2EEA996C}" dt="2023-09-08T22:50:13.123" v="1585" actId="14100"/>
          <ac:picMkLst>
            <pc:docMk/>
            <pc:sldMk cId="2445092174" sldId="5657"/>
            <ac:picMk id="8" creationId="{B074A799-B891-47B5-3200-C363B20A5976}"/>
          </ac:picMkLst>
        </pc:picChg>
      </pc:sldChg>
      <pc:sldChg chg="addSp delSp modSp mod modShow">
        <pc:chgData name="Aranxa Zepeda Herrera" userId="c7bce529-ffec-4142-a2a9-ceaca1e5a224" providerId="ADAL" clId="{2827514B-1C65-404B-9284-D39E2EEA996C}" dt="2023-09-11T14:56:09.175" v="1600" actId="729"/>
        <pc:sldMkLst>
          <pc:docMk/>
          <pc:sldMk cId="1132277641" sldId="5662"/>
        </pc:sldMkLst>
        <pc:spChg chg="mod">
          <ac:chgData name="Aranxa Zepeda Herrera" userId="c7bce529-ffec-4142-a2a9-ceaca1e5a224" providerId="ADAL" clId="{2827514B-1C65-404B-9284-D39E2EEA996C}" dt="2023-09-08T18:28:56.814" v="881" actId="1076"/>
          <ac:spMkLst>
            <pc:docMk/>
            <pc:sldMk cId="1132277641" sldId="5662"/>
            <ac:spMk id="9" creationId="{1986E902-6F64-360B-9F2C-9B1BDDC70B42}"/>
          </ac:spMkLst>
        </pc:spChg>
        <pc:grpChg chg="add mod">
          <ac:chgData name="Aranxa Zepeda Herrera" userId="c7bce529-ffec-4142-a2a9-ceaca1e5a224" providerId="ADAL" clId="{2827514B-1C65-404B-9284-D39E2EEA996C}" dt="2023-09-08T18:29:09.235" v="909" actId="14100"/>
          <ac:grpSpMkLst>
            <pc:docMk/>
            <pc:sldMk cId="1132277641" sldId="5662"/>
            <ac:grpSpMk id="10" creationId="{8FEA1F8B-9B34-FDBC-811F-A3D47FE8DDEC}"/>
          </ac:grpSpMkLst>
        </pc:grpChg>
        <pc:grpChg chg="del mod">
          <ac:chgData name="Aranxa Zepeda Herrera" userId="c7bce529-ffec-4142-a2a9-ceaca1e5a224" providerId="ADAL" clId="{2827514B-1C65-404B-9284-D39E2EEA996C}" dt="2023-09-08T18:24:06.737" v="791" actId="478"/>
          <ac:grpSpMkLst>
            <pc:docMk/>
            <pc:sldMk cId="1132277641" sldId="5662"/>
            <ac:grpSpMk id="12" creationId="{7648B86F-65DD-A741-05E6-C8AFB16DB190}"/>
          </ac:grpSpMkLst>
        </pc:grpChg>
        <pc:picChg chg="add mod">
          <ac:chgData name="Aranxa Zepeda Herrera" userId="c7bce529-ffec-4142-a2a9-ceaca1e5a224" providerId="ADAL" clId="{2827514B-1C65-404B-9284-D39E2EEA996C}" dt="2023-09-08T18:28:30.190" v="874" actId="164"/>
          <ac:picMkLst>
            <pc:docMk/>
            <pc:sldMk cId="1132277641" sldId="5662"/>
            <ac:picMk id="5" creationId="{ACB1B6C0-299A-FEDC-F6D3-48B4490269DF}"/>
          </ac:picMkLst>
        </pc:picChg>
        <pc:picChg chg="add del mod modCrop">
          <ac:chgData name="Aranxa Zepeda Herrera" userId="c7bce529-ffec-4142-a2a9-ceaca1e5a224" providerId="ADAL" clId="{2827514B-1C65-404B-9284-D39E2EEA996C}" dt="2023-09-08T18:28:30.190" v="874" actId="164"/>
          <ac:picMkLst>
            <pc:docMk/>
            <pc:sldMk cId="1132277641" sldId="5662"/>
            <ac:picMk id="7" creationId="{862397F8-799D-F7F0-2CC7-07BB2D50E182}"/>
          </ac:picMkLst>
        </pc:picChg>
        <pc:picChg chg="add mod">
          <ac:chgData name="Aranxa Zepeda Herrera" userId="c7bce529-ffec-4142-a2a9-ceaca1e5a224" providerId="ADAL" clId="{2827514B-1C65-404B-9284-D39E2EEA996C}" dt="2023-09-08T18:30:13.714" v="926" actId="14100"/>
          <ac:picMkLst>
            <pc:docMk/>
            <pc:sldMk cId="1132277641" sldId="5662"/>
            <ac:picMk id="8" creationId="{B79C4AA3-7540-290F-8657-A01A0E6CBC08}"/>
          </ac:picMkLst>
        </pc:picChg>
        <pc:picChg chg="del">
          <ac:chgData name="Aranxa Zepeda Herrera" userId="c7bce529-ffec-4142-a2a9-ceaca1e5a224" providerId="ADAL" clId="{2827514B-1C65-404B-9284-D39E2EEA996C}" dt="2023-09-08T18:25:07.585" v="801" actId="478"/>
          <ac:picMkLst>
            <pc:docMk/>
            <pc:sldMk cId="1132277641" sldId="5662"/>
            <ac:picMk id="13" creationId="{D4F291D8-575C-FFC1-C902-F0F790D9B46B}"/>
          </ac:picMkLst>
        </pc:picChg>
      </pc:sldChg>
      <pc:sldChg chg="addSp delSp modSp mod">
        <pc:chgData name="Aranxa Zepeda Herrera" userId="c7bce529-ffec-4142-a2a9-ceaca1e5a224" providerId="ADAL" clId="{2827514B-1C65-404B-9284-D39E2EEA996C}" dt="2023-09-08T22:50:45.022" v="1589" actId="1035"/>
        <pc:sldMkLst>
          <pc:docMk/>
          <pc:sldMk cId="1983986166" sldId="5663"/>
        </pc:sldMkLst>
        <pc:spChg chg="mod">
          <ac:chgData name="Aranxa Zepeda Herrera" userId="c7bce529-ffec-4142-a2a9-ceaca1e5a224" providerId="ADAL" clId="{2827514B-1C65-404B-9284-D39E2EEA996C}" dt="2023-09-08T22:33:06.562" v="1366" actId="20577"/>
          <ac:spMkLst>
            <pc:docMk/>
            <pc:sldMk cId="1983986166" sldId="5663"/>
            <ac:spMk id="6" creationId="{4224EA0F-32AA-CCBB-4A39-B3EBCEBACC8B}"/>
          </ac:spMkLst>
        </pc:spChg>
        <pc:grpChg chg="del mod">
          <ac:chgData name="Aranxa Zepeda Herrera" userId="c7bce529-ffec-4142-a2a9-ceaca1e5a224" providerId="ADAL" clId="{2827514B-1C65-404B-9284-D39E2EEA996C}" dt="2023-09-08T22:33:20.883" v="1368" actId="478"/>
          <ac:grpSpMkLst>
            <pc:docMk/>
            <pc:sldMk cId="1983986166" sldId="5663"/>
            <ac:grpSpMk id="7" creationId="{95B8565D-C010-1EF0-F4B3-142591A38A14}"/>
          </ac:grpSpMkLst>
        </pc:grpChg>
        <pc:picChg chg="mod">
          <ac:chgData name="Aranxa Zepeda Herrera" userId="c7bce529-ffec-4142-a2a9-ceaca1e5a224" providerId="ADAL" clId="{2827514B-1C65-404B-9284-D39E2EEA996C}" dt="2023-09-08T22:50:45.022" v="1589" actId="1035"/>
          <ac:picMkLst>
            <pc:docMk/>
            <pc:sldMk cId="1983986166" sldId="5663"/>
            <ac:picMk id="4" creationId="{F5C06969-F0C5-5918-3305-5A958E3B69C8}"/>
          </ac:picMkLst>
        </pc:picChg>
        <pc:picChg chg="add mod ord">
          <ac:chgData name="Aranxa Zepeda Herrera" userId="c7bce529-ffec-4142-a2a9-ceaca1e5a224" providerId="ADAL" clId="{2827514B-1C65-404B-9284-D39E2EEA996C}" dt="2023-09-08T22:35:21.268" v="1527" actId="14100"/>
          <ac:picMkLst>
            <pc:docMk/>
            <pc:sldMk cId="1983986166" sldId="5663"/>
            <ac:picMk id="5" creationId="{D18DC9B1-28A6-90C7-06A6-FE1A86C3ED62}"/>
          </ac:picMkLst>
        </pc:picChg>
        <pc:cxnChg chg="add mod">
          <ac:chgData name="Aranxa Zepeda Herrera" userId="c7bce529-ffec-4142-a2a9-ceaca1e5a224" providerId="ADAL" clId="{2827514B-1C65-404B-9284-D39E2EEA996C}" dt="2023-09-08T22:42:36.652" v="1581" actId="1038"/>
          <ac:cxnSpMkLst>
            <pc:docMk/>
            <pc:sldMk cId="1983986166" sldId="5663"/>
            <ac:cxnSpMk id="10" creationId="{81C95E60-B7A4-5738-D46E-A73B07528410}"/>
          </ac:cxnSpMkLst>
        </pc:cxnChg>
      </pc:sldChg>
      <pc:sldChg chg="addSp delSp modSp mod modShow">
        <pc:chgData name="Aranxa Zepeda Herrera" userId="c7bce529-ffec-4142-a2a9-ceaca1e5a224" providerId="ADAL" clId="{2827514B-1C65-404B-9284-D39E2EEA996C}" dt="2023-09-11T14:54:47.997" v="1598" actId="729"/>
        <pc:sldMkLst>
          <pc:docMk/>
          <pc:sldMk cId="2912228658" sldId="5664"/>
        </pc:sldMkLst>
        <pc:spChg chg="mod">
          <ac:chgData name="Aranxa Zepeda Herrera" userId="c7bce529-ffec-4142-a2a9-ceaca1e5a224" providerId="ADAL" clId="{2827514B-1C65-404B-9284-D39E2EEA996C}" dt="2023-09-08T18:11:08.927" v="539" actId="1038"/>
          <ac:spMkLst>
            <pc:docMk/>
            <pc:sldMk cId="2912228658" sldId="5664"/>
            <ac:spMk id="2" creationId="{0B78D742-CBD7-693F-81D1-CBB55521A48F}"/>
          </ac:spMkLst>
        </pc:spChg>
        <pc:spChg chg="mod">
          <ac:chgData name="Aranxa Zepeda Herrera" userId="c7bce529-ffec-4142-a2a9-ceaca1e5a224" providerId="ADAL" clId="{2827514B-1C65-404B-9284-D39E2EEA996C}" dt="2023-09-08T18:11:46.626" v="587" actId="1076"/>
          <ac:spMkLst>
            <pc:docMk/>
            <pc:sldMk cId="2912228658" sldId="5664"/>
            <ac:spMk id="9" creationId="{1986E902-6F64-360B-9F2C-9B1BDDC70B42}"/>
          </ac:spMkLst>
        </pc:spChg>
        <pc:spChg chg="mod">
          <ac:chgData name="Aranxa Zepeda Herrera" userId="c7bce529-ffec-4142-a2a9-ceaca1e5a224" providerId="ADAL" clId="{2827514B-1C65-404B-9284-D39E2EEA996C}" dt="2023-09-08T18:11:19.277" v="575" actId="1038"/>
          <ac:spMkLst>
            <pc:docMk/>
            <pc:sldMk cId="2912228658" sldId="5664"/>
            <ac:spMk id="16" creationId="{D0C018F3-5DFF-C406-41B4-9747A1827AAE}"/>
          </ac:spMkLst>
        </pc:spChg>
        <pc:spChg chg="mod">
          <ac:chgData name="Aranxa Zepeda Herrera" userId="c7bce529-ffec-4142-a2a9-ceaca1e5a224" providerId="ADAL" clId="{2827514B-1C65-404B-9284-D39E2EEA996C}" dt="2023-09-08T18:18:37.856" v="738" actId="1076"/>
          <ac:spMkLst>
            <pc:docMk/>
            <pc:sldMk cId="2912228658" sldId="5664"/>
            <ac:spMk id="17" creationId="{C5D78EE9-70B2-0D60-D583-DAA56D5E77BC}"/>
          </ac:spMkLst>
        </pc:spChg>
        <pc:spChg chg="mod">
          <ac:chgData name="Aranxa Zepeda Herrera" userId="c7bce529-ffec-4142-a2a9-ceaca1e5a224" providerId="ADAL" clId="{2827514B-1C65-404B-9284-D39E2EEA996C}" dt="2023-09-08T18:18:31.990" v="737" actId="1037"/>
          <ac:spMkLst>
            <pc:docMk/>
            <pc:sldMk cId="2912228658" sldId="5664"/>
            <ac:spMk id="18" creationId="{13D622CC-5248-3B05-BEB5-D1FE7D5740EC}"/>
          </ac:spMkLst>
        </pc:spChg>
        <pc:spChg chg="mod">
          <ac:chgData name="Aranxa Zepeda Herrera" userId="c7bce529-ffec-4142-a2a9-ceaca1e5a224" providerId="ADAL" clId="{2827514B-1C65-404B-9284-D39E2EEA996C}" dt="2023-09-08T18:18:31.990" v="737" actId="1037"/>
          <ac:spMkLst>
            <pc:docMk/>
            <pc:sldMk cId="2912228658" sldId="5664"/>
            <ac:spMk id="23" creationId="{1E214668-6BF4-494C-440D-D6585CAB0E64}"/>
          </ac:spMkLst>
        </pc:spChg>
        <pc:spChg chg="mod">
          <ac:chgData name="Aranxa Zepeda Herrera" userId="c7bce529-ffec-4142-a2a9-ceaca1e5a224" providerId="ADAL" clId="{2827514B-1C65-404B-9284-D39E2EEA996C}" dt="2023-09-08T18:18:31.990" v="737" actId="1037"/>
          <ac:spMkLst>
            <pc:docMk/>
            <pc:sldMk cId="2912228658" sldId="5664"/>
            <ac:spMk id="24" creationId="{2AAD61E9-A79A-3435-3CB1-38B61166133E}"/>
          </ac:spMkLst>
        </pc:spChg>
        <pc:spChg chg="mod">
          <ac:chgData name="Aranxa Zepeda Herrera" userId="c7bce529-ffec-4142-a2a9-ceaca1e5a224" providerId="ADAL" clId="{2827514B-1C65-404B-9284-D39E2EEA996C}" dt="2023-09-08T18:18:31.990" v="737" actId="1037"/>
          <ac:spMkLst>
            <pc:docMk/>
            <pc:sldMk cId="2912228658" sldId="5664"/>
            <ac:spMk id="25" creationId="{FA4CD413-A6FA-31F5-F3E3-6226CE463E0F}"/>
          </ac:spMkLst>
        </pc:spChg>
        <pc:spChg chg="mod">
          <ac:chgData name="Aranxa Zepeda Herrera" userId="c7bce529-ffec-4142-a2a9-ceaca1e5a224" providerId="ADAL" clId="{2827514B-1C65-404B-9284-D39E2EEA996C}" dt="2023-09-08T18:18:31.990" v="737" actId="1037"/>
          <ac:spMkLst>
            <pc:docMk/>
            <pc:sldMk cId="2912228658" sldId="5664"/>
            <ac:spMk id="26" creationId="{390F6431-74ED-3FB5-8177-2BE23B10FA82}"/>
          </ac:spMkLst>
        </pc:spChg>
        <pc:spChg chg="mod">
          <ac:chgData name="Aranxa Zepeda Herrera" userId="c7bce529-ffec-4142-a2a9-ceaca1e5a224" providerId="ADAL" clId="{2827514B-1C65-404B-9284-D39E2EEA996C}" dt="2023-09-08T18:18:31.990" v="737" actId="1037"/>
          <ac:spMkLst>
            <pc:docMk/>
            <pc:sldMk cId="2912228658" sldId="5664"/>
            <ac:spMk id="27" creationId="{6C646D95-4C71-4197-1510-AAD1CCA618C5}"/>
          </ac:spMkLst>
        </pc:spChg>
        <pc:grpChg chg="mod">
          <ac:chgData name="Aranxa Zepeda Herrera" userId="c7bce529-ffec-4142-a2a9-ceaca1e5a224" providerId="ADAL" clId="{2827514B-1C65-404B-9284-D39E2EEA996C}" dt="2023-09-08T18:34:50.390" v="947" actId="1076"/>
          <ac:grpSpMkLst>
            <pc:docMk/>
            <pc:sldMk cId="2912228658" sldId="5664"/>
            <ac:grpSpMk id="15" creationId="{A4D55766-57D3-4565-8493-59ABE183C37C}"/>
          </ac:grpSpMkLst>
        </pc:grpChg>
        <pc:picChg chg="add mod ord">
          <ac:chgData name="Aranxa Zepeda Herrera" userId="c7bce529-ffec-4142-a2a9-ceaca1e5a224" providerId="ADAL" clId="{2827514B-1C65-404B-9284-D39E2EEA996C}" dt="2023-09-08T18:18:31.990" v="737" actId="1037"/>
          <ac:picMkLst>
            <pc:docMk/>
            <pc:sldMk cId="2912228658" sldId="5664"/>
            <ac:picMk id="4" creationId="{C9A88826-6EAB-CD96-5661-32E9E654B9BD}"/>
          </ac:picMkLst>
        </pc:picChg>
        <pc:picChg chg="add mod ord modCrop">
          <ac:chgData name="Aranxa Zepeda Herrera" userId="c7bce529-ffec-4142-a2a9-ceaca1e5a224" providerId="ADAL" clId="{2827514B-1C65-404B-9284-D39E2EEA996C}" dt="2023-09-08T18:18:31.990" v="737" actId="1037"/>
          <ac:picMkLst>
            <pc:docMk/>
            <pc:sldMk cId="2912228658" sldId="5664"/>
            <ac:picMk id="7" creationId="{50BE5C9C-0F60-6132-7E16-FDEF9F1F07D3}"/>
          </ac:picMkLst>
        </pc:picChg>
        <pc:picChg chg="add mod ord modCrop">
          <ac:chgData name="Aranxa Zepeda Herrera" userId="c7bce529-ffec-4142-a2a9-ceaca1e5a224" providerId="ADAL" clId="{2827514B-1C65-404B-9284-D39E2EEA996C}" dt="2023-09-08T18:18:31.990" v="737" actId="1037"/>
          <ac:picMkLst>
            <pc:docMk/>
            <pc:sldMk cId="2912228658" sldId="5664"/>
            <ac:picMk id="11" creationId="{DFBE0C13-2AB8-DE6E-9285-AFAB765BCB9A}"/>
          </ac:picMkLst>
        </pc:picChg>
        <pc:picChg chg="del">
          <ac:chgData name="Aranxa Zepeda Herrera" userId="c7bce529-ffec-4142-a2a9-ceaca1e5a224" providerId="ADAL" clId="{2827514B-1C65-404B-9284-D39E2EEA996C}" dt="2023-09-08T18:04:56.795" v="343" actId="478"/>
          <ac:picMkLst>
            <pc:docMk/>
            <pc:sldMk cId="2912228658" sldId="5664"/>
            <ac:picMk id="12" creationId="{563BBDBE-F4C7-FC8A-EE52-0FE7A526FF37}"/>
          </ac:picMkLst>
        </pc:picChg>
        <pc:picChg chg="del mod">
          <ac:chgData name="Aranxa Zepeda Herrera" userId="c7bce529-ffec-4142-a2a9-ceaca1e5a224" providerId="ADAL" clId="{2827514B-1C65-404B-9284-D39E2EEA996C}" dt="2023-09-08T18:06:22.542" v="427" actId="478"/>
          <ac:picMkLst>
            <pc:docMk/>
            <pc:sldMk cId="2912228658" sldId="5664"/>
            <ac:picMk id="14" creationId="{4E5B472A-BF0E-CA54-C139-D9088A4BED5F}"/>
          </ac:picMkLst>
        </pc:picChg>
        <pc:picChg chg="del mod">
          <ac:chgData name="Aranxa Zepeda Herrera" userId="c7bce529-ffec-4142-a2a9-ceaca1e5a224" providerId="ADAL" clId="{2827514B-1C65-404B-9284-D39E2EEA996C}" dt="2023-09-08T18:08:33.272" v="489" actId="478"/>
          <ac:picMkLst>
            <pc:docMk/>
            <pc:sldMk cId="2912228658" sldId="5664"/>
            <ac:picMk id="20" creationId="{7512BF6F-9B61-D82E-EED8-9E3371E76EE5}"/>
          </ac:picMkLst>
        </pc:picChg>
      </pc:sldChg>
      <pc:sldChg chg="addSp delSp modSp mod modShow">
        <pc:chgData name="Aranxa Zepeda Herrera" userId="c7bce529-ffec-4142-a2a9-ceaca1e5a224" providerId="ADAL" clId="{2827514B-1C65-404B-9284-D39E2EEA996C}" dt="2023-09-11T14:54:47.997" v="1598" actId="729"/>
        <pc:sldMkLst>
          <pc:docMk/>
          <pc:sldMk cId="2442333922" sldId="5666"/>
        </pc:sldMkLst>
        <pc:spChg chg="mod">
          <ac:chgData name="Aranxa Zepeda Herrera" userId="c7bce529-ffec-4142-a2a9-ceaca1e5a224" providerId="ADAL" clId="{2827514B-1C65-404B-9284-D39E2EEA996C}" dt="2023-09-08T18:14:39.426" v="655" actId="1038"/>
          <ac:spMkLst>
            <pc:docMk/>
            <pc:sldMk cId="2442333922" sldId="5666"/>
            <ac:spMk id="9" creationId="{1986E902-6F64-360B-9F2C-9B1BDDC70B42}"/>
          </ac:spMkLst>
        </pc:spChg>
        <pc:spChg chg="mod">
          <ac:chgData name="Aranxa Zepeda Herrera" userId="c7bce529-ffec-4142-a2a9-ceaca1e5a224" providerId="ADAL" clId="{2827514B-1C65-404B-9284-D39E2EEA996C}" dt="2023-09-08T18:18:16.835" v="729" actId="1076"/>
          <ac:spMkLst>
            <pc:docMk/>
            <pc:sldMk cId="2442333922" sldId="5666"/>
            <ac:spMk id="16" creationId="{D0C018F3-5DFF-C406-41B4-9747A1827AAE}"/>
          </ac:spMkLst>
        </pc:spChg>
        <pc:spChg chg="mod">
          <ac:chgData name="Aranxa Zepeda Herrera" userId="c7bce529-ffec-4142-a2a9-ceaca1e5a224" providerId="ADAL" clId="{2827514B-1C65-404B-9284-D39E2EEA996C}" dt="2023-09-08T18:18:12.244" v="728" actId="1076"/>
          <ac:spMkLst>
            <pc:docMk/>
            <pc:sldMk cId="2442333922" sldId="5666"/>
            <ac:spMk id="17" creationId="{C5D78EE9-70B2-0D60-D583-DAA56D5E77BC}"/>
          </ac:spMkLst>
        </pc:spChg>
        <pc:spChg chg="mod">
          <ac:chgData name="Aranxa Zepeda Herrera" userId="c7bce529-ffec-4142-a2a9-ceaca1e5a224" providerId="ADAL" clId="{2827514B-1C65-404B-9284-D39E2EEA996C}" dt="2023-09-08T18:18:10.555" v="727" actId="1076"/>
          <ac:spMkLst>
            <pc:docMk/>
            <pc:sldMk cId="2442333922" sldId="5666"/>
            <ac:spMk id="18" creationId="{13D622CC-5248-3B05-BEB5-D1FE7D5740EC}"/>
          </ac:spMkLst>
        </pc:spChg>
        <pc:spChg chg="mod">
          <ac:chgData name="Aranxa Zepeda Herrera" userId="c7bce529-ffec-4142-a2a9-ceaca1e5a224" providerId="ADAL" clId="{2827514B-1C65-404B-9284-D39E2EEA996C}" dt="2023-09-08T18:16:13.525" v="686" actId="14100"/>
          <ac:spMkLst>
            <pc:docMk/>
            <pc:sldMk cId="2442333922" sldId="5666"/>
            <ac:spMk id="23" creationId="{1E214668-6BF4-494C-440D-D6585CAB0E64}"/>
          </ac:spMkLst>
        </pc:spChg>
        <pc:spChg chg="mod">
          <ac:chgData name="Aranxa Zepeda Herrera" userId="c7bce529-ffec-4142-a2a9-ceaca1e5a224" providerId="ADAL" clId="{2827514B-1C65-404B-9284-D39E2EEA996C}" dt="2023-09-08T18:18:02.564" v="726" actId="14100"/>
          <ac:spMkLst>
            <pc:docMk/>
            <pc:sldMk cId="2442333922" sldId="5666"/>
            <ac:spMk id="24" creationId="{2AAD61E9-A79A-3435-3CB1-38B61166133E}"/>
          </ac:spMkLst>
        </pc:spChg>
        <pc:spChg chg="mod">
          <ac:chgData name="Aranxa Zepeda Herrera" userId="c7bce529-ffec-4142-a2a9-ceaca1e5a224" providerId="ADAL" clId="{2827514B-1C65-404B-9284-D39E2EEA996C}" dt="2023-09-08T18:17:50.929" v="725" actId="14100"/>
          <ac:spMkLst>
            <pc:docMk/>
            <pc:sldMk cId="2442333922" sldId="5666"/>
            <ac:spMk id="25" creationId="{FA4CD413-A6FA-31F5-F3E3-6226CE463E0F}"/>
          </ac:spMkLst>
        </pc:spChg>
        <pc:spChg chg="mod">
          <ac:chgData name="Aranxa Zepeda Herrera" userId="c7bce529-ffec-4142-a2a9-ceaca1e5a224" providerId="ADAL" clId="{2827514B-1C65-404B-9284-D39E2EEA996C}" dt="2023-09-08T18:15:57.857" v="680" actId="14100"/>
          <ac:spMkLst>
            <pc:docMk/>
            <pc:sldMk cId="2442333922" sldId="5666"/>
            <ac:spMk id="26" creationId="{390F6431-74ED-3FB5-8177-2BE23B10FA82}"/>
          </ac:spMkLst>
        </pc:spChg>
        <pc:spChg chg="mod">
          <ac:chgData name="Aranxa Zepeda Herrera" userId="c7bce529-ffec-4142-a2a9-ceaca1e5a224" providerId="ADAL" clId="{2827514B-1C65-404B-9284-D39E2EEA996C}" dt="2023-09-08T18:16:37.914" v="691" actId="14100"/>
          <ac:spMkLst>
            <pc:docMk/>
            <pc:sldMk cId="2442333922" sldId="5666"/>
            <ac:spMk id="27" creationId="{6C646D95-4C71-4197-1510-AAD1CCA618C5}"/>
          </ac:spMkLst>
        </pc:spChg>
        <pc:grpChg chg="mod">
          <ac:chgData name="Aranxa Zepeda Herrera" userId="c7bce529-ffec-4142-a2a9-ceaca1e5a224" providerId="ADAL" clId="{2827514B-1C65-404B-9284-D39E2EEA996C}" dt="2023-09-08T18:16:48.802" v="693" actId="14100"/>
          <ac:grpSpMkLst>
            <pc:docMk/>
            <pc:sldMk cId="2442333922" sldId="5666"/>
            <ac:grpSpMk id="13" creationId="{324998F6-20BC-49B7-D17B-E08D44CAA98E}"/>
          </ac:grpSpMkLst>
        </pc:grpChg>
        <pc:picChg chg="del">
          <ac:chgData name="Aranxa Zepeda Herrera" userId="c7bce529-ffec-4142-a2a9-ceaca1e5a224" providerId="ADAL" clId="{2827514B-1C65-404B-9284-D39E2EEA996C}" dt="2023-09-08T18:13:18.211" v="592" actId="478"/>
          <ac:picMkLst>
            <pc:docMk/>
            <pc:sldMk cId="2442333922" sldId="5666"/>
            <ac:picMk id="4" creationId="{833EA485-04E3-E147-2AB0-D13F33E2FB59}"/>
          </ac:picMkLst>
        </pc:picChg>
        <pc:picChg chg="add mod ord modCrop">
          <ac:chgData name="Aranxa Zepeda Herrera" userId="c7bce529-ffec-4142-a2a9-ceaca1e5a224" providerId="ADAL" clId="{2827514B-1C65-404B-9284-D39E2EEA996C}" dt="2023-09-08T22:51:05.173" v="1594" actId="1037"/>
          <ac:picMkLst>
            <pc:docMk/>
            <pc:sldMk cId="2442333922" sldId="5666"/>
            <ac:picMk id="5" creationId="{B2867A7D-6BE3-2C89-D160-20DDDB4F5319}"/>
          </ac:picMkLst>
        </pc:picChg>
        <pc:picChg chg="del mod">
          <ac:chgData name="Aranxa Zepeda Herrera" userId="c7bce529-ffec-4142-a2a9-ceaca1e5a224" providerId="ADAL" clId="{2827514B-1C65-404B-9284-D39E2EEA996C}" dt="2023-09-08T18:14:08.095" v="613" actId="478"/>
          <ac:picMkLst>
            <pc:docMk/>
            <pc:sldMk cId="2442333922" sldId="5666"/>
            <ac:picMk id="8" creationId="{ABE43244-9C8B-0FD4-DD52-3C8E6DD1FC76}"/>
          </ac:picMkLst>
        </pc:picChg>
        <pc:picChg chg="add mod ord">
          <ac:chgData name="Aranxa Zepeda Herrera" userId="c7bce529-ffec-4142-a2a9-ceaca1e5a224" providerId="ADAL" clId="{2827514B-1C65-404B-9284-D39E2EEA996C}" dt="2023-09-08T18:17:09.967" v="709" actId="14100"/>
          <ac:picMkLst>
            <pc:docMk/>
            <pc:sldMk cId="2442333922" sldId="5666"/>
            <ac:picMk id="10" creationId="{FE30E7BE-CADE-5B5F-A089-736AD6FB8BB2}"/>
          </ac:picMkLst>
        </pc:picChg>
        <pc:picChg chg="del mod">
          <ac:chgData name="Aranxa Zepeda Herrera" userId="c7bce529-ffec-4142-a2a9-ceaca1e5a224" providerId="ADAL" clId="{2827514B-1C65-404B-9284-D39E2EEA996C}" dt="2023-09-08T18:14:57.724" v="660" actId="478"/>
          <ac:picMkLst>
            <pc:docMk/>
            <pc:sldMk cId="2442333922" sldId="5666"/>
            <ac:picMk id="12" creationId="{233908B9-ADA5-EAE7-5182-80BDFD28AEA5}"/>
          </ac:picMkLst>
        </pc:picChg>
        <pc:picChg chg="add mod ord modCrop">
          <ac:chgData name="Aranxa Zepeda Herrera" userId="c7bce529-ffec-4142-a2a9-ceaca1e5a224" providerId="ADAL" clId="{2827514B-1C65-404B-9284-D39E2EEA996C}" dt="2023-09-08T18:17:32.455" v="716" actId="1036"/>
          <ac:picMkLst>
            <pc:docMk/>
            <pc:sldMk cId="2442333922" sldId="5666"/>
            <ac:picMk id="15" creationId="{A83AF540-02B5-1503-D124-9734ED188FCA}"/>
          </ac:picMkLst>
        </pc:picChg>
      </pc:sldChg>
      <pc:sldChg chg="addSp delSp modSp mod">
        <pc:chgData name="Aranxa Zepeda Herrera" userId="c7bce529-ffec-4142-a2a9-ceaca1e5a224" providerId="ADAL" clId="{2827514B-1C65-404B-9284-D39E2EEA996C}" dt="2023-09-08T18:08:40.051" v="494" actId="20577"/>
        <pc:sldMkLst>
          <pc:docMk/>
          <pc:sldMk cId="1806807409" sldId="5667"/>
        </pc:sldMkLst>
        <pc:spChg chg="mod">
          <ac:chgData name="Aranxa Zepeda Herrera" userId="c7bce529-ffec-4142-a2a9-ceaca1e5a224" providerId="ADAL" clId="{2827514B-1C65-404B-9284-D39E2EEA996C}" dt="2023-09-08T18:08:40.051" v="494" actId="20577"/>
          <ac:spMkLst>
            <pc:docMk/>
            <pc:sldMk cId="1806807409" sldId="5667"/>
            <ac:spMk id="6" creationId="{672A246B-6495-5683-E29F-F77008207351}"/>
          </ac:spMkLst>
        </pc:spChg>
        <pc:spChg chg="mod">
          <ac:chgData name="Aranxa Zepeda Herrera" userId="c7bce529-ffec-4142-a2a9-ceaca1e5a224" providerId="ADAL" clId="{2827514B-1C65-404B-9284-D39E2EEA996C}" dt="2023-09-08T18:01:50.720" v="317" actId="1076"/>
          <ac:spMkLst>
            <pc:docMk/>
            <pc:sldMk cId="1806807409" sldId="5667"/>
            <ac:spMk id="15" creationId="{7C31B7A5-09BA-97AF-FB0A-333A2C1DB362}"/>
          </ac:spMkLst>
        </pc:spChg>
        <pc:picChg chg="add mod ord">
          <ac:chgData name="Aranxa Zepeda Herrera" userId="c7bce529-ffec-4142-a2a9-ceaca1e5a224" providerId="ADAL" clId="{2827514B-1C65-404B-9284-D39E2EEA996C}" dt="2023-09-08T18:01:43.654" v="316" actId="14100"/>
          <ac:picMkLst>
            <pc:docMk/>
            <pc:sldMk cId="1806807409" sldId="5667"/>
            <ac:picMk id="3" creationId="{5F0AFD7E-3A0C-1DD1-716A-EF685EA07660}"/>
          </ac:picMkLst>
        </pc:picChg>
        <pc:picChg chg="add mod modCrop">
          <ac:chgData name="Aranxa Zepeda Herrera" userId="c7bce529-ffec-4142-a2a9-ceaca1e5a224" providerId="ADAL" clId="{2827514B-1C65-404B-9284-D39E2EEA996C}" dt="2023-09-08T18:02:21.035" v="324" actId="14100"/>
          <ac:picMkLst>
            <pc:docMk/>
            <pc:sldMk cId="1806807409" sldId="5667"/>
            <ac:picMk id="5" creationId="{86009AB6-0916-EB0E-1905-C8A2656DB9BD}"/>
          </ac:picMkLst>
        </pc:picChg>
        <pc:picChg chg="del mod">
          <ac:chgData name="Aranxa Zepeda Herrera" userId="c7bce529-ffec-4142-a2a9-ceaca1e5a224" providerId="ADAL" clId="{2827514B-1C65-404B-9284-D39E2EEA996C}" dt="2023-09-08T18:02:15.214" v="322" actId="478"/>
          <ac:picMkLst>
            <pc:docMk/>
            <pc:sldMk cId="1806807409" sldId="5667"/>
            <ac:picMk id="14" creationId="{B1584FDC-B878-E605-301D-495FADFA3F0E}"/>
          </ac:picMkLst>
        </pc:picChg>
        <pc:picChg chg="del mod">
          <ac:chgData name="Aranxa Zepeda Herrera" userId="c7bce529-ffec-4142-a2a9-ceaca1e5a224" providerId="ADAL" clId="{2827514B-1C65-404B-9284-D39E2EEA996C}" dt="2023-09-08T18:01:06.366" v="304" actId="478"/>
          <ac:picMkLst>
            <pc:docMk/>
            <pc:sldMk cId="1806807409" sldId="5667"/>
            <ac:picMk id="20" creationId="{791B57CD-CBEF-BD39-918B-B7444CCC23C0}"/>
          </ac:picMkLst>
        </pc:picChg>
      </pc:sldChg>
    </pc:docChg>
  </pc:docChgLst>
  <pc:docChgLst>
    <pc:chgData name="Aranxa Zepeda Herrera" userId="c7bce529-ffec-4142-a2a9-ceaca1e5a224" providerId="ADAL" clId="{B3343E18-CD47-4224-A653-4B6195C1CABC}"/>
    <pc:docChg chg="undo custSel modSld">
      <pc:chgData name="Aranxa Zepeda Herrera" userId="c7bce529-ffec-4142-a2a9-ceaca1e5a224" providerId="ADAL" clId="{B3343E18-CD47-4224-A653-4B6195C1CABC}" dt="2023-10-30T04:23:49.661" v="1428" actId="14100"/>
      <pc:docMkLst>
        <pc:docMk/>
      </pc:docMkLst>
      <pc:sldChg chg="addSp delSp modSp mod">
        <pc:chgData name="Aranxa Zepeda Herrera" userId="c7bce529-ffec-4142-a2a9-ceaca1e5a224" providerId="ADAL" clId="{B3343E18-CD47-4224-A653-4B6195C1CABC}" dt="2023-10-27T17:41:50.413" v="158" actId="1035"/>
        <pc:sldMkLst>
          <pc:docMk/>
          <pc:sldMk cId="3338080403" sldId="948"/>
        </pc:sldMkLst>
        <pc:spChg chg="mod">
          <ac:chgData name="Aranxa Zepeda Herrera" userId="c7bce529-ffec-4142-a2a9-ceaca1e5a224" providerId="ADAL" clId="{B3343E18-CD47-4224-A653-4B6195C1CABC}" dt="2023-10-27T17:40:06.128" v="133" actId="20577"/>
          <ac:spMkLst>
            <pc:docMk/>
            <pc:sldMk cId="3338080403" sldId="948"/>
            <ac:spMk id="6" creationId="{846B5375-9423-48A6-8014-23D7BA324B66}"/>
          </ac:spMkLst>
        </pc:spChg>
        <pc:spChg chg="mod">
          <ac:chgData name="Aranxa Zepeda Herrera" userId="c7bce529-ffec-4142-a2a9-ceaca1e5a224" providerId="ADAL" clId="{B3343E18-CD47-4224-A653-4B6195C1CABC}" dt="2023-10-27T17:40:34.226" v="137" actId="20577"/>
          <ac:spMkLst>
            <pc:docMk/>
            <pc:sldMk cId="3338080403" sldId="948"/>
            <ac:spMk id="7" creationId="{82AA41E7-BC66-4C53-9819-0037564B9CAE}"/>
          </ac:spMkLst>
        </pc:spChg>
        <pc:spChg chg="mod">
          <ac:chgData name="Aranxa Zepeda Herrera" userId="c7bce529-ffec-4142-a2a9-ceaca1e5a224" providerId="ADAL" clId="{B3343E18-CD47-4224-A653-4B6195C1CABC}" dt="2023-10-27T17:40:56.779" v="146" actId="20577"/>
          <ac:spMkLst>
            <pc:docMk/>
            <pc:sldMk cId="3338080403" sldId="948"/>
            <ac:spMk id="9" creationId="{F6286799-6B16-4187-825E-4CDFA6BD2B01}"/>
          </ac:spMkLst>
        </pc:spChg>
        <pc:picChg chg="del">
          <ac:chgData name="Aranxa Zepeda Herrera" userId="c7bce529-ffec-4142-a2a9-ceaca1e5a224" providerId="ADAL" clId="{B3343E18-CD47-4224-A653-4B6195C1CABC}" dt="2023-10-27T17:39:54.891" v="121" actId="478"/>
          <ac:picMkLst>
            <pc:docMk/>
            <pc:sldMk cId="3338080403" sldId="948"/>
            <ac:picMk id="3" creationId="{DDD9BBC3-B4F4-8241-ADA8-0F34D33721E7}"/>
          </ac:picMkLst>
        </pc:picChg>
        <pc:picChg chg="add mod">
          <ac:chgData name="Aranxa Zepeda Herrera" userId="c7bce529-ffec-4142-a2a9-ceaca1e5a224" providerId="ADAL" clId="{B3343E18-CD47-4224-A653-4B6195C1CABC}" dt="2023-10-27T17:40:02.112" v="131" actId="1036"/>
          <ac:picMkLst>
            <pc:docMk/>
            <pc:sldMk cId="3338080403" sldId="948"/>
            <ac:picMk id="4" creationId="{918C0E9E-A2BB-E14F-072C-1F4CDBDE66E7}"/>
          </ac:picMkLst>
        </pc:picChg>
        <pc:picChg chg="del">
          <ac:chgData name="Aranxa Zepeda Herrera" userId="c7bce529-ffec-4142-a2a9-ceaca1e5a224" providerId="ADAL" clId="{B3343E18-CD47-4224-A653-4B6195C1CABC}" dt="2023-10-27T17:40:32.177" v="135" actId="478"/>
          <ac:picMkLst>
            <pc:docMk/>
            <pc:sldMk cId="3338080403" sldId="948"/>
            <ac:picMk id="11" creationId="{0892A322-F0D0-E98D-9599-9D3D6E0369CD}"/>
          </ac:picMkLst>
        </pc:picChg>
        <pc:picChg chg="add mod">
          <ac:chgData name="Aranxa Zepeda Herrera" userId="c7bce529-ffec-4142-a2a9-ceaca1e5a224" providerId="ADAL" clId="{B3343E18-CD47-4224-A653-4B6195C1CABC}" dt="2023-10-27T17:41:50.413" v="158" actId="1035"/>
          <ac:picMkLst>
            <pc:docMk/>
            <pc:sldMk cId="3338080403" sldId="948"/>
            <ac:picMk id="12" creationId="{31EFBB26-4B1A-C629-7940-B9F937E9C201}"/>
          </ac:picMkLst>
        </pc:picChg>
      </pc:sldChg>
      <pc:sldChg chg="addSp delSp modSp mod">
        <pc:chgData name="Aranxa Zepeda Herrera" userId="c7bce529-ffec-4142-a2a9-ceaca1e5a224" providerId="ADAL" clId="{B3343E18-CD47-4224-A653-4B6195C1CABC}" dt="2023-10-27T17:41:40.929" v="157" actId="1038"/>
        <pc:sldMkLst>
          <pc:docMk/>
          <pc:sldMk cId="4113949992" sldId="949"/>
        </pc:sldMkLst>
        <pc:spChg chg="mod">
          <ac:chgData name="Aranxa Zepeda Herrera" userId="c7bce529-ffec-4142-a2a9-ceaca1e5a224" providerId="ADAL" clId="{B3343E18-CD47-4224-A653-4B6195C1CABC}" dt="2023-10-27T17:41:11.682" v="148" actId="20577"/>
          <ac:spMkLst>
            <pc:docMk/>
            <pc:sldMk cId="4113949992" sldId="949"/>
            <ac:spMk id="11" creationId="{2A7ED262-8AA6-4BE7-A0E9-20C765C4D3F9}"/>
          </ac:spMkLst>
        </pc:spChg>
        <pc:picChg chg="del">
          <ac:chgData name="Aranxa Zepeda Herrera" userId="c7bce529-ffec-4142-a2a9-ceaca1e5a224" providerId="ADAL" clId="{B3343E18-CD47-4224-A653-4B6195C1CABC}" dt="2023-10-27T17:41:13.512" v="149" actId="478"/>
          <ac:picMkLst>
            <pc:docMk/>
            <pc:sldMk cId="4113949992" sldId="949"/>
            <ac:picMk id="3" creationId="{F03F5469-831C-4CC8-9651-8F888CB61E55}"/>
          </ac:picMkLst>
        </pc:picChg>
        <pc:picChg chg="add mod ord">
          <ac:chgData name="Aranxa Zepeda Herrera" userId="c7bce529-ffec-4142-a2a9-ceaca1e5a224" providerId="ADAL" clId="{B3343E18-CD47-4224-A653-4B6195C1CABC}" dt="2023-10-27T17:41:40.929" v="157" actId="1038"/>
          <ac:picMkLst>
            <pc:docMk/>
            <pc:sldMk cId="4113949992" sldId="949"/>
            <ac:picMk id="4" creationId="{9CD76DBA-BBD4-1AE9-E9B8-8C9998787AA1}"/>
          </ac:picMkLst>
        </pc:picChg>
      </pc:sldChg>
      <pc:sldChg chg="addSp delSp modSp mod">
        <pc:chgData name="Aranxa Zepeda Herrera" userId="c7bce529-ffec-4142-a2a9-ceaca1e5a224" providerId="ADAL" clId="{B3343E18-CD47-4224-A653-4B6195C1CABC}" dt="2023-10-28T14:08:43.324" v="1414" actId="1037"/>
        <pc:sldMkLst>
          <pc:docMk/>
          <pc:sldMk cId="1026016386" sldId="950"/>
        </pc:sldMkLst>
        <pc:spChg chg="mod">
          <ac:chgData name="Aranxa Zepeda Herrera" userId="c7bce529-ffec-4142-a2a9-ceaca1e5a224" providerId="ADAL" clId="{B3343E18-CD47-4224-A653-4B6195C1CABC}" dt="2023-10-27T17:42:14.407" v="160" actId="20577"/>
          <ac:spMkLst>
            <pc:docMk/>
            <pc:sldMk cId="1026016386" sldId="950"/>
            <ac:spMk id="6" creationId="{45F0D67E-6099-4FC2-91EA-A0450E960422}"/>
          </ac:spMkLst>
        </pc:spChg>
        <pc:picChg chg="del">
          <ac:chgData name="Aranxa Zepeda Herrera" userId="c7bce529-ffec-4142-a2a9-ceaca1e5a224" providerId="ADAL" clId="{B3343E18-CD47-4224-A653-4B6195C1CABC}" dt="2023-10-27T17:42:55.943" v="165" actId="478"/>
          <ac:picMkLst>
            <pc:docMk/>
            <pc:sldMk cId="1026016386" sldId="950"/>
            <ac:picMk id="3" creationId="{411086E0-38FF-6523-9C06-14089556A478}"/>
          </ac:picMkLst>
        </pc:picChg>
        <pc:picChg chg="add mod modCrop">
          <ac:chgData name="Aranxa Zepeda Herrera" userId="c7bce529-ffec-4142-a2a9-ceaca1e5a224" providerId="ADAL" clId="{B3343E18-CD47-4224-A653-4B6195C1CABC}" dt="2023-10-28T14:08:43.324" v="1414" actId="1037"/>
          <ac:picMkLst>
            <pc:docMk/>
            <pc:sldMk cId="1026016386" sldId="950"/>
            <ac:picMk id="4" creationId="{3128F799-14F0-2454-6055-14640892E4C9}"/>
          </ac:picMkLst>
        </pc:picChg>
      </pc:sldChg>
      <pc:sldChg chg="addSp delSp modSp mod">
        <pc:chgData name="Aranxa Zepeda Herrera" userId="c7bce529-ffec-4142-a2a9-ceaca1e5a224" providerId="ADAL" clId="{B3343E18-CD47-4224-A653-4B6195C1CABC}" dt="2023-10-27T17:45:15.052" v="198" actId="20577"/>
        <pc:sldMkLst>
          <pc:docMk/>
          <pc:sldMk cId="2711336626" sldId="952"/>
        </pc:sldMkLst>
        <pc:spChg chg="mod">
          <ac:chgData name="Aranxa Zepeda Herrera" userId="c7bce529-ffec-4142-a2a9-ceaca1e5a224" providerId="ADAL" clId="{B3343E18-CD47-4224-A653-4B6195C1CABC}" dt="2023-10-27T17:44:49.467" v="192" actId="20577"/>
          <ac:spMkLst>
            <pc:docMk/>
            <pc:sldMk cId="2711336626" sldId="952"/>
            <ac:spMk id="3" creationId="{0BE117D5-C839-8FDF-4910-7F3018D9E088}"/>
          </ac:spMkLst>
        </pc:spChg>
        <pc:spChg chg="mod">
          <ac:chgData name="Aranxa Zepeda Herrera" userId="c7bce529-ffec-4142-a2a9-ceaca1e5a224" providerId="ADAL" clId="{B3343E18-CD47-4224-A653-4B6195C1CABC}" dt="2023-10-27T17:43:30.572" v="173" actId="20577"/>
          <ac:spMkLst>
            <pc:docMk/>
            <pc:sldMk cId="2711336626" sldId="952"/>
            <ac:spMk id="6" creationId="{846B5375-9423-48A6-8014-23D7BA324B66}"/>
          </ac:spMkLst>
        </pc:spChg>
        <pc:spChg chg="mod">
          <ac:chgData name="Aranxa Zepeda Herrera" userId="c7bce529-ffec-4142-a2a9-ceaca1e5a224" providerId="ADAL" clId="{B3343E18-CD47-4224-A653-4B6195C1CABC}" dt="2023-10-27T17:45:15.052" v="198" actId="20577"/>
          <ac:spMkLst>
            <pc:docMk/>
            <pc:sldMk cId="2711336626" sldId="952"/>
            <ac:spMk id="17" creationId="{2BD5CC9D-4958-85E2-5220-199AF197F9C7}"/>
          </ac:spMkLst>
        </pc:spChg>
        <pc:picChg chg="add mod">
          <ac:chgData name="Aranxa Zepeda Herrera" userId="c7bce529-ffec-4142-a2a9-ceaca1e5a224" providerId="ADAL" clId="{B3343E18-CD47-4224-A653-4B6195C1CABC}" dt="2023-10-27T17:44:02.331" v="179" actId="1076"/>
          <ac:picMkLst>
            <pc:docMk/>
            <pc:sldMk cId="2711336626" sldId="952"/>
            <ac:picMk id="7" creationId="{D2BBF955-456F-F616-3F6B-919CB55FA1DC}"/>
          </ac:picMkLst>
        </pc:picChg>
        <pc:picChg chg="del">
          <ac:chgData name="Aranxa Zepeda Herrera" userId="c7bce529-ffec-4142-a2a9-ceaca1e5a224" providerId="ADAL" clId="{B3343E18-CD47-4224-A653-4B6195C1CABC}" dt="2023-10-27T17:43:56.032" v="176" actId="478"/>
          <ac:picMkLst>
            <pc:docMk/>
            <pc:sldMk cId="2711336626" sldId="952"/>
            <ac:picMk id="8" creationId="{B17F197C-1A8E-D817-CBF9-C1EECAF2EAD0}"/>
          </ac:picMkLst>
        </pc:picChg>
        <pc:picChg chg="add mod">
          <ac:chgData name="Aranxa Zepeda Herrera" userId="c7bce529-ffec-4142-a2a9-ceaca1e5a224" providerId="ADAL" clId="{B3343E18-CD47-4224-A653-4B6195C1CABC}" dt="2023-10-27T17:44:40.449" v="186" actId="14100"/>
          <ac:picMkLst>
            <pc:docMk/>
            <pc:sldMk cId="2711336626" sldId="952"/>
            <ac:picMk id="10" creationId="{D1B5538C-ECA3-0302-B660-D2577B8696E7}"/>
          </ac:picMkLst>
        </pc:picChg>
        <pc:picChg chg="del">
          <ac:chgData name="Aranxa Zepeda Herrera" userId="c7bce529-ffec-4142-a2a9-ceaca1e5a224" providerId="ADAL" clId="{B3343E18-CD47-4224-A653-4B6195C1CABC}" dt="2023-10-27T17:44:20.874" v="181" actId="478"/>
          <ac:picMkLst>
            <pc:docMk/>
            <pc:sldMk cId="2711336626" sldId="952"/>
            <ac:picMk id="11" creationId="{9022CB3D-BF87-4ACE-D036-AD2A440866EC}"/>
          </ac:picMkLst>
        </pc:picChg>
      </pc:sldChg>
      <pc:sldChg chg="addSp delSp modSp mod">
        <pc:chgData name="Aranxa Zepeda Herrera" userId="c7bce529-ffec-4142-a2a9-ceaca1e5a224" providerId="ADAL" clId="{B3343E18-CD47-4224-A653-4B6195C1CABC}" dt="2023-10-27T17:46:22.087" v="219" actId="1037"/>
        <pc:sldMkLst>
          <pc:docMk/>
          <pc:sldMk cId="1166874769" sldId="953"/>
        </pc:sldMkLst>
        <pc:spChg chg="mod">
          <ac:chgData name="Aranxa Zepeda Herrera" userId="c7bce529-ffec-4142-a2a9-ceaca1e5a224" providerId="ADAL" clId="{B3343E18-CD47-4224-A653-4B6195C1CABC}" dt="2023-10-27T17:45:47.558" v="200" actId="20577"/>
          <ac:spMkLst>
            <pc:docMk/>
            <pc:sldMk cId="1166874769" sldId="953"/>
            <ac:spMk id="11" creationId="{2A7ED262-8AA6-4BE7-A0E9-20C765C4D3F9}"/>
          </ac:spMkLst>
        </pc:spChg>
        <pc:picChg chg="add mod ord">
          <ac:chgData name="Aranxa Zepeda Herrera" userId="c7bce529-ffec-4142-a2a9-ceaca1e5a224" providerId="ADAL" clId="{B3343E18-CD47-4224-A653-4B6195C1CABC}" dt="2023-10-27T17:46:22.087" v="219" actId="1037"/>
          <ac:picMkLst>
            <pc:docMk/>
            <pc:sldMk cId="1166874769" sldId="953"/>
            <ac:picMk id="3" creationId="{7B7E48E5-42CF-D8E2-4406-64A6E294AD9A}"/>
          </ac:picMkLst>
        </pc:picChg>
        <pc:picChg chg="del">
          <ac:chgData name="Aranxa Zepeda Herrera" userId="c7bce529-ffec-4142-a2a9-ceaca1e5a224" providerId="ADAL" clId="{B3343E18-CD47-4224-A653-4B6195C1CABC}" dt="2023-10-27T17:46:06.986" v="203" actId="478"/>
          <ac:picMkLst>
            <pc:docMk/>
            <pc:sldMk cId="1166874769" sldId="953"/>
            <ac:picMk id="4" creationId="{51061A50-1D33-4E48-D8DA-E286EA60CE20}"/>
          </ac:picMkLst>
        </pc:picChg>
      </pc:sldChg>
      <pc:sldChg chg="addSp delSp modSp mod">
        <pc:chgData name="Aranxa Zepeda Herrera" userId="c7bce529-ffec-4142-a2a9-ceaca1e5a224" providerId="ADAL" clId="{B3343E18-CD47-4224-A653-4B6195C1CABC}" dt="2023-10-28T14:09:05.650" v="1421" actId="1037"/>
        <pc:sldMkLst>
          <pc:docMk/>
          <pc:sldMk cId="2604749361" sldId="954"/>
        </pc:sldMkLst>
        <pc:spChg chg="mod">
          <ac:chgData name="Aranxa Zepeda Herrera" userId="c7bce529-ffec-4142-a2a9-ceaca1e5a224" providerId="ADAL" clId="{B3343E18-CD47-4224-A653-4B6195C1CABC}" dt="2023-10-27T17:47:08.322" v="227" actId="20577"/>
          <ac:spMkLst>
            <pc:docMk/>
            <pc:sldMk cId="2604749361" sldId="954"/>
            <ac:spMk id="6" creationId="{45F0D67E-6099-4FC2-91EA-A0450E960422}"/>
          </ac:spMkLst>
        </pc:spChg>
        <pc:picChg chg="add mod modCrop">
          <ac:chgData name="Aranxa Zepeda Herrera" userId="c7bce529-ffec-4142-a2a9-ceaca1e5a224" providerId="ADAL" clId="{B3343E18-CD47-4224-A653-4B6195C1CABC}" dt="2023-10-28T14:09:05.650" v="1421" actId="1037"/>
          <ac:picMkLst>
            <pc:docMk/>
            <pc:sldMk cId="2604749361" sldId="954"/>
            <ac:picMk id="3" creationId="{737C7073-C6A8-3CDD-CD75-918147ACB28A}"/>
          </ac:picMkLst>
        </pc:picChg>
        <pc:picChg chg="del">
          <ac:chgData name="Aranxa Zepeda Herrera" userId="c7bce529-ffec-4142-a2a9-ceaca1e5a224" providerId="ADAL" clId="{B3343E18-CD47-4224-A653-4B6195C1CABC}" dt="2023-10-27T17:46:58.307" v="223" actId="478"/>
          <ac:picMkLst>
            <pc:docMk/>
            <pc:sldMk cId="2604749361" sldId="954"/>
            <ac:picMk id="4" creationId="{088FDF55-50C3-AFC1-F131-DBEAB5C06C89}"/>
          </ac:picMkLst>
        </pc:picChg>
      </pc:sldChg>
      <pc:sldChg chg="addSp delSp modSp mod">
        <pc:chgData name="Aranxa Zepeda Herrera" userId="c7bce529-ffec-4142-a2a9-ceaca1e5a224" providerId="ADAL" clId="{B3343E18-CD47-4224-A653-4B6195C1CABC}" dt="2023-10-28T03:35:15.193" v="710" actId="1037"/>
        <pc:sldMkLst>
          <pc:docMk/>
          <pc:sldMk cId="1622742577" sldId="1011"/>
        </pc:sldMkLst>
        <pc:spChg chg="mod ord">
          <ac:chgData name="Aranxa Zepeda Herrera" userId="c7bce529-ffec-4142-a2a9-ceaca1e5a224" providerId="ADAL" clId="{B3343E18-CD47-4224-A653-4B6195C1CABC}" dt="2023-10-26T18:41:18.499" v="86" actId="1076"/>
          <ac:spMkLst>
            <pc:docMk/>
            <pc:sldMk cId="1622742577" sldId="1011"/>
            <ac:spMk id="10" creationId="{6855F4FB-C0ED-994D-CE8C-8D8C119AFA50}"/>
          </ac:spMkLst>
        </pc:spChg>
        <pc:spChg chg="mod ord">
          <ac:chgData name="Aranxa Zepeda Herrera" userId="c7bce529-ffec-4142-a2a9-ceaca1e5a224" providerId="ADAL" clId="{B3343E18-CD47-4224-A653-4B6195C1CABC}" dt="2023-10-26T18:40:21.722" v="82" actId="1038"/>
          <ac:spMkLst>
            <pc:docMk/>
            <pc:sldMk cId="1622742577" sldId="1011"/>
            <ac:spMk id="19" creationId="{520392BB-404A-D046-DC38-1540C42A9EF9}"/>
          </ac:spMkLst>
        </pc:spChg>
        <pc:spChg chg="mod">
          <ac:chgData name="Aranxa Zepeda Herrera" userId="c7bce529-ffec-4142-a2a9-ceaca1e5a224" providerId="ADAL" clId="{B3343E18-CD47-4224-A653-4B6195C1CABC}" dt="2023-10-26T18:31:53.336" v="1" actId="20577"/>
          <ac:spMkLst>
            <pc:docMk/>
            <pc:sldMk cId="1622742577" sldId="1011"/>
            <ac:spMk id="32" creationId="{367EF0EE-D00D-4131-97C7-CF5F7D03701C}"/>
          </ac:spMkLst>
        </pc:spChg>
        <pc:picChg chg="del">
          <ac:chgData name="Aranxa Zepeda Herrera" userId="c7bce529-ffec-4142-a2a9-ceaca1e5a224" providerId="ADAL" clId="{B3343E18-CD47-4224-A653-4B6195C1CABC}" dt="2023-10-26T18:31:55.019" v="2" actId="478"/>
          <ac:picMkLst>
            <pc:docMk/>
            <pc:sldMk cId="1622742577" sldId="1011"/>
            <ac:picMk id="3" creationId="{432F9E34-DD53-AA2B-CA02-2DE44F43874C}"/>
          </ac:picMkLst>
        </pc:picChg>
        <pc:picChg chg="add mod">
          <ac:chgData name="Aranxa Zepeda Herrera" userId="c7bce529-ffec-4142-a2a9-ceaca1e5a224" providerId="ADAL" clId="{B3343E18-CD47-4224-A653-4B6195C1CABC}" dt="2023-10-26T18:32:23.711" v="9" actId="1076"/>
          <ac:picMkLst>
            <pc:docMk/>
            <pc:sldMk cId="1622742577" sldId="1011"/>
            <ac:picMk id="4" creationId="{C30FF166-80A3-39C5-0860-B025BAEF85C5}"/>
          </ac:picMkLst>
        </pc:picChg>
        <pc:picChg chg="del">
          <ac:chgData name="Aranxa Zepeda Herrera" userId="c7bce529-ffec-4142-a2a9-ceaca1e5a224" providerId="ADAL" clId="{B3343E18-CD47-4224-A653-4B6195C1CABC}" dt="2023-10-26T18:33:20.916" v="19" actId="478"/>
          <ac:picMkLst>
            <pc:docMk/>
            <pc:sldMk cId="1622742577" sldId="1011"/>
            <ac:picMk id="5" creationId="{F970479C-079E-C428-1205-220921D57BCB}"/>
          </ac:picMkLst>
        </pc:picChg>
        <pc:picChg chg="add mod">
          <ac:chgData name="Aranxa Zepeda Herrera" userId="c7bce529-ffec-4142-a2a9-ceaca1e5a224" providerId="ADAL" clId="{B3343E18-CD47-4224-A653-4B6195C1CABC}" dt="2023-10-26T18:33:10.180" v="18" actId="14100"/>
          <ac:picMkLst>
            <pc:docMk/>
            <pc:sldMk cId="1622742577" sldId="1011"/>
            <ac:picMk id="7" creationId="{370396AA-3845-A64E-EDEC-1CC8D5848742}"/>
          </ac:picMkLst>
        </pc:picChg>
        <pc:picChg chg="del">
          <ac:chgData name="Aranxa Zepeda Herrera" userId="c7bce529-ffec-4142-a2a9-ceaca1e5a224" providerId="ADAL" clId="{B3343E18-CD47-4224-A653-4B6195C1CABC}" dt="2023-10-26T18:32:28.106" v="10" actId="478"/>
          <ac:picMkLst>
            <pc:docMk/>
            <pc:sldMk cId="1622742577" sldId="1011"/>
            <ac:picMk id="8" creationId="{F3293016-1851-B4F0-5B0F-E0787D35608A}"/>
          </ac:picMkLst>
        </pc:picChg>
        <pc:picChg chg="add mod">
          <ac:chgData name="Aranxa Zepeda Herrera" userId="c7bce529-ffec-4142-a2a9-ceaca1e5a224" providerId="ADAL" clId="{B3343E18-CD47-4224-A653-4B6195C1CABC}" dt="2023-10-28T03:35:15.193" v="710" actId="1037"/>
          <ac:picMkLst>
            <pc:docMk/>
            <pc:sldMk cId="1622742577" sldId="1011"/>
            <ac:picMk id="11" creationId="{B72C7545-1941-83FC-B8A1-A71AF1E19708}"/>
          </ac:picMkLst>
        </pc:picChg>
        <pc:picChg chg="ord">
          <ac:chgData name="Aranxa Zepeda Herrera" userId="c7bce529-ffec-4142-a2a9-ceaca1e5a224" providerId="ADAL" clId="{B3343E18-CD47-4224-A653-4B6195C1CABC}" dt="2023-10-26T18:33:02.895" v="15" actId="166"/>
          <ac:picMkLst>
            <pc:docMk/>
            <pc:sldMk cId="1622742577" sldId="1011"/>
            <ac:picMk id="13" creationId="{286151D4-C4FF-43F8-B9DE-6CE6DF648D1B}"/>
          </ac:picMkLst>
        </pc:picChg>
      </pc:sldChg>
      <pc:sldChg chg="addSp delSp modSp mod">
        <pc:chgData name="Aranxa Zepeda Herrera" userId="c7bce529-ffec-4142-a2a9-ceaca1e5a224" providerId="ADAL" clId="{B3343E18-CD47-4224-A653-4B6195C1CABC}" dt="2023-10-26T18:42:53.162" v="99" actId="1038"/>
        <pc:sldMkLst>
          <pc:docMk/>
          <pc:sldMk cId="1306232964" sldId="1015"/>
        </pc:sldMkLst>
        <pc:spChg chg="mod ord">
          <ac:chgData name="Aranxa Zepeda Herrera" userId="c7bce529-ffec-4142-a2a9-ceaca1e5a224" providerId="ADAL" clId="{B3343E18-CD47-4224-A653-4B6195C1CABC}" dt="2023-10-26T18:42:53.162" v="99" actId="1038"/>
          <ac:spMkLst>
            <pc:docMk/>
            <pc:sldMk cId="1306232964" sldId="1015"/>
            <ac:spMk id="4" creationId="{9C78C6F6-349E-2E2E-8A8D-0995BDB346BF}"/>
          </ac:spMkLst>
        </pc:spChg>
        <pc:spChg chg="mod ord">
          <ac:chgData name="Aranxa Zepeda Herrera" userId="c7bce529-ffec-4142-a2a9-ceaca1e5a224" providerId="ADAL" clId="{B3343E18-CD47-4224-A653-4B6195C1CABC}" dt="2023-10-26T18:41:50.300" v="95" actId="20577"/>
          <ac:spMkLst>
            <pc:docMk/>
            <pc:sldMk cId="1306232964" sldId="1015"/>
            <ac:spMk id="5" creationId="{A613A7F5-A2E5-BE1E-D674-D2C65A70130E}"/>
          </ac:spMkLst>
        </pc:spChg>
        <pc:spChg chg="mod">
          <ac:chgData name="Aranxa Zepeda Herrera" userId="c7bce529-ffec-4142-a2a9-ceaca1e5a224" providerId="ADAL" clId="{B3343E18-CD47-4224-A653-4B6195C1CABC}" dt="2023-10-26T18:33:24.408" v="21" actId="20577"/>
          <ac:spMkLst>
            <pc:docMk/>
            <pc:sldMk cId="1306232964" sldId="1015"/>
            <ac:spMk id="32" creationId="{367EF0EE-D00D-4131-97C7-CF5F7D03701C}"/>
          </ac:spMkLst>
        </pc:spChg>
        <pc:picChg chg="del">
          <ac:chgData name="Aranxa Zepeda Herrera" userId="c7bce529-ffec-4142-a2a9-ceaca1e5a224" providerId="ADAL" clId="{B3343E18-CD47-4224-A653-4B6195C1CABC}" dt="2023-10-26T18:33:43.295" v="22" actId="478"/>
          <ac:picMkLst>
            <pc:docMk/>
            <pc:sldMk cId="1306232964" sldId="1015"/>
            <ac:picMk id="3" creationId="{BCE8A9FE-4699-8D10-C51F-691DD0467011}"/>
          </ac:picMkLst>
        </pc:picChg>
        <pc:picChg chg="add mod">
          <ac:chgData name="Aranxa Zepeda Herrera" userId="c7bce529-ffec-4142-a2a9-ceaca1e5a224" providerId="ADAL" clId="{B3343E18-CD47-4224-A653-4B6195C1CABC}" dt="2023-10-26T18:34:14.273" v="28" actId="14100"/>
          <ac:picMkLst>
            <pc:docMk/>
            <pc:sldMk cId="1306232964" sldId="1015"/>
            <ac:picMk id="6" creationId="{F835A285-E2B2-D553-F23B-E2DBD5B709EF}"/>
          </ac:picMkLst>
        </pc:picChg>
        <pc:picChg chg="del">
          <ac:chgData name="Aranxa Zepeda Herrera" userId="c7bce529-ffec-4142-a2a9-ceaca1e5a224" providerId="ADAL" clId="{B3343E18-CD47-4224-A653-4B6195C1CABC}" dt="2023-10-26T18:34:16.510" v="29" actId="478"/>
          <ac:picMkLst>
            <pc:docMk/>
            <pc:sldMk cId="1306232964" sldId="1015"/>
            <ac:picMk id="7" creationId="{B9E6DCD2-D59A-5644-CE60-D31AA676DC51}"/>
          </ac:picMkLst>
        </pc:picChg>
        <pc:picChg chg="add mod modCrop">
          <ac:chgData name="Aranxa Zepeda Herrera" userId="c7bce529-ffec-4142-a2a9-ceaca1e5a224" providerId="ADAL" clId="{B3343E18-CD47-4224-A653-4B6195C1CABC}" dt="2023-10-26T18:35:36.279" v="48" actId="14100"/>
          <ac:picMkLst>
            <pc:docMk/>
            <pc:sldMk cId="1306232964" sldId="1015"/>
            <ac:picMk id="9" creationId="{E3B68EE4-BCAE-3C1C-A96A-34B34838D73D}"/>
          </ac:picMkLst>
        </pc:picChg>
        <pc:picChg chg="del">
          <ac:chgData name="Aranxa Zepeda Herrera" userId="c7bce529-ffec-4142-a2a9-ceaca1e5a224" providerId="ADAL" clId="{B3343E18-CD47-4224-A653-4B6195C1CABC}" dt="2023-10-26T18:34:18.886" v="30" actId="478"/>
          <ac:picMkLst>
            <pc:docMk/>
            <pc:sldMk cId="1306232964" sldId="1015"/>
            <ac:picMk id="10" creationId="{C03D4FBC-8A48-F7AB-2113-F05914FCAD16}"/>
          </ac:picMkLst>
        </pc:picChg>
        <pc:picChg chg="add mod">
          <ac:chgData name="Aranxa Zepeda Herrera" userId="c7bce529-ffec-4142-a2a9-ceaca1e5a224" providerId="ADAL" clId="{B3343E18-CD47-4224-A653-4B6195C1CABC}" dt="2023-10-26T18:42:48.810" v="98" actId="14100"/>
          <ac:picMkLst>
            <pc:docMk/>
            <pc:sldMk cId="1306232964" sldId="1015"/>
            <ac:picMk id="11" creationId="{B2216BA1-2484-2474-E7BC-E59420DD8A2C}"/>
          </ac:picMkLst>
        </pc:picChg>
        <pc:picChg chg="ord">
          <ac:chgData name="Aranxa Zepeda Herrera" userId="c7bce529-ffec-4142-a2a9-ceaca1e5a224" providerId="ADAL" clId="{B3343E18-CD47-4224-A653-4B6195C1CABC}" dt="2023-10-26T18:35:32.873" v="47" actId="166"/>
          <ac:picMkLst>
            <pc:docMk/>
            <pc:sldMk cId="1306232964" sldId="1015"/>
            <ac:picMk id="16" creationId="{3A2A2D5F-2FF2-4044-A02E-4C265B418FF3}"/>
          </ac:picMkLst>
        </pc:picChg>
      </pc:sldChg>
      <pc:sldChg chg="addSp delSp modSp mod">
        <pc:chgData name="Aranxa Zepeda Herrera" userId="c7bce529-ffec-4142-a2a9-ceaca1e5a224" providerId="ADAL" clId="{B3343E18-CD47-4224-A653-4B6195C1CABC}" dt="2023-10-26T18:43:30.776" v="118" actId="20577"/>
        <pc:sldMkLst>
          <pc:docMk/>
          <pc:sldMk cId="1686683552" sldId="1016"/>
        </pc:sldMkLst>
        <pc:spChg chg="mod ord">
          <ac:chgData name="Aranxa Zepeda Herrera" userId="c7bce529-ffec-4142-a2a9-ceaca1e5a224" providerId="ADAL" clId="{B3343E18-CD47-4224-A653-4B6195C1CABC}" dt="2023-10-26T18:43:20.885" v="113" actId="1035"/>
          <ac:spMkLst>
            <pc:docMk/>
            <pc:sldMk cId="1686683552" sldId="1016"/>
            <ac:spMk id="4" creationId="{84AD0877-CA04-077D-4A4A-A9E1394A151F}"/>
          </ac:spMkLst>
        </pc:spChg>
        <pc:spChg chg="mod ord">
          <ac:chgData name="Aranxa Zepeda Herrera" userId="c7bce529-ffec-4142-a2a9-ceaca1e5a224" providerId="ADAL" clId="{B3343E18-CD47-4224-A653-4B6195C1CABC}" dt="2023-10-26T18:43:30.776" v="118" actId="20577"/>
          <ac:spMkLst>
            <pc:docMk/>
            <pc:sldMk cId="1686683552" sldId="1016"/>
            <ac:spMk id="9" creationId="{63331F76-A73A-EEB7-37AC-CF2AF7DEB69A}"/>
          </ac:spMkLst>
        </pc:spChg>
        <pc:spChg chg="mod">
          <ac:chgData name="Aranxa Zepeda Herrera" userId="c7bce529-ffec-4142-a2a9-ceaca1e5a224" providerId="ADAL" clId="{B3343E18-CD47-4224-A653-4B6195C1CABC}" dt="2023-10-26T18:34:30.419" v="32" actId="20577"/>
          <ac:spMkLst>
            <pc:docMk/>
            <pc:sldMk cId="1686683552" sldId="1016"/>
            <ac:spMk id="32" creationId="{367EF0EE-D00D-4131-97C7-CF5F7D03701C}"/>
          </ac:spMkLst>
        </pc:spChg>
        <pc:picChg chg="del">
          <ac:chgData name="Aranxa Zepeda Herrera" userId="c7bce529-ffec-4142-a2a9-ceaca1e5a224" providerId="ADAL" clId="{B3343E18-CD47-4224-A653-4B6195C1CABC}" dt="2023-10-26T18:34:45.224" v="37" actId="478"/>
          <ac:picMkLst>
            <pc:docMk/>
            <pc:sldMk cId="1686683552" sldId="1016"/>
            <ac:picMk id="3" creationId="{27F5D5A6-2A52-B84F-2086-18C1A60FD069}"/>
          </ac:picMkLst>
        </pc:picChg>
        <pc:picChg chg="add mod modCrop">
          <ac:chgData name="Aranxa Zepeda Herrera" userId="c7bce529-ffec-4142-a2a9-ceaca1e5a224" providerId="ADAL" clId="{B3343E18-CD47-4224-A653-4B6195C1CABC}" dt="2023-10-26T18:37:37.223" v="76" actId="14100"/>
          <ac:picMkLst>
            <pc:docMk/>
            <pc:sldMk cId="1686683552" sldId="1016"/>
            <ac:picMk id="5" creationId="{0B7F3A5A-F571-DAA0-BDF5-FCB4B5B7CEF6}"/>
          </ac:picMkLst>
        </pc:picChg>
        <pc:picChg chg="del">
          <ac:chgData name="Aranxa Zepeda Herrera" userId="c7bce529-ffec-4142-a2a9-ceaca1e5a224" providerId="ADAL" clId="{B3343E18-CD47-4224-A653-4B6195C1CABC}" dt="2023-10-26T18:34:37.860" v="35" actId="478"/>
          <ac:picMkLst>
            <pc:docMk/>
            <pc:sldMk cId="1686683552" sldId="1016"/>
            <ac:picMk id="6" creationId="{CD8454C7-0D79-0395-FA03-845522D950B6}"/>
          </ac:picMkLst>
        </pc:picChg>
        <pc:picChg chg="add mod">
          <ac:chgData name="Aranxa Zepeda Herrera" userId="c7bce529-ffec-4142-a2a9-ceaca1e5a224" providerId="ADAL" clId="{B3343E18-CD47-4224-A653-4B6195C1CABC}" dt="2023-10-26T18:37:01.814" v="67" actId="14100"/>
          <ac:picMkLst>
            <pc:docMk/>
            <pc:sldMk cId="1686683552" sldId="1016"/>
            <ac:picMk id="8" creationId="{621C892D-F705-8BF4-A59C-32BF45786BA0}"/>
          </ac:picMkLst>
        </pc:picChg>
        <pc:picChg chg="del">
          <ac:chgData name="Aranxa Zepeda Herrera" userId="c7bce529-ffec-4142-a2a9-ceaca1e5a224" providerId="ADAL" clId="{B3343E18-CD47-4224-A653-4B6195C1CABC}" dt="2023-10-26T18:36:36.244" v="60" actId="478"/>
          <ac:picMkLst>
            <pc:docMk/>
            <pc:sldMk cId="1686683552" sldId="1016"/>
            <ac:picMk id="10" creationId="{568BDE37-6386-D309-2997-337496241EAC}"/>
          </ac:picMkLst>
        </pc:picChg>
        <pc:picChg chg="add mod">
          <ac:chgData name="Aranxa Zepeda Herrera" userId="c7bce529-ffec-4142-a2a9-ceaca1e5a224" providerId="ADAL" clId="{B3343E18-CD47-4224-A653-4B6195C1CABC}" dt="2023-10-26T18:43:16.878" v="110" actId="1035"/>
          <ac:picMkLst>
            <pc:docMk/>
            <pc:sldMk cId="1686683552" sldId="1016"/>
            <ac:picMk id="11" creationId="{30803BEE-A275-2604-171E-03494E6DCD11}"/>
          </ac:picMkLst>
        </pc:picChg>
        <pc:picChg chg="ord">
          <ac:chgData name="Aranxa Zepeda Herrera" userId="c7bce529-ffec-4142-a2a9-ceaca1e5a224" providerId="ADAL" clId="{B3343E18-CD47-4224-A653-4B6195C1CABC}" dt="2023-10-26T18:36:52.193" v="62" actId="166"/>
          <ac:picMkLst>
            <pc:docMk/>
            <pc:sldMk cId="1686683552" sldId="1016"/>
            <ac:picMk id="17" creationId="{39571F6C-33FC-4B1A-9A1C-309D9D2C43B5}"/>
          </ac:picMkLst>
        </pc:picChg>
      </pc:sldChg>
      <pc:sldChg chg="addSp delSp modSp mod">
        <pc:chgData name="Aranxa Zepeda Herrera" userId="c7bce529-ffec-4142-a2a9-ceaca1e5a224" providerId="ADAL" clId="{B3343E18-CD47-4224-A653-4B6195C1CABC}" dt="2023-10-30T04:23:49.661" v="1428" actId="14100"/>
        <pc:sldMkLst>
          <pc:docMk/>
          <pc:sldMk cId="3354801092" sldId="2914"/>
        </pc:sldMkLst>
        <pc:spChg chg="mod">
          <ac:chgData name="Aranxa Zepeda Herrera" userId="c7bce529-ffec-4142-a2a9-ceaca1e5a224" providerId="ADAL" clId="{B3343E18-CD47-4224-A653-4B6195C1CABC}" dt="2023-10-28T13:50:37.954" v="1322" actId="1038"/>
          <ac:spMkLst>
            <pc:docMk/>
            <pc:sldMk cId="3354801092" sldId="2914"/>
            <ac:spMk id="2" creationId="{CEB22AF2-375E-9A93-5707-BCE2107EF470}"/>
          </ac:spMkLst>
        </pc:spChg>
        <pc:spChg chg="mod">
          <ac:chgData name="Aranxa Zepeda Herrera" userId="c7bce529-ffec-4142-a2a9-ceaca1e5a224" providerId="ADAL" clId="{B3343E18-CD47-4224-A653-4B6195C1CABC}" dt="2023-10-28T13:50:37.954" v="1322" actId="1038"/>
          <ac:spMkLst>
            <pc:docMk/>
            <pc:sldMk cId="3354801092" sldId="2914"/>
            <ac:spMk id="4" creationId="{AEF8604C-6D83-07F9-4B1B-2CCCBAC93AB9}"/>
          </ac:spMkLst>
        </pc:spChg>
        <pc:spChg chg="del mod">
          <ac:chgData name="Aranxa Zepeda Herrera" userId="c7bce529-ffec-4142-a2a9-ceaca1e5a224" providerId="ADAL" clId="{B3343E18-CD47-4224-A653-4B6195C1CABC}" dt="2023-10-28T13:46:49.436" v="1284" actId="478"/>
          <ac:spMkLst>
            <pc:docMk/>
            <pc:sldMk cId="3354801092" sldId="2914"/>
            <ac:spMk id="10" creationId="{C8609B7E-9835-56CF-2F1F-8628DCE5BE53}"/>
          </ac:spMkLst>
        </pc:spChg>
        <pc:spChg chg="mod">
          <ac:chgData name="Aranxa Zepeda Herrera" userId="c7bce529-ffec-4142-a2a9-ceaca1e5a224" providerId="ADAL" clId="{B3343E18-CD47-4224-A653-4B6195C1CABC}" dt="2023-10-28T13:50:37.954" v="1322" actId="1038"/>
          <ac:spMkLst>
            <pc:docMk/>
            <pc:sldMk cId="3354801092" sldId="2914"/>
            <ac:spMk id="13" creationId="{F5382BFD-27B2-90E5-5423-6BD8A06ED703}"/>
          </ac:spMkLst>
        </pc:spChg>
        <pc:spChg chg="mod">
          <ac:chgData name="Aranxa Zepeda Herrera" userId="c7bce529-ffec-4142-a2a9-ceaca1e5a224" providerId="ADAL" clId="{B3343E18-CD47-4224-A653-4B6195C1CABC}" dt="2023-10-28T13:50:37.954" v="1322" actId="1038"/>
          <ac:spMkLst>
            <pc:docMk/>
            <pc:sldMk cId="3354801092" sldId="2914"/>
            <ac:spMk id="17" creationId="{3BB67C76-1A3E-3F97-5530-2C73399449CE}"/>
          </ac:spMkLst>
        </pc:spChg>
        <pc:spChg chg="mod">
          <ac:chgData name="Aranxa Zepeda Herrera" userId="c7bce529-ffec-4142-a2a9-ceaca1e5a224" providerId="ADAL" clId="{B3343E18-CD47-4224-A653-4B6195C1CABC}" dt="2023-10-28T13:50:55.872" v="1350" actId="20577"/>
          <ac:spMkLst>
            <pc:docMk/>
            <pc:sldMk cId="3354801092" sldId="2914"/>
            <ac:spMk id="18" creationId="{F7F5D534-81AF-4784-A10D-CB3EECA19EA8}"/>
          </ac:spMkLst>
        </pc:spChg>
        <pc:spChg chg="mod">
          <ac:chgData name="Aranxa Zepeda Herrera" userId="c7bce529-ffec-4142-a2a9-ceaca1e5a224" providerId="ADAL" clId="{B3343E18-CD47-4224-A653-4B6195C1CABC}" dt="2023-10-28T13:50:37.954" v="1322" actId="1038"/>
          <ac:spMkLst>
            <pc:docMk/>
            <pc:sldMk cId="3354801092" sldId="2914"/>
            <ac:spMk id="20" creationId="{7716817D-1174-78A8-A9D0-E6BFBA69EFCB}"/>
          </ac:spMkLst>
        </pc:spChg>
        <pc:spChg chg="mod">
          <ac:chgData name="Aranxa Zepeda Herrera" userId="c7bce529-ffec-4142-a2a9-ceaca1e5a224" providerId="ADAL" clId="{B3343E18-CD47-4224-A653-4B6195C1CABC}" dt="2023-10-28T13:50:05.259" v="1319" actId="1038"/>
          <ac:spMkLst>
            <pc:docMk/>
            <pc:sldMk cId="3354801092" sldId="2914"/>
            <ac:spMk id="30" creationId="{196FD4FF-758A-703A-F34C-26019903C0C9}"/>
          </ac:spMkLst>
        </pc:spChg>
        <pc:grpChg chg="mod topLvl">
          <ac:chgData name="Aranxa Zepeda Herrera" userId="c7bce529-ffec-4142-a2a9-ceaca1e5a224" providerId="ADAL" clId="{B3343E18-CD47-4224-A653-4B6195C1CABC}" dt="2023-10-28T13:32:39.698" v="978" actId="164"/>
          <ac:grpSpMkLst>
            <pc:docMk/>
            <pc:sldMk cId="3354801092" sldId="2914"/>
            <ac:grpSpMk id="16" creationId="{B33E398C-7BDE-5F69-7FD6-3C9BFC26904A}"/>
          </ac:grpSpMkLst>
        </pc:grpChg>
        <pc:grpChg chg="add mod">
          <ac:chgData name="Aranxa Zepeda Herrera" userId="c7bce529-ffec-4142-a2a9-ceaca1e5a224" providerId="ADAL" clId="{B3343E18-CD47-4224-A653-4B6195C1CABC}" dt="2023-10-28T14:00:28.763" v="1407" actId="1035"/>
          <ac:grpSpMkLst>
            <pc:docMk/>
            <pc:sldMk cId="3354801092" sldId="2914"/>
            <ac:grpSpMk id="24" creationId="{88C5C74E-E9E0-6A49-8EBD-46815A53634B}"/>
          </ac:grpSpMkLst>
        </pc:grpChg>
        <pc:grpChg chg="del">
          <ac:chgData name="Aranxa Zepeda Herrera" userId="c7bce529-ffec-4142-a2a9-ceaca1e5a224" providerId="ADAL" clId="{B3343E18-CD47-4224-A653-4B6195C1CABC}" dt="2023-10-28T13:31:10.407" v="807" actId="478"/>
          <ac:grpSpMkLst>
            <pc:docMk/>
            <pc:sldMk cId="3354801092" sldId="2914"/>
            <ac:grpSpMk id="34" creationId="{150289AE-119B-6B47-3377-27A6EA98CAB5}"/>
          </ac:grpSpMkLst>
        </pc:grpChg>
        <pc:picChg chg="ord">
          <ac:chgData name="Aranxa Zepeda Herrera" userId="c7bce529-ffec-4142-a2a9-ceaca1e5a224" providerId="ADAL" clId="{B3343E18-CD47-4224-A653-4B6195C1CABC}" dt="2023-10-28T13:44:10.677" v="1279" actId="166"/>
          <ac:picMkLst>
            <pc:docMk/>
            <pc:sldMk cId="3354801092" sldId="2914"/>
            <ac:picMk id="5" creationId="{A435D1A2-F499-4451-AC69-D7B94E0A9519}"/>
          </ac:picMkLst>
        </pc:picChg>
        <pc:picChg chg="add mod">
          <ac:chgData name="Aranxa Zepeda Herrera" userId="c7bce529-ffec-4142-a2a9-ceaca1e5a224" providerId="ADAL" clId="{B3343E18-CD47-4224-A653-4B6195C1CABC}" dt="2023-10-28T13:50:40.893" v="1326" actId="1038"/>
          <ac:picMkLst>
            <pc:docMk/>
            <pc:sldMk cId="3354801092" sldId="2914"/>
            <ac:picMk id="7" creationId="{6B91297F-19A9-B0E2-5BAE-E388696AAFB9}"/>
          </ac:picMkLst>
        </pc:picChg>
        <pc:picChg chg="mod">
          <ac:chgData name="Aranxa Zepeda Herrera" userId="c7bce529-ffec-4142-a2a9-ceaca1e5a224" providerId="ADAL" clId="{B3343E18-CD47-4224-A653-4B6195C1CABC}" dt="2023-10-28T13:50:37.954" v="1322" actId="1038"/>
          <ac:picMkLst>
            <pc:docMk/>
            <pc:sldMk cId="3354801092" sldId="2914"/>
            <ac:picMk id="9" creationId="{0020C9E5-2393-F908-5615-8BA69470967C}"/>
          </ac:picMkLst>
        </pc:picChg>
        <pc:picChg chg="add mod modCrop">
          <ac:chgData name="Aranxa Zepeda Herrera" userId="c7bce529-ffec-4142-a2a9-ceaca1e5a224" providerId="ADAL" clId="{B3343E18-CD47-4224-A653-4B6195C1CABC}" dt="2023-10-30T04:23:49.661" v="1428" actId="14100"/>
          <ac:picMkLst>
            <pc:docMk/>
            <pc:sldMk cId="3354801092" sldId="2914"/>
            <ac:picMk id="10" creationId="{060EA109-C4FE-43AF-746A-0FA8D959A9F2}"/>
          </ac:picMkLst>
        </pc:picChg>
        <pc:picChg chg="mod">
          <ac:chgData name="Aranxa Zepeda Herrera" userId="c7bce529-ffec-4142-a2a9-ceaca1e5a224" providerId="ADAL" clId="{B3343E18-CD47-4224-A653-4B6195C1CABC}" dt="2023-10-28T13:50:37.954" v="1322" actId="1038"/>
          <ac:picMkLst>
            <pc:docMk/>
            <pc:sldMk cId="3354801092" sldId="2914"/>
            <ac:picMk id="12" creationId="{F35CA0C4-1B64-03BF-1252-011BD45860EF}"/>
          </ac:picMkLst>
        </pc:picChg>
        <pc:picChg chg="add mod">
          <ac:chgData name="Aranxa Zepeda Herrera" userId="c7bce529-ffec-4142-a2a9-ceaca1e5a224" providerId="ADAL" clId="{B3343E18-CD47-4224-A653-4B6195C1CABC}" dt="2023-10-28T13:50:37.954" v="1322" actId="1038"/>
          <ac:picMkLst>
            <pc:docMk/>
            <pc:sldMk cId="3354801092" sldId="2914"/>
            <ac:picMk id="19" creationId="{DC2E304E-6B79-A972-26CF-A0F89AC4004C}"/>
          </ac:picMkLst>
        </pc:picChg>
        <pc:picChg chg="add mod modCrop">
          <ac:chgData name="Aranxa Zepeda Herrera" userId="c7bce529-ffec-4142-a2a9-ceaca1e5a224" providerId="ADAL" clId="{B3343E18-CD47-4224-A653-4B6195C1CABC}" dt="2023-10-28T14:00:23.498" v="1402" actId="1036"/>
          <ac:picMkLst>
            <pc:docMk/>
            <pc:sldMk cId="3354801092" sldId="2914"/>
            <ac:picMk id="22" creationId="{06E3FA80-659A-2C8A-92A5-545E1A69EDB2}"/>
          </ac:picMkLst>
        </pc:picChg>
        <pc:picChg chg="del mod">
          <ac:chgData name="Aranxa Zepeda Herrera" userId="c7bce529-ffec-4142-a2a9-ceaca1e5a224" providerId="ADAL" clId="{B3343E18-CD47-4224-A653-4B6195C1CABC}" dt="2023-10-28T13:43:57.600" v="1274" actId="478"/>
          <ac:picMkLst>
            <pc:docMk/>
            <pc:sldMk cId="3354801092" sldId="2914"/>
            <ac:picMk id="23" creationId="{C817FF56-41ED-E4F4-ACD7-F81EC07B25F7}"/>
          </ac:picMkLst>
        </pc:picChg>
        <pc:picChg chg="mod">
          <ac:chgData name="Aranxa Zepeda Herrera" userId="c7bce529-ffec-4142-a2a9-ceaca1e5a224" providerId="ADAL" clId="{B3343E18-CD47-4224-A653-4B6195C1CABC}" dt="2023-10-28T13:43:06.211" v="1234" actId="1037"/>
          <ac:picMkLst>
            <pc:docMk/>
            <pc:sldMk cId="3354801092" sldId="2914"/>
            <ac:picMk id="25" creationId="{1D346991-20F6-DEFB-D6D8-7B12B0428278}"/>
          </ac:picMkLst>
        </pc:picChg>
        <pc:picChg chg="del">
          <ac:chgData name="Aranxa Zepeda Herrera" userId="c7bce529-ffec-4142-a2a9-ceaca1e5a224" providerId="ADAL" clId="{B3343E18-CD47-4224-A653-4B6195C1CABC}" dt="2023-10-28T13:26:22.897" v="712" actId="478"/>
          <ac:picMkLst>
            <pc:docMk/>
            <pc:sldMk cId="3354801092" sldId="2914"/>
            <ac:picMk id="27" creationId="{24B9FAE2-A647-989C-3E86-F60A84DD870D}"/>
          </ac:picMkLst>
        </pc:picChg>
        <pc:picChg chg="add del mod">
          <ac:chgData name="Aranxa Zepeda Herrera" userId="c7bce529-ffec-4142-a2a9-ceaca1e5a224" providerId="ADAL" clId="{B3343E18-CD47-4224-A653-4B6195C1CABC}" dt="2023-10-30T04:22:37.542" v="1422" actId="478"/>
          <ac:picMkLst>
            <pc:docMk/>
            <pc:sldMk cId="3354801092" sldId="2914"/>
            <ac:picMk id="28" creationId="{02F0A796-B800-23A8-43DA-AF5BCD33EECD}"/>
          </ac:picMkLst>
        </pc:picChg>
        <pc:picChg chg="add del">
          <ac:chgData name="Aranxa Zepeda Herrera" userId="c7bce529-ffec-4142-a2a9-ceaca1e5a224" providerId="ADAL" clId="{B3343E18-CD47-4224-A653-4B6195C1CABC}" dt="2023-10-28T13:27:13.003" v="724" actId="478"/>
          <ac:picMkLst>
            <pc:docMk/>
            <pc:sldMk cId="3354801092" sldId="2914"/>
            <ac:picMk id="29" creationId="{49B1CE8C-16C6-B11C-4DE9-A3E4FA336196}"/>
          </ac:picMkLst>
        </pc:picChg>
        <pc:picChg chg="add mod ord">
          <ac:chgData name="Aranxa Zepeda Herrera" userId="c7bce529-ffec-4142-a2a9-ceaca1e5a224" providerId="ADAL" clId="{B3343E18-CD47-4224-A653-4B6195C1CABC}" dt="2023-10-28T13:49:57.911" v="1315" actId="14100"/>
          <ac:picMkLst>
            <pc:docMk/>
            <pc:sldMk cId="3354801092" sldId="2914"/>
            <ac:picMk id="32" creationId="{5FFC9057-758C-71F2-D91C-1949C86CEDA0}"/>
          </ac:picMkLst>
        </pc:picChg>
        <pc:picChg chg="del topLvl">
          <ac:chgData name="Aranxa Zepeda Herrera" userId="c7bce529-ffec-4142-a2a9-ceaca1e5a224" providerId="ADAL" clId="{B3343E18-CD47-4224-A653-4B6195C1CABC}" dt="2023-10-28T13:31:10.407" v="807" actId="478"/>
          <ac:picMkLst>
            <pc:docMk/>
            <pc:sldMk cId="3354801092" sldId="2914"/>
            <ac:picMk id="33" creationId="{9F99406E-0B8C-048C-F153-DDFA909FDEB5}"/>
          </ac:picMkLst>
        </pc:picChg>
        <pc:picChg chg="mod">
          <ac:chgData name="Aranxa Zepeda Herrera" userId="c7bce529-ffec-4142-a2a9-ceaca1e5a224" providerId="ADAL" clId="{B3343E18-CD47-4224-A653-4B6195C1CABC}" dt="2023-10-28T13:50:37.954" v="1322" actId="1038"/>
          <ac:picMkLst>
            <pc:docMk/>
            <pc:sldMk cId="3354801092" sldId="2914"/>
            <ac:picMk id="35" creationId="{9012AC48-44BB-C45D-3E3F-B94FB0879E11}"/>
          </ac:picMkLst>
        </pc:picChg>
        <pc:picChg chg="del">
          <ac:chgData name="Aranxa Zepeda Herrera" userId="c7bce529-ffec-4142-a2a9-ceaca1e5a224" providerId="ADAL" clId="{B3343E18-CD47-4224-A653-4B6195C1CABC}" dt="2023-10-28T13:46:57.093" v="1286" actId="478"/>
          <ac:picMkLst>
            <pc:docMk/>
            <pc:sldMk cId="3354801092" sldId="2914"/>
            <ac:picMk id="37" creationId="{59345B3B-B783-D549-1BCC-688E16754453}"/>
          </ac:picMkLst>
        </pc:picChg>
        <pc:picChg chg="add mod">
          <ac:chgData name="Aranxa Zepeda Herrera" userId="c7bce529-ffec-4142-a2a9-ceaca1e5a224" providerId="ADAL" clId="{B3343E18-CD47-4224-A653-4B6195C1CABC}" dt="2023-10-28T13:49:52.782" v="1314" actId="14100"/>
          <ac:picMkLst>
            <pc:docMk/>
            <pc:sldMk cId="3354801092" sldId="2914"/>
            <ac:picMk id="38" creationId="{5C6EA63D-1F30-1879-6A5E-50E685013D9A}"/>
          </ac:picMkLst>
        </pc:picChg>
        <pc:picChg chg="del mod">
          <ac:chgData name="Aranxa Zepeda Herrera" userId="c7bce529-ffec-4142-a2a9-ceaca1e5a224" providerId="ADAL" clId="{B3343E18-CD47-4224-A653-4B6195C1CABC}" dt="2023-10-28T13:49:42.046" v="1310" actId="478"/>
          <ac:picMkLst>
            <pc:docMk/>
            <pc:sldMk cId="3354801092" sldId="2914"/>
            <ac:picMk id="39" creationId="{8289A39C-85C6-9B03-4077-0F84A2A8D898}"/>
          </ac:picMkLst>
        </pc:picChg>
      </pc:sldChg>
      <pc:sldChg chg="addSp delSp modSp mod">
        <pc:chgData name="Aranxa Zepeda Herrera" userId="c7bce529-ffec-4142-a2a9-ceaca1e5a224" providerId="ADAL" clId="{B3343E18-CD47-4224-A653-4B6195C1CABC}" dt="2023-10-27T18:05:39.115" v="673" actId="14100"/>
        <pc:sldMkLst>
          <pc:docMk/>
          <pc:sldMk cId="1676502829" sldId="3207"/>
        </pc:sldMkLst>
        <pc:picChg chg="del">
          <ac:chgData name="Aranxa Zepeda Herrera" userId="c7bce529-ffec-4142-a2a9-ceaca1e5a224" providerId="ADAL" clId="{B3343E18-CD47-4224-A653-4B6195C1CABC}" dt="2023-10-27T18:04:26.558" v="658" actId="478"/>
          <ac:picMkLst>
            <pc:docMk/>
            <pc:sldMk cId="1676502829" sldId="3207"/>
            <ac:picMk id="4" creationId="{CE848654-3632-1BC3-DAB2-55A3E89773F1}"/>
          </ac:picMkLst>
        </pc:picChg>
        <pc:picChg chg="add mod modCrop">
          <ac:chgData name="Aranxa Zepeda Herrera" userId="c7bce529-ffec-4142-a2a9-ceaca1e5a224" providerId="ADAL" clId="{B3343E18-CD47-4224-A653-4B6195C1CABC}" dt="2023-10-27T18:04:49.208" v="668" actId="732"/>
          <ac:picMkLst>
            <pc:docMk/>
            <pc:sldMk cId="1676502829" sldId="3207"/>
            <ac:picMk id="5" creationId="{3DCBF4C4-8FA2-4AAF-7CE1-17C3DC0C214C}"/>
          </ac:picMkLst>
        </pc:picChg>
        <pc:picChg chg="del">
          <ac:chgData name="Aranxa Zepeda Herrera" userId="c7bce529-ffec-4142-a2a9-ceaca1e5a224" providerId="ADAL" clId="{B3343E18-CD47-4224-A653-4B6195C1CABC}" dt="2023-10-27T18:05:34.671" v="671" actId="478"/>
          <ac:picMkLst>
            <pc:docMk/>
            <pc:sldMk cId="1676502829" sldId="3207"/>
            <ac:picMk id="6" creationId="{757701A7-0E8F-EE94-CF43-BE7ACDC21B0F}"/>
          </ac:picMkLst>
        </pc:picChg>
        <pc:picChg chg="add mod">
          <ac:chgData name="Aranxa Zepeda Herrera" userId="c7bce529-ffec-4142-a2a9-ceaca1e5a224" providerId="ADAL" clId="{B3343E18-CD47-4224-A653-4B6195C1CABC}" dt="2023-10-27T18:05:39.115" v="673" actId="14100"/>
          <ac:picMkLst>
            <pc:docMk/>
            <pc:sldMk cId="1676502829" sldId="3207"/>
            <ac:picMk id="7" creationId="{63C03EAB-FFC5-CC3B-EA7A-10E2E77D022B}"/>
          </ac:picMkLst>
        </pc:picChg>
        <pc:picChg chg="mod">
          <ac:chgData name="Aranxa Zepeda Herrera" userId="c7bce529-ffec-4142-a2a9-ceaca1e5a224" providerId="ADAL" clId="{B3343E18-CD47-4224-A653-4B6195C1CABC}" dt="2023-10-27T18:04:53.126" v="669" actId="14100"/>
          <ac:picMkLst>
            <pc:docMk/>
            <pc:sldMk cId="1676502829" sldId="3207"/>
            <ac:picMk id="19" creationId="{0477BEF0-01A3-CB6A-5067-0FF78C0F9DA3}"/>
          </ac:picMkLst>
        </pc:picChg>
      </pc:sldChg>
      <pc:sldChg chg="addSp delSp modSp mod">
        <pc:chgData name="Aranxa Zepeda Herrera" userId="c7bce529-ffec-4142-a2a9-ceaca1e5a224" providerId="ADAL" clId="{B3343E18-CD47-4224-A653-4B6195C1CABC}" dt="2023-10-28T13:55:36.053" v="1380" actId="1035"/>
        <pc:sldMkLst>
          <pc:docMk/>
          <pc:sldMk cId="2445092174" sldId="5657"/>
        </pc:sldMkLst>
        <pc:picChg chg="add mod modCrop">
          <ac:chgData name="Aranxa Zepeda Herrera" userId="c7bce529-ffec-4142-a2a9-ceaca1e5a224" providerId="ADAL" clId="{B3343E18-CD47-4224-A653-4B6195C1CABC}" dt="2023-10-28T13:52:48.495" v="1365" actId="14100"/>
          <ac:picMkLst>
            <pc:docMk/>
            <pc:sldMk cId="2445092174" sldId="5657"/>
            <ac:picMk id="3" creationId="{9C8FC724-FB5A-E8DB-B0CB-5CF0067D3D41}"/>
          </ac:picMkLst>
        </pc:picChg>
        <pc:picChg chg="del">
          <ac:chgData name="Aranxa Zepeda Herrera" userId="c7bce529-ffec-4142-a2a9-ceaca1e5a224" providerId="ADAL" clId="{B3343E18-CD47-4224-A653-4B6195C1CABC}" dt="2023-10-28T13:52:32.923" v="1361" actId="478"/>
          <ac:picMkLst>
            <pc:docMk/>
            <pc:sldMk cId="2445092174" sldId="5657"/>
            <ac:picMk id="4" creationId="{0B225E8F-4AAB-DFCC-F682-E28FFA5D4D61}"/>
          </ac:picMkLst>
        </pc:picChg>
        <pc:picChg chg="add mod modCrop">
          <ac:chgData name="Aranxa Zepeda Herrera" userId="c7bce529-ffec-4142-a2a9-ceaca1e5a224" providerId="ADAL" clId="{B3343E18-CD47-4224-A653-4B6195C1CABC}" dt="2023-10-28T13:55:36.053" v="1380" actId="1035"/>
          <ac:picMkLst>
            <pc:docMk/>
            <pc:sldMk cId="2445092174" sldId="5657"/>
            <ac:picMk id="6" creationId="{AEEDFC8B-858B-E126-B904-42EAF9736D2A}"/>
          </ac:picMkLst>
        </pc:picChg>
        <pc:picChg chg="ord">
          <ac:chgData name="Aranxa Zepeda Herrera" userId="c7bce529-ffec-4142-a2a9-ceaca1e5a224" providerId="ADAL" clId="{B3343E18-CD47-4224-A653-4B6195C1CABC}" dt="2023-10-28T13:55:10.361" v="1373" actId="166"/>
          <ac:picMkLst>
            <pc:docMk/>
            <pc:sldMk cId="2445092174" sldId="5657"/>
            <ac:picMk id="7" creationId="{1A518824-034C-47E0-AC08-615A1EB4CCBF}"/>
          </ac:picMkLst>
        </pc:picChg>
        <pc:picChg chg="del">
          <ac:chgData name="Aranxa Zepeda Herrera" userId="c7bce529-ffec-4142-a2a9-ceaca1e5a224" providerId="ADAL" clId="{B3343E18-CD47-4224-A653-4B6195C1CABC}" dt="2023-10-28T13:54:57.048" v="1368" actId="478"/>
          <ac:picMkLst>
            <pc:docMk/>
            <pc:sldMk cId="2445092174" sldId="5657"/>
            <ac:picMk id="8" creationId="{E3B61455-AEA5-0048-869E-092EBCB3F8AD}"/>
          </ac:picMkLst>
        </pc:picChg>
      </pc:sldChg>
      <pc:sldChg chg="addSp delSp modSp mod">
        <pc:chgData name="Aranxa Zepeda Herrera" userId="c7bce529-ffec-4142-a2a9-ceaca1e5a224" providerId="ADAL" clId="{B3343E18-CD47-4224-A653-4B6195C1CABC}" dt="2023-10-27T18:07:05.665" v="691" actId="1038"/>
        <pc:sldMkLst>
          <pc:docMk/>
          <pc:sldMk cId="1132277641" sldId="5662"/>
        </pc:sldMkLst>
        <pc:picChg chg="add mod modCrop">
          <ac:chgData name="Aranxa Zepeda Herrera" userId="c7bce529-ffec-4142-a2a9-ceaca1e5a224" providerId="ADAL" clId="{B3343E18-CD47-4224-A653-4B6195C1CABC}" dt="2023-10-27T18:07:05.665" v="691" actId="1038"/>
          <ac:picMkLst>
            <pc:docMk/>
            <pc:sldMk cId="1132277641" sldId="5662"/>
            <ac:picMk id="4" creationId="{D1CCA23F-69C9-E29E-6C58-6EA94F0BB26C}"/>
          </ac:picMkLst>
        </pc:picChg>
        <pc:picChg chg="del">
          <ac:chgData name="Aranxa Zepeda Herrera" userId="c7bce529-ffec-4142-a2a9-ceaca1e5a224" providerId="ADAL" clId="{B3343E18-CD47-4224-A653-4B6195C1CABC}" dt="2023-10-27T18:06:39.688" v="677" actId="478"/>
          <ac:picMkLst>
            <pc:docMk/>
            <pc:sldMk cId="1132277641" sldId="5662"/>
            <ac:picMk id="5" creationId="{21C93191-8983-D06B-FAD6-F9892BEAD59A}"/>
          </ac:picMkLst>
        </pc:picChg>
        <pc:picChg chg="add mod">
          <ac:chgData name="Aranxa Zepeda Herrera" userId="c7bce529-ffec-4142-a2a9-ceaca1e5a224" providerId="ADAL" clId="{B3343E18-CD47-4224-A653-4B6195C1CABC}" dt="2023-10-27T18:07:03.857" v="689" actId="14100"/>
          <ac:picMkLst>
            <pc:docMk/>
            <pc:sldMk cId="1132277641" sldId="5662"/>
            <ac:picMk id="6" creationId="{B4CCB479-2D29-57F0-AB65-BBFB79563527}"/>
          </ac:picMkLst>
        </pc:picChg>
        <pc:picChg chg="del">
          <ac:chgData name="Aranxa Zepeda Herrera" userId="c7bce529-ffec-4142-a2a9-ceaca1e5a224" providerId="ADAL" clId="{B3343E18-CD47-4224-A653-4B6195C1CABC}" dt="2023-10-27T18:06:49.305" v="686" actId="478"/>
          <ac:picMkLst>
            <pc:docMk/>
            <pc:sldMk cId="1132277641" sldId="5662"/>
            <ac:picMk id="8" creationId="{A5081A76-226C-90CF-0FB8-BD8DB56F773C}"/>
          </ac:picMkLst>
        </pc:picChg>
      </pc:sldChg>
      <pc:sldChg chg="addSp delSp modSp mod">
        <pc:chgData name="Aranxa Zepeda Herrera" userId="c7bce529-ffec-4142-a2a9-ceaca1e5a224" providerId="ADAL" clId="{B3343E18-CD47-4224-A653-4B6195C1CABC}" dt="2023-10-28T13:51:37.741" v="1359" actId="14100"/>
        <pc:sldMkLst>
          <pc:docMk/>
          <pc:sldMk cId="1983986166" sldId="5663"/>
        </pc:sldMkLst>
        <pc:spChg chg="mod">
          <ac:chgData name="Aranxa Zepeda Herrera" userId="c7bce529-ffec-4142-a2a9-ceaca1e5a224" providerId="ADAL" clId="{B3343E18-CD47-4224-A653-4B6195C1CABC}" dt="2023-10-28T13:51:01.812" v="1352" actId="20577"/>
          <ac:spMkLst>
            <pc:docMk/>
            <pc:sldMk cId="1983986166" sldId="5663"/>
            <ac:spMk id="6" creationId="{4224EA0F-32AA-CCBB-4A39-B3EBCEBACC8B}"/>
          </ac:spMkLst>
        </pc:spChg>
        <pc:picChg chg="add mod ord">
          <ac:chgData name="Aranxa Zepeda Herrera" userId="c7bce529-ffec-4142-a2a9-ceaca1e5a224" providerId="ADAL" clId="{B3343E18-CD47-4224-A653-4B6195C1CABC}" dt="2023-10-28T13:51:37.741" v="1359" actId="14100"/>
          <ac:picMkLst>
            <pc:docMk/>
            <pc:sldMk cId="1983986166" sldId="5663"/>
            <ac:picMk id="3" creationId="{D176320F-903C-414E-5514-A3166EE04E40}"/>
          </ac:picMkLst>
        </pc:picChg>
        <pc:picChg chg="del">
          <ac:chgData name="Aranxa Zepeda Herrera" userId="c7bce529-ffec-4142-a2a9-ceaca1e5a224" providerId="ADAL" clId="{B3343E18-CD47-4224-A653-4B6195C1CABC}" dt="2023-10-28T13:51:27.387" v="1354" actId="478"/>
          <ac:picMkLst>
            <pc:docMk/>
            <pc:sldMk cId="1983986166" sldId="5663"/>
            <ac:picMk id="7" creationId="{1B9A8FA1-DAFF-5911-4A7A-D511AE3A8653}"/>
          </ac:picMkLst>
        </pc:picChg>
      </pc:sldChg>
      <pc:sldChg chg="addSp delSp modSp mod">
        <pc:chgData name="Aranxa Zepeda Herrera" userId="c7bce529-ffec-4142-a2a9-ceaca1e5a224" providerId="ADAL" clId="{B3343E18-CD47-4224-A653-4B6195C1CABC}" dt="2023-10-27T18:02:57.944" v="649" actId="1076"/>
        <pc:sldMkLst>
          <pc:docMk/>
          <pc:sldMk cId="2912228658" sldId="5664"/>
        </pc:sldMkLst>
        <pc:spChg chg="mod">
          <ac:chgData name="Aranxa Zepeda Herrera" userId="c7bce529-ffec-4142-a2a9-ceaca1e5a224" providerId="ADAL" clId="{B3343E18-CD47-4224-A653-4B6195C1CABC}" dt="2023-10-27T18:02:50.997" v="643" actId="1037"/>
          <ac:spMkLst>
            <pc:docMk/>
            <pc:sldMk cId="2912228658" sldId="5664"/>
            <ac:spMk id="10" creationId="{DC2FDED4-4FAF-B57F-5797-3F0A6BBDF26D}"/>
          </ac:spMkLst>
        </pc:spChg>
        <pc:spChg chg="mod">
          <ac:chgData name="Aranxa Zepeda Herrera" userId="c7bce529-ffec-4142-a2a9-ceaca1e5a224" providerId="ADAL" clId="{B3343E18-CD47-4224-A653-4B6195C1CABC}" dt="2023-10-27T18:02:52.832" v="648" actId="1037"/>
          <ac:spMkLst>
            <pc:docMk/>
            <pc:sldMk cId="2912228658" sldId="5664"/>
            <ac:spMk id="17" creationId="{C5D78EE9-70B2-0D60-D583-DAA56D5E77BC}"/>
          </ac:spMkLst>
        </pc:spChg>
        <pc:spChg chg="mod">
          <ac:chgData name="Aranxa Zepeda Herrera" userId="c7bce529-ffec-4142-a2a9-ceaca1e5a224" providerId="ADAL" clId="{B3343E18-CD47-4224-A653-4B6195C1CABC}" dt="2023-10-27T18:02:57.944" v="649" actId="1076"/>
          <ac:spMkLst>
            <pc:docMk/>
            <pc:sldMk cId="2912228658" sldId="5664"/>
            <ac:spMk id="18" creationId="{13D622CC-5248-3B05-BEB5-D1FE7D5740EC}"/>
          </ac:spMkLst>
        </pc:spChg>
        <pc:spChg chg="mod">
          <ac:chgData name="Aranxa Zepeda Herrera" userId="c7bce529-ffec-4142-a2a9-ceaca1e5a224" providerId="ADAL" clId="{B3343E18-CD47-4224-A653-4B6195C1CABC}" dt="2023-10-27T18:02:05.759" v="600" actId="1037"/>
          <ac:spMkLst>
            <pc:docMk/>
            <pc:sldMk cId="2912228658" sldId="5664"/>
            <ac:spMk id="23" creationId="{1E214668-6BF4-494C-440D-D6585CAB0E64}"/>
          </ac:spMkLst>
        </pc:spChg>
        <pc:spChg chg="mod">
          <ac:chgData name="Aranxa Zepeda Herrera" userId="c7bce529-ffec-4142-a2a9-ceaca1e5a224" providerId="ADAL" clId="{B3343E18-CD47-4224-A653-4B6195C1CABC}" dt="2023-10-27T18:02:05.759" v="600" actId="1037"/>
          <ac:spMkLst>
            <pc:docMk/>
            <pc:sldMk cId="2912228658" sldId="5664"/>
            <ac:spMk id="24" creationId="{2AAD61E9-A79A-3435-3CB1-38B61166133E}"/>
          </ac:spMkLst>
        </pc:spChg>
        <pc:spChg chg="mod">
          <ac:chgData name="Aranxa Zepeda Herrera" userId="c7bce529-ffec-4142-a2a9-ceaca1e5a224" providerId="ADAL" clId="{B3343E18-CD47-4224-A653-4B6195C1CABC}" dt="2023-10-27T18:02:05.759" v="600" actId="1037"/>
          <ac:spMkLst>
            <pc:docMk/>
            <pc:sldMk cId="2912228658" sldId="5664"/>
            <ac:spMk id="25" creationId="{FA4CD413-A6FA-31F5-F3E3-6226CE463E0F}"/>
          </ac:spMkLst>
        </pc:spChg>
        <pc:spChg chg="mod">
          <ac:chgData name="Aranxa Zepeda Herrera" userId="c7bce529-ffec-4142-a2a9-ceaca1e5a224" providerId="ADAL" clId="{B3343E18-CD47-4224-A653-4B6195C1CABC}" dt="2023-10-27T18:02:05.759" v="600" actId="1037"/>
          <ac:spMkLst>
            <pc:docMk/>
            <pc:sldMk cId="2912228658" sldId="5664"/>
            <ac:spMk id="26" creationId="{390F6431-74ED-3FB5-8177-2BE23B10FA82}"/>
          </ac:spMkLst>
        </pc:spChg>
        <pc:spChg chg="mod">
          <ac:chgData name="Aranxa Zepeda Herrera" userId="c7bce529-ffec-4142-a2a9-ceaca1e5a224" providerId="ADAL" clId="{B3343E18-CD47-4224-A653-4B6195C1CABC}" dt="2023-10-27T18:02:05.759" v="600" actId="1037"/>
          <ac:spMkLst>
            <pc:docMk/>
            <pc:sldMk cId="2912228658" sldId="5664"/>
            <ac:spMk id="27" creationId="{6C646D95-4C71-4197-1510-AAD1CCA618C5}"/>
          </ac:spMkLst>
        </pc:spChg>
        <pc:grpChg chg="mod">
          <ac:chgData name="Aranxa Zepeda Herrera" userId="c7bce529-ffec-4142-a2a9-ceaca1e5a224" providerId="ADAL" clId="{B3343E18-CD47-4224-A653-4B6195C1CABC}" dt="2023-10-27T18:02:47.156" v="637" actId="1037"/>
          <ac:grpSpMkLst>
            <pc:docMk/>
            <pc:sldMk cId="2912228658" sldId="5664"/>
            <ac:grpSpMk id="13" creationId="{B6DC76CF-2003-0A0F-3108-BBD820091B7F}"/>
          </ac:grpSpMkLst>
        </pc:grpChg>
        <pc:grpChg chg="mod">
          <ac:chgData name="Aranxa Zepeda Herrera" userId="c7bce529-ffec-4142-a2a9-ceaca1e5a224" providerId="ADAL" clId="{B3343E18-CD47-4224-A653-4B6195C1CABC}" dt="2023-10-27T18:02:44.349" v="634" actId="1038"/>
          <ac:grpSpMkLst>
            <pc:docMk/>
            <pc:sldMk cId="2912228658" sldId="5664"/>
            <ac:grpSpMk id="15" creationId="{A4D55766-57D3-4565-8493-59ABE183C37C}"/>
          </ac:grpSpMkLst>
        </pc:grpChg>
        <pc:picChg chg="add mod ord modCrop">
          <ac:chgData name="Aranxa Zepeda Herrera" userId="c7bce529-ffec-4142-a2a9-ceaca1e5a224" providerId="ADAL" clId="{B3343E18-CD47-4224-A653-4B6195C1CABC}" dt="2023-10-27T18:02:48.274" v="640" actId="1037"/>
          <ac:picMkLst>
            <pc:docMk/>
            <pc:sldMk cId="2912228658" sldId="5664"/>
            <ac:picMk id="5" creationId="{27280433-D479-82D7-736C-E28FDA0BD390}"/>
          </ac:picMkLst>
        </pc:picChg>
        <pc:picChg chg="del">
          <ac:chgData name="Aranxa Zepeda Herrera" userId="c7bce529-ffec-4142-a2a9-ceaca1e5a224" providerId="ADAL" clId="{B3343E18-CD47-4224-A653-4B6195C1CABC}" dt="2023-10-27T17:52:48.284" v="479" actId="478"/>
          <ac:picMkLst>
            <pc:docMk/>
            <pc:sldMk cId="2912228658" sldId="5664"/>
            <ac:picMk id="12" creationId="{99B59F18-01E2-6103-E22E-0E53AEB7590E}"/>
          </ac:picMkLst>
        </pc:picChg>
        <pc:picChg chg="add mod ord modCrop">
          <ac:chgData name="Aranxa Zepeda Herrera" userId="c7bce529-ffec-4142-a2a9-ceaca1e5a224" providerId="ADAL" clId="{B3343E18-CD47-4224-A653-4B6195C1CABC}" dt="2023-10-27T18:02:30.056" v="628" actId="1037"/>
          <ac:picMkLst>
            <pc:docMk/>
            <pc:sldMk cId="2912228658" sldId="5664"/>
            <ac:picMk id="14" creationId="{59469135-FF04-8B42-1268-44A0CC55C921}"/>
          </ac:picMkLst>
        </pc:picChg>
        <pc:picChg chg="del">
          <ac:chgData name="Aranxa Zepeda Herrera" userId="c7bce529-ffec-4142-a2a9-ceaca1e5a224" providerId="ADAL" clId="{B3343E18-CD47-4224-A653-4B6195C1CABC}" dt="2023-10-27T17:53:23.225" v="492" actId="478"/>
          <ac:picMkLst>
            <pc:docMk/>
            <pc:sldMk cId="2912228658" sldId="5664"/>
            <ac:picMk id="19" creationId="{4CFA3B8A-7983-F237-7A75-45A56652085B}"/>
          </ac:picMkLst>
        </pc:picChg>
        <pc:picChg chg="add mod ord">
          <ac:chgData name="Aranxa Zepeda Herrera" userId="c7bce529-ffec-4142-a2a9-ceaca1e5a224" providerId="ADAL" clId="{B3343E18-CD47-4224-A653-4B6195C1CABC}" dt="2023-10-27T18:02:31.505" v="633" actId="1037"/>
          <ac:picMkLst>
            <pc:docMk/>
            <pc:sldMk cId="2912228658" sldId="5664"/>
            <ac:picMk id="21" creationId="{A9CDB6A8-AC3D-37AC-557C-5DE3F7C41249}"/>
          </ac:picMkLst>
        </pc:picChg>
        <pc:picChg chg="del">
          <ac:chgData name="Aranxa Zepeda Herrera" userId="c7bce529-ffec-4142-a2a9-ceaca1e5a224" providerId="ADAL" clId="{B3343E18-CD47-4224-A653-4B6195C1CABC}" dt="2023-10-27T17:53:39.346" v="497" actId="478"/>
          <ac:picMkLst>
            <pc:docMk/>
            <pc:sldMk cId="2912228658" sldId="5664"/>
            <ac:picMk id="22" creationId="{1D517EC7-FE3E-CF10-24E9-4FFFABF0D374}"/>
          </ac:picMkLst>
        </pc:picChg>
      </pc:sldChg>
      <pc:sldChg chg="addSp delSp modSp mod">
        <pc:chgData name="Aranxa Zepeda Herrera" userId="c7bce529-ffec-4142-a2a9-ceaca1e5a224" providerId="ADAL" clId="{B3343E18-CD47-4224-A653-4B6195C1CABC}" dt="2023-10-27T18:03:31.997" v="654" actId="1035"/>
        <pc:sldMkLst>
          <pc:docMk/>
          <pc:sldMk cId="2442333922" sldId="5666"/>
        </pc:sldMkLst>
        <pc:spChg chg="mod">
          <ac:chgData name="Aranxa Zepeda Herrera" userId="c7bce529-ffec-4142-a2a9-ceaca1e5a224" providerId="ADAL" clId="{B3343E18-CD47-4224-A653-4B6195C1CABC}" dt="2023-10-27T18:03:31.997" v="654" actId="1035"/>
          <ac:spMkLst>
            <pc:docMk/>
            <pc:sldMk cId="2442333922" sldId="5666"/>
            <ac:spMk id="9" creationId="{1986E902-6F64-360B-9F2C-9B1BDDC70B42}"/>
          </ac:spMkLst>
        </pc:spChg>
        <pc:spChg chg="mod">
          <ac:chgData name="Aranxa Zepeda Herrera" userId="c7bce529-ffec-4142-a2a9-ceaca1e5a224" providerId="ADAL" clId="{B3343E18-CD47-4224-A653-4B6195C1CABC}" dt="2023-10-27T18:00:45.126" v="576" actId="20577"/>
          <ac:spMkLst>
            <pc:docMk/>
            <pc:sldMk cId="2442333922" sldId="5666"/>
            <ac:spMk id="17" creationId="{C5D78EE9-70B2-0D60-D583-DAA56D5E77BC}"/>
          </ac:spMkLst>
        </pc:spChg>
        <pc:picChg chg="add del mod">
          <ac:chgData name="Aranxa Zepeda Herrera" userId="c7bce529-ffec-4142-a2a9-ceaca1e5a224" providerId="ADAL" clId="{B3343E18-CD47-4224-A653-4B6195C1CABC}" dt="2023-10-27T17:57:04.061" v="520" actId="478"/>
          <ac:picMkLst>
            <pc:docMk/>
            <pc:sldMk cId="2442333922" sldId="5666"/>
            <ac:picMk id="5" creationId="{DA909141-2A5B-8863-4177-D4F36046E619}"/>
          </ac:picMkLst>
        </pc:picChg>
        <pc:picChg chg="add mod ord">
          <ac:chgData name="Aranxa Zepeda Herrera" userId="c7bce529-ffec-4142-a2a9-ceaca1e5a224" providerId="ADAL" clId="{B3343E18-CD47-4224-A653-4B6195C1CABC}" dt="2023-10-27T17:58:54.996" v="543" actId="1038"/>
          <ac:picMkLst>
            <pc:docMk/>
            <pc:sldMk cId="2442333922" sldId="5666"/>
            <ac:picMk id="10" creationId="{99F4E851-88AB-56A2-A397-5A39D091A357}"/>
          </ac:picMkLst>
        </pc:picChg>
        <pc:picChg chg="add mod ord">
          <ac:chgData name="Aranxa Zepeda Herrera" userId="c7bce529-ffec-4142-a2a9-ceaca1e5a224" providerId="ADAL" clId="{B3343E18-CD47-4224-A653-4B6195C1CABC}" dt="2023-10-27T18:00:48.980" v="577" actId="208"/>
          <ac:picMkLst>
            <pc:docMk/>
            <pc:sldMk cId="2442333922" sldId="5666"/>
            <ac:picMk id="14" creationId="{F5A82B2C-1ECC-1EDB-75CE-678993870AE4}"/>
          </ac:picMkLst>
        </pc:picChg>
        <pc:picChg chg="add mod ord modCrop">
          <ac:chgData name="Aranxa Zepeda Herrera" userId="c7bce529-ffec-4142-a2a9-ceaca1e5a224" providerId="ADAL" clId="{B3343E18-CD47-4224-A653-4B6195C1CABC}" dt="2023-10-27T18:03:26.534" v="652" actId="1035"/>
          <ac:picMkLst>
            <pc:docMk/>
            <pc:sldMk cId="2442333922" sldId="5666"/>
            <ac:picMk id="19" creationId="{8E0C2C3D-D7CC-E53E-1E9F-6CF5A20E705B}"/>
          </ac:picMkLst>
        </pc:picChg>
        <pc:picChg chg="del">
          <ac:chgData name="Aranxa Zepeda Herrera" userId="c7bce529-ffec-4142-a2a9-ceaca1e5a224" providerId="ADAL" clId="{B3343E18-CD47-4224-A653-4B6195C1CABC}" dt="2023-10-27T17:57:29.310" v="523" actId="478"/>
          <ac:picMkLst>
            <pc:docMk/>
            <pc:sldMk cId="2442333922" sldId="5666"/>
            <ac:picMk id="22" creationId="{A38DD341-2B21-3A6C-6E2D-BD4FA16F5B17}"/>
          </ac:picMkLst>
        </pc:picChg>
        <pc:picChg chg="del">
          <ac:chgData name="Aranxa Zepeda Herrera" userId="c7bce529-ffec-4142-a2a9-ceaca1e5a224" providerId="ADAL" clId="{B3343E18-CD47-4224-A653-4B6195C1CABC}" dt="2023-10-27T17:58:26.228" v="536" actId="478"/>
          <ac:picMkLst>
            <pc:docMk/>
            <pc:sldMk cId="2442333922" sldId="5666"/>
            <ac:picMk id="29" creationId="{C67D6113-0058-3856-BED0-8E51052A6D76}"/>
          </ac:picMkLst>
        </pc:picChg>
        <pc:picChg chg="del">
          <ac:chgData name="Aranxa Zepeda Herrera" userId="c7bce529-ffec-4142-a2a9-ceaca1e5a224" providerId="ADAL" clId="{B3343E18-CD47-4224-A653-4B6195C1CABC}" dt="2023-10-27T17:58:46.766" v="539" actId="478"/>
          <ac:picMkLst>
            <pc:docMk/>
            <pc:sldMk cId="2442333922" sldId="5666"/>
            <ac:picMk id="31" creationId="{47A4F580-BC5F-76AE-F92A-8DFE9527E770}"/>
          </ac:picMkLst>
        </pc:picChg>
      </pc:sldChg>
      <pc:sldChg chg="addSp delSp modSp mod">
        <pc:chgData name="Aranxa Zepeda Herrera" userId="c7bce529-ffec-4142-a2a9-ceaca1e5a224" providerId="ADAL" clId="{B3343E18-CD47-4224-A653-4B6195C1CABC}" dt="2023-10-27T18:07:30.424" v="708" actId="1036"/>
        <pc:sldMkLst>
          <pc:docMk/>
          <pc:sldMk cId="1806807409" sldId="5667"/>
        </pc:sldMkLst>
        <pc:spChg chg="mod">
          <ac:chgData name="Aranxa Zepeda Herrera" userId="c7bce529-ffec-4142-a2a9-ceaca1e5a224" providerId="ADAL" clId="{B3343E18-CD47-4224-A653-4B6195C1CABC}" dt="2023-10-27T17:55:33.902" v="513" actId="20577"/>
          <ac:spMkLst>
            <pc:docMk/>
            <pc:sldMk cId="1806807409" sldId="5667"/>
            <ac:spMk id="6" creationId="{672A246B-6495-5683-E29F-F77008207351}"/>
          </ac:spMkLst>
        </pc:spChg>
        <pc:spChg chg="mod">
          <ac:chgData name="Aranxa Zepeda Herrera" userId="c7bce529-ffec-4142-a2a9-ceaca1e5a224" providerId="ADAL" clId="{B3343E18-CD47-4224-A653-4B6195C1CABC}" dt="2023-10-27T18:07:30.424" v="708" actId="1036"/>
          <ac:spMkLst>
            <pc:docMk/>
            <pc:sldMk cId="1806807409" sldId="5667"/>
            <ac:spMk id="15" creationId="{7C31B7A5-09BA-97AF-FB0A-333A2C1DB362}"/>
          </ac:spMkLst>
        </pc:spChg>
        <pc:picChg chg="add mod ord">
          <ac:chgData name="Aranxa Zepeda Herrera" userId="c7bce529-ffec-4142-a2a9-ceaca1e5a224" providerId="ADAL" clId="{B3343E18-CD47-4224-A653-4B6195C1CABC}" dt="2023-10-27T18:01:06.345" v="587" actId="1076"/>
          <ac:picMkLst>
            <pc:docMk/>
            <pc:sldMk cId="1806807409" sldId="5667"/>
            <ac:picMk id="3" creationId="{7B593F05-140F-213F-981B-46DA06865641}"/>
          </ac:picMkLst>
        </pc:picChg>
        <pc:picChg chg="add mod">
          <ac:chgData name="Aranxa Zepeda Herrera" userId="c7bce529-ffec-4142-a2a9-ceaca1e5a224" providerId="ADAL" clId="{B3343E18-CD47-4224-A653-4B6195C1CABC}" dt="2023-10-27T18:07:25.679" v="707" actId="1035"/>
          <ac:picMkLst>
            <pc:docMk/>
            <pc:sldMk cId="1806807409" sldId="5667"/>
            <ac:picMk id="5" creationId="{FA84AC3E-2771-E714-C13D-1AAA032CF79C}"/>
          </ac:picMkLst>
        </pc:picChg>
        <pc:picChg chg="del">
          <ac:chgData name="Aranxa Zepeda Herrera" userId="c7bce529-ffec-4142-a2a9-ceaca1e5a224" providerId="ADAL" clId="{B3343E18-CD47-4224-A653-4B6195C1CABC}" dt="2023-10-27T17:49:41.199" v="321" actId="478"/>
          <ac:picMkLst>
            <pc:docMk/>
            <pc:sldMk cId="1806807409" sldId="5667"/>
            <ac:picMk id="7" creationId="{598BA89D-D784-BB07-10A3-E3C8AD80EA3E}"/>
          </ac:picMkLst>
        </pc:picChg>
        <pc:picChg chg="del mod">
          <ac:chgData name="Aranxa Zepeda Herrera" userId="c7bce529-ffec-4142-a2a9-ceaca1e5a224" providerId="ADAL" clId="{B3343E18-CD47-4224-A653-4B6195C1CABC}" dt="2023-10-27T17:50:31.354" v="370" actId="478"/>
          <ac:picMkLst>
            <pc:docMk/>
            <pc:sldMk cId="1806807409" sldId="5667"/>
            <ac:picMk id="10" creationId="{93D92041-A15C-4CB1-A197-AFF15250A7D7}"/>
          </ac:picMkLst>
        </pc:picChg>
      </pc:sldChg>
    </pc:docChg>
  </pc:docChgLst>
  <pc:docChgLst>
    <pc:chgData name="Aranxa  Zepeda Herrera" userId="c7bce529-ffec-4142-a2a9-ceaca1e5a224" providerId="ADAL" clId="{CD8D212D-DCEF-4065-9CB6-42062F826F6F}"/>
    <pc:docChg chg="undo custSel addSld delSld modSld">
      <pc:chgData name="Aranxa  Zepeda Herrera" userId="c7bce529-ffec-4142-a2a9-ceaca1e5a224" providerId="ADAL" clId="{CD8D212D-DCEF-4065-9CB6-42062F826F6F}" dt="2023-08-07T03:26:34.677" v="25" actId="732"/>
      <pc:docMkLst>
        <pc:docMk/>
      </pc:docMkLst>
      <pc:sldChg chg="modSp mod">
        <pc:chgData name="Aranxa  Zepeda Herrera" userId="c7bce529-ffec-4142-a2a9-ceaca1e5a224" providerId="ADAL" clId="{CD8D212D-DCEF-4065-9CB6-42062F826F6F}" dt="2023-08-07T03:21:33.463" v="5" actId="403"/>
        <pc:sldMkLst>
          <pc:docMk/>
          <pc:sldMk cId="3338080403" sldId="948"/>
        </pc:sldMkLst>
        <pc:spChg chg="mod">
          <ac:chgData name="Aranxa  Zepeda Herrera" userId="c7bce529-ffec-4142-a2a9-ceaca1e5a224" providerId="ADAL" clId="{CD8D212D-DCEF-4065-9CB6-42062F826F6F}" dt="2023-08-07T03:21:33.463" v="5" actId="403"/>
          <ac:spMkLst>
            <pc:docMk/>
            <pc:sldMk cId="3338080403" sldId="948"/>
            <ac:spMk id="9" creationId="{F6286799-6B16-4187-825E-4CDFA6BD2B01}"/>
          </ac:spMkLst>
        </pc:spChg>
      </pc:sldChg>
      <pc:sldChg chg="add del">
        <pc:chgData name="Aranxa  Zepeda Herrera" userId="c7bce529-ffec-4142-a2a9-ceaca1e5a224" providerId="ADAL" clId="{CD8D212D-DCEF-4065-9CB6-42062F826F6F}" dt="2023-08-07T03:21:17.400" v="3"/>
        <pc:sldMkLst>
          <pc:docMk/>
          <pc:sldMk cId="1622742577" sldId="1011"/>
        </pc:sldMkLst>
      </pc:sldChg>
      <pc:sldChg chg="add del">
        <pc:chgData name="Aranxa  Zepeda Herrera" userId="c7bce529-ffec-4142-a2a9-ceaca1e5a224" providerId="ADAL" clId="{CD8D212D-DCEF-4065-9CB6-42062F826F6F}" dt="2023-08-07T03:21:17.400" v="3"/>
        <pc:sldMkLst>
          <pc:docMk/>
          <pc:sldMk cId="1306232964" sldId="1015"/>
        </pc:sldMkLst>
      </pc:sldChg>
      <pc:sldChg chg="add del">
        <pc:chgData name="Aranxa  Zepeda Herrera" userId="c7bce529-ffec-4142-a2a9-ceaca1e5a224" providerId="ADAL" clId="{CD8D212D-DCEF-4065-9CB6-42062F826F6F}" dt="2023-08-07T03:21:17.400" v="3"/>
        <pc:sldMkLst>
          <pc:docMk/>
          <pc:sldMk cId="1686683552" sldId="1016"/>
        </pc:sldMkLst>
      </pc:sldChg>
      <pc:sldChg chg="del">
        <pc:chgData name="Aranxa  Zepeda Herrera" userId="c7bce529-ffec-4142-a2a9-ceaca1e5a224" providerId="ADAL" clId="{CD8D212D-DCEF-4065-9CB6-42062F826F6F}" dt="2023-08-07T03:22:17.871" v="7" actId="47"/>
        <pc:sldMkLst>
          <pc:docMk/>
          <pc:sldMk cId="188181255" sldId="3206"/>
        </pc:sldMkLst>
      </pc:sldChg>
      <pc:sldChg chg="del">
        <pc:chgData name="Aranxa  Zepeda Herrera" userId="c7bce529-ffec-4142-a2a9-ceaca1e5a224" providerId="ADAL" clId="{CD8D212D-DCEF-4065-9CB6-42062F826F6F}" dt="2023-08-07T03:24:49.553" v="15" actId="47"/>
        <pc:sldMkLst>
          <pc:docMk/>
          <pc:sldMk cId="1145383885" sldId="5652"/>
        </pc:sldMkLst>
      </pc:sldChg>
      <pc:sldChg chg="del">
        <pc:chgData name="Aranxa  Zepeda Herrera" userId="c7bce529-ffec-4142-a2a9-ceaca1e5a224" providerId="ADAL" clId="{CD8D212D-DCEF-4065-9CB6-42062F826F6F}" dt="2023-08-07T03:24:50.353" v="16" actId="47"/>
        <pc:sldMkLst>
          <pc:docMk/>
          <pc:sldMk cId="564577021" sldId="5656"/>
        </pc:sldMkLst>
      </pc:sldChg>
      <pc:sldChg chg="modSp mod">
        <pc:chgData name="Aranxa  Zepeda Herrera" userId="c7bce529-ffec-4142-a2a9-ceaca1e5a224" providerId="ADAL" clId="{CD8D212D-DCEF-4065-9CB6-42062F826F6F}" dt="2023-08-07T03:26:34.677" v="25" actId="732"/>
        <pc:sldMkLst>
          <pc:docMk/>
          <pc:sldMk cId="1983986166" sldId="5663"/>
        </pc:sldMkLst>
        <pc:picChg chg="mod modCrop">
          <ac:chgData name="Aranxa  Zepeda Herrera" userId="c7bce529-ffec-4142-a2a9-ceaca1e5a224" providerId="ADAL" clId="{CD8D212D-DCEF-4065-9CB6-42062F826F6F}" dt="2023-08-07T03:26:34.677" v="25" actId="732"/>
          <ac:picMkLst>
            <pc:docMk/>
            <pc:sldMk cId="1983986166" sldId="5663"/>
            <ac:picMk id="3" creationId="{D3C569E0-FA9E-9556-D5F4-EDDD9D55F70C}"/>
          </ac:picMkLst>
        </pc:picChg>
        <pc:picChg chg="mod modCrop">
          <ac:chgData name="Aranxa  Zepeda Herrera" userId="c7bce529-ffec-4142-a2a9-ceaca1e5a224" providerId="ADAL" clId="{CD8D212D-DCEF-4065-9CB6-42062F826F6F}" dt="2023-08-07T03:26:17.183" v="23" actId="732"/>
          <ac:picMkLst>
            <pc:docMk/>
            <pc:sldMk cId="1983986166" sldId="5663"/>
            <ac:picMk id="4" creationId="{F5C06969-F0C5-5918-3305-5A958E3B69C8}"/>
          </ac:picMkLst>
        </pc:picChg>
      </pc:sldChg>
      <pc:sldChg chg="add">
        <pc:chgData name="Aranxa  Zepeda Herrera" userId="c7bce529-ffec-4142-a2a9-ceaca1e5a224" providerId="ADAL" clId="{CD8D212D-DCEF-4065-9CB6-42062F826F6F}" dt="2023-08-07T03:22:15.177" v="6"/>
        <pc:sldMkLst>
          <pc:docMk/>
          <pc:sldMk cId="1806807409" sldId="5667"/>
        </pc:sldMkLst>
      </pc:sldChg>
    </pc:docChg>
  </pc:docChgLst>
  <pc:docChgLst>
    <pc:chgData name="Aranxa Zepeda Herrera" userId="c7bce529-ffec-4142-a2a9-ceaca1e5a224" providerId="ADAL" clId="{773F506F-141D-45BF-9CA6-77F128740078}"/>
    <pc:docChg chg="undo custSel addSld modSld sldOrd">
      <pc:chgData name="Aranxa Zepeda Herrera" userId="c7bce529-ffec-4142-a2a9-ceaca1e5a224" providerId="ADAL" clId="{773F506F-141D-45BF-9CA6-77F128740078}" dt="2023-10-23T17:29:33.926" v="1435" actId="1076"/>
      <pc:docMkLst>
        <pc:docMk/>
      </pc:docMkLst>
      <pc:sldChg chg="addSp delSp modSp mod">
        <pc:chgData name="Aranxa Zepeda Herrera" userId="c7bce529-ffec-4142-a2a9-ceaca1e5a224" providerId="ADAL" clId="{773F506F-141D-45BF-9CA6-77F128740078}" dt="2023-10-20T20:30:08.012" v="1391" actId="1035"/>
        <pc:sldMkLst>
          <pc:docMk/>
          <pc:sldMk cId="3338080403" sldId="948"/>
        </pc:sldMkLst>
        <pc:spChg chg="mod">
          <ac:chgData name="Aranxa Zepeda Herrera" userId="c7bce529-ffec-4142-a2a9-ceaca1e5a224" providerId="ADAL" clId="{773F506F-141D-45BF-9CA6-77F128740078}" dt="2023-10-20T17:52:05.829" v="113" actId="20577"/>
          <ac:spMkLst>
            <pc:docMk/>
            <pc:sldMk cId="3338080403" sldId="948"/>
            <ac:spMk id="6" creationId="{846B5375-9423-48A6-8014-23D7BA324B66}"/>
          </ac:spMkLst>
        </pc:spChg>
        <pc:spChg chg="mod">
          <ac:chgData name="Aranxa Zepeda Herrera" userId="c7bce529-ffec-4142-a2a9-ceaca1e5a224" providerId="ADAL" clId="{773F506F-141D-45BF-9CA6-77F128740078}" dt="2023-10-20T17:54:53.530" v="126" actId="20577"/>
          <ac:spMkLst>
            <pc:docMk/>
            <pc:sldMk cId="3338080403" sldId="948"/>
            <ac:spMk id="7" creationId="{82AA41E7-BC66-4C53-9819-0037564B9CAE}"/>
          </ac:spMkLst>
        </pc:spChg>
        <pc:spChg chg="mod">
          <ac:chgData name="Aranxa Zepeda Herrera" userId="c7bce529-ffec-4142-a2a9-ceaca1e5a224" providerId="ADAL" clId="{773F506F-141D-45BF-9CA6-77F128740078}" dt="2023-10-20T17:55:25.994" v="150" actId="20577"/>
          <ac:spMkLst>
            <pc:docMk/>
            <pc:sldMk cId="3338080403" sldId="948"/>
            <ac:spMk id="9" creationId="{F6286799-6B16-4187-825E-4CDFA6BD2B01}"/>
          </ac:spMkLst>
        </pc:spChg>
        <pc:picChg chg="add mod">
          <ac:chgData name="Aranxa Zepeda Herrera" userId="c7bce529-ffec-4142-a2a9-ceaca1e5a224" providerId="ADAL" clId="{773F506F-141D-45BF-9CA6-77F128740078}" dt="2023-10-20T18:59:38.104" v="915" actId="1038"/>
          <ac:picMkLst>
            <pc:docMk/>
            <pc:sldMk cId="3338080403" sldId="948"/>
            <ac:picMk id="3" creationId="{DDD9BBC3-B4F4-8241-ADA8-0F34D33721E7}"/>
          </ac:picMkLst>
        </pc:picChg>
        <pc:picChg chg="del">
          <ac:chgData name="Aranxa Zepeda Herrera" userId="c7bce529-ffec-4142-a2a9-ceaca1e5a224" providerId="ADAL" clId="{773F506F-141D-45BF-9CA6-77F128740078}" dt="2023-10-20T17:53:45.610" v="116" actId="478"/>
          <ac:picMkLst>
            <pc:docMk/>
            <pc:sldMk cId="3338080403" sldId="948"/>
            <ac:picMk id="4" creationId="{D3281011-1E18-4142-1A46-D44F3EE1674A}"/>
          </ac:picMkLst>
        </pc:picChg>
        <pc:picChg chg="add mod">
          <ac:chgData name="Aranxa Zepeda Herrera" userId="c7bce529-ffec-4142-a2a9-ceaca1e5a224" providerId="ADAL" clId="{773F506F-141D-45BF-9CA6-77F128740078}" dt="2023-10-20T20:30:08.012" v="1391" actId="1035"/>
          <ac:picMkLst>
            <pc:docMk/>
            <pc:sldMk cId="3338080403" sldId="948"/>
            <ac:picMk id="11" creationId="{0892A322-F0D0-E98D-9599-9D3D6E0369CD}"/>
          </ac:picMkLst>
        </pc:picChg>
        <pc:picChg chg="del">
          <ac:chgData name="Aranxa Zepeda Herrera" userId="c7bce529-ffec-4142-a2a9-ceaca1e5a224" providerId="ADAL" clId="{773F506F-141D-45BF-9CA6-77F128740078}" dt="2023-10-20T17:54:41.363" v="121" actId="478"/>
          <ac:picMkLst>
            <pc:docMk/>
            <pc:sldMk cId="3338080403" sldId="948"/>
            <ac:picMk id="12" creationId="{D8590488-FDCF-F74D-68E9-53DCA74B0678}"/>
          </ac:picMkLst>
        </pc:picChg>
      </pc:sldChg>
      <pc:sldChg chg="addSp delSp modSp mod">
        <pc:chgData name="Aranxa Zepeda Herrera" userId="c7bce529-ffec-4142-a2a9-ceaca1e5a224" providerId="ADAL" clId="{773F506F-141D-45BF-9CA6-77F128740078}" dt="2023-10-20T18:59:49.902" v="932" actId="1038"/>
        <pc:sldMkLst>
          <pc:docMk/>
          <pc:sldMk cId="4113949992" sldId="949"/>
        </pc:sldMkLst>
        <pc:spChg chg="mod">
          <ac:chgData name="Aranxa Zepeda Herrera" userId="c7bce529-ffec-4142-a2a9-ceaca1e5a224" providerId="ADAL" clId="{773F506F-141D-45BF-9CA6-77F128740078}" dt="2023-10-20T17:55:42.374" v="152" actId="20577"/>
          <ac:spMkLst>
            <pc:docMk/>
            <pc:sldMk cId="4113949992" sldId="949"/>
            <ac:spMk id="11" creationId="{2A7ED262-8AA6-4BE7-A0E9-20C765C4D3F9}"/>
          </ac:spMkLst>
        </pc:spChg>
        <pc:picChg chg="add mod">
          <ac:chgData name="Aranxa Zepeda Herrera" userId="c7bce529-ffec-4142-a2a9-ceaca1e5a224" providerId="ADAL" clId="{773F506F-141D-45BF-9CA6-77F128740078}" dt="2023-10-20T18:59:49.902" v="932" actId="1038"/>
          <ac:picMkLst>
            <pc:docMk/>
            <pc:sldMk cId="4113949992" sldId="949"/>
            <ac:picMk id="3" creationId="{F03F5469-831C-4CC8-9651-8F888CB61E55}"/>
          </ac:picMkLst>
        </pc:picChg>
        <pc:picChg chg="del">
          <ac:chgData name="Aranxa Zepeda Herrera" userId="c7bce529-ffec-4142-a2a9-ceaca1e5a224" providerId="ADAL" clId="{773F506F-141D-45BF-9CA6-77F128740078}" dt="2023-10-20T17:57:06.275" v="155" actId="478"/>
          <ac:picMkLst>
            <pc:docMk/>
            <pc:sldMk cId="4113949992" sldId="949"/>
            <ac:picMk id="4" creationId="{C027D1C7-0228-8D39-DFE4-89B2B03311A5}"/>
          </ac:picMkLst>
        </pc:picChg>
      </pc:sldChg>
      <pc:sldChg chg="addSp delSp modSp mod">
        <pc:chgData name="Aranxa Zepeda Herrera" userId="c7bce529-ffec-4142-a2a9-ceaca1e5a224" providerId="ADAL" clId="{773F506F-141D-45BF-9CA6-77F128740078}" dt="2023-10-20T18:01:03.930" v="174" actId="1076"/>
        <pc:sldMkLst>
          <pc:docMk/>
          <pc:sldMk cId="1026016386" sldId="950"/>
        </pc:sldMkLst>
        <pc:spChg chg="mod">
          <ac:chgData name="Aranxa Zepeda Herrera" userId="c7bce529-ffec-4142-a2a9-ceaca1e5a224" providerId="ADAL" clId="{773F506F-141D-45BF-9CA6-77F128740078}" dt="2023-10-20T17:57:49.405" v="163" actId="20577"/>
          <ac:spMkLst>
            <pc:docMk/>
            <pc:sldMk cId="1026016386" sldId="950"/>
            <ac:spMk id="6" creationId="{45F0D67E-6099-4FC2-91EA-A0450E960422}"/>
          </ac:spMkLst>
        </pc:spChg>
        <pc:picChg chg="add mod modCrop">
          <ac:chgData name="Aranxa Zepeda Herrera" userId="c7bce529-ffec-4142-a2a9-ceaca1e5a224" providerId="ADAL" clId="{773F506F-141D-45BF-9CA6-77F128740078}" dt="2023-10-20T18:01:03.930" v="174" actId="1076"/>
          <ac:picMkLst>
            <pc:docMk/>
            <pc:sldMk cId="1026016386" sldId="950"/>
            <ac:picMk id="3" creationId="{411086E0-38FF-6523-9C06-14089556A478}"/>
          </ac:picMkLst>
        </pc:picChg>
        <pc:picChg chg="del">
          <ac:chgData name="Aranxa Zepeda Herrera" userId="c7bce529-ffec-4142-a2a9-ceaca1e5a224" providerId="ADAL" clId="{773F506F-141D-45BF-9CA6-77F128740078}" dt="2023-10-20T17:59:57.092" v="165" actId="478"/>
          <ac:picMkLst>
            <pc:docMk/>
            <pc:sldMk cId="1026016386" sldId="950"/>
            <ac:picMk id="4" creationId="{4BD88483-1A99-BAF2-8902-0259B058815C}"/>
          </ac:picMkLst>
        </pc:picChg>
      </pc:sldChg>
      <pc:sldChg chg="addSp delSp modSp mod">
        <pc:chgData name="Aranxa Zepeda Herrera" userId="c7bce529-ffec-4142-a2a9-ceaca1e5a224" providerId="ADAL" clId="{773F506F-141D-45BF-9CA6-77F128740078}" dt="2023-10-20T19:03:37.721" v="956" actId="732"/>
        <pc:sldMkLst>
          <pc:docMk/>
          <pc:sldMk cId="2711336626" sldId="952"/>
        </pc:sldMkLst>
        <pc:spChg chg="mod">
          <ac:chgData name="Aranxa Zepeda Herrera" userId="c7bce529-ffec-4142-a2a9-ceaca1e5a224" providerId="ADAL" clId="{773F506F-141D-45BF-9CA6-77F128740078}" dt="2023-10-20T19:03:31.951" v="955" actId="1076"/>
          <ac:spMkLst>
            <pc:docMk/>
            <pc:sldMk cId="2711336626" sldId="952"/>
            <ac:spMk id="3" creationId="{0BE117D5-C839-8FDF-4910-7F3018D9E088}"/>
          </ac:spMkLst>
        </pc:spChg>
        <pc:spChg chg="mod">
          <ac:chgData name="Aranxa Zepeda Herrera" userId="c7bce529-ffec-4142-a2a9-ceaca1e5a224" providerId="ADAL" clId="{773F506F-141D-45BF-9CA6-77F128740078}" dt="2023-10-20T18:01:08.120" v="176" actId="20577"/>
          <ac:spMkLst>
            <pc:docMk/>
            <pc:sldMk cId="2711336626" sldId="952"/>
            <ac:spMk id="6" creationId="{846B5375-9423-48A6-8014-23D7BA324B66}"/>
          </ac:spMkLst>
        </pc:spChg>
        <pc:spChg chg="mod">
          <ac:chgData name="Aranxa Zepeda Herrera" userId="c7bce529-ffec-4142-a2a9-ceaca1e5a224" providerId="ADAL" clId="{773F506F-141D-45BF-9CA6-77F128740078}" dt="2023-10-20T18:03:02.652" v="196" actId="20577"/>
          <ac:spMkLst>
            <pc:docMk/>
            <pc:sldMk cId="2711336626" sldId="952"/>
            <ac:spMk id="17" creationId="{2BD5CC9D-4958-85E2-5220-199AF197F9C7}"/>
          </ac:spMkLst>
        </pc:spChg>
        <pc:picChg chg="del">
          <ac:chgData name="Aranxa Zepeda Herrera" userId="c7bce529-ffec-4142-a2a9-ceaca1e5a224" providerId="ADAL" clId="{773F506F-141D-45BF-9CA6-77F128740078}" dt="2023-10-20T18:01:38.751" v="178" actId="478"/>
          <ac:picMkLst>
            <pc:docMk/>
            <pc:sldMk cId="2711336626" sldId="952"/>
            <ac:picMk id="7" creationId="{7E2AC924-B048-A87E-EF23-67B9B680FB08}"/>
          </ac:picMkLst>
        </pc:picChg>
        <pc:picChg chg="add mod">
          <ac:chgData name="Aranxa Zepeda Herrera" userId="c7bce529-ffec-4142-a2a9-ceaca1e5a224" providerId="ADAL" clId="{773F506F-141D-45BF-9CA6-77F128740078}" dt="2023-10-20T19:03:14.684" v="952" actId="1035"/>
          <ac:picMkLst>
            <pc:docMk/>
            <pc:sldMk cId="2711336626" sldId="952"/>
            <ac:picMk id="8" creationId="{B17F197C-1A8E-D817-CBF9-C1EECAF2EAD0}"/>
          </ac:picMkLst>
        </pc:picChg>
        <pc:picChg chg="del">
          <ac:chgData name="Aranxa Zepeda Herrera" userId="c7bce529-ffec-4142-a2a9-ceaca1e5a224" providerId="ADAL" clId="{773F506F-141D-45BF-9CA6-77F128740078}" dt="2023-10-20T18:02:35.414" v="186" actId="478"/>
          <ac:picMkLst>
            <pc:docMk/>
            <pc:sldMk cId="2711336626" sldId="952"/>
            <ac:picMk id="10" creationId="{7D159798-009D-5CB0-B9C0-F7B85C0A4331}"/>
          </ac:picMkLst>
        </pc:picChg>
        <pc:picChg chg="add mod modCrop">
          <ac:chgData name="Aranxa Zepeda Herrera" userId="c7bce529-ffec-4142-a2a9-ceaca1e5a224" providerId="ADAL" clId="{773F506F-141D-45BF-9CA6-77F128740078}" dt="2023-10-20T19:03:37.721" v="956" actId="732"/>
          <ac:picMkLst>
            <pc:docMk/>
            <pc:sldMk cId="2711336626" sldId="952"/>
            <ac:picMk id="11" creationId="{9022CB3D-BF87-4ACE-D036-AD2A440866EC}"/>
          </ac:picMkLst>
        </pc:picChg>
      </pc:sldChg>
      <pc:sldChg chg="addSp delSp modSp mod">
        <pc:chgData name="Aranxa Zepeda Herrera" userId="c7bce529-ffec-4142-a2a9-ceaca1e5a224" providerId="ADAL" clId="{773F506F-141D-45BF-9CA6-77F128740078}" dt="2023-10-20T18:06:26.934" v="245" actId="1076"/>
        <pc:sldMkLst>
          <pc:docMk/>
          <pc:sldMk cId="1166874769" sldId="953"/>
        </pc:sldMkLst>
        <pc:spChg chg="mod">
          <ac:chgData name="Aranxa Zepeda Herrera" userId="c7bce529-ffec-4142-a2a9-ceaca1e5a224" providerId="ADAL" clId="{773F506F-141D-45BF-9CA6-77F128740078}" dt="2023-10-20T18:03:54.371" v="223" actId="20577"/>
          <ac:spMkLst>
            <pc:docMk/>
            <pc:sldMk cId="1166874769" sldId="953"/>
            <ac:spMk id="11" creationId="{2A7ED262-8AA6-4BE7-A0E9-20C765C4D3F9}"/>
          </ac:spMkLst>
        </pc:spChg>
        <pc:picChg chg="del">
          <ac:chgData name="Aranxa Zepeda Herrera" userId="c7bce529-ffec-4142-a2a9-ceaca1e5a224" providerId="ADAL" clId="{773F506F-141D-45BF-9CA6-77F128740078}" dt="2023-10-20T18:03:39.095" v="215" actId="478"/>
          <ac:picMkLst>
            <pc:docMk/>
            <pc:sldMk cId="1166874769" sldId="953"/>
            <ac:picMk id="3" creationId="{E5DB541C-CEBA-2800-63B1-255C0A4760A3}"/>
          </ac:picMkLst>
        </pc:picChg>
        <pc:picChg chg="add mod modCrop">
          <ac:chgData name="Aranxa Zepeda Herrera" userId="c7bce529-ffec-4142-a2a9-ceaca1e5a224" providerId="ADAL" clId="{773F506F-141D-45BF-9CA6-77F128740078}" dt="2023-10-20T18:06:26.934" v="245" actId="1076"/>
          <ac:picMkLst>
            <pc:docMk/>
            <pc:sldMk cId="1166874769" sldId="953"/>
            <ac:picMk id="4" creationId="{51061A50-1D33-4E48-D8DA-E286EA60CE20}"/>
          </ac:picMkLst>
        </pc:picChg>
      </pc:sldChg>
      <pc:sldChg chg="addSp delSp modSp mod">
        <pc:chgData name="Aranxa Zepeda Herrera" userId="c7bce529-ffec-4142-a2a9-ceaca1e5a224" providerId="ADAL" clId="{773F506F-141D-45BF-9CA6-77F128740078}" dt="2023-10-20T18:06:19.736" v="243" actId="1076"/>
        <pc:sldMkLst>
          <pc:docMk/>
          <pc:sldMk cId="2604749361" sldId="954"/>
        </pc:sldMkLst>
        <pc:spChg chg="mod">
          <ac:chgData name="Aranxa Zepeda Herrera" userId="c7bce529-ffec-4142-a2a9-ceaca1e5a224" providerId="ADAL" clId="{773F506F-141D-45BF-9CA6-77F128740078}" dt="2023-10-20T18:04:06.036" v="232" actId="20577"/>
          <ac:spMkLst>
            <pc:docMk/>
            <pc:sldMk cId="2604749361" sldId="954"/>
            <ac:spMk id="6" creationId="{45F0D67E-6099-4FC2-91EA-A0450E960422}"/>
          </ac:spMkLst>
        </pc:spChg>
        <pc:picChg chg="del">
          <ac:chgData name="Aranxa Zepeda Herrera" userId="c7bce529-ffec-4142-a2a9-ceaca1e5a224" providerId="ADAL" clId="{773F506F-141D-45BF-9CA6-77F128740078}" dt="2023-10-20T18:04:07.321" v="233" actId="478"/>
          <ac:picMkLst>
            <pc:docMk/>
            <pc:sldMk cId="2604749361" sldId="954"/>
            <ac:picMk id="3" creationId="{C0F4320B-876C-6336-2E12-CBD5713E494F}"/>
          </ac:picMkLst>
        </pc:picChg>
        <pc:picChg chg="add mod modCrop">
          <ac:chgData name="Aranxa Zepeda Herrera" userId="c7bce529-ffec-4142-a2a9-ceaca1e5a224" providerId="ADAL" clId="{773F506F-141D-45BF-9CA6-77F128740078}" dt="2023-10-20T18:06:19.736" v="243" actId="1076"/>
          <ac:picMkLst>
            <pc:docMk/>
            <pc:sldMk cId="2604749361" sldId="954"/>
            <ac:picMk id="4" creationId="{088FDF55-50C3-AFC1-F131-DBEAB5C06C89}"/>
          </ac:picMkLst>
        </pc:picChg>
      </pc:sldChg>
      <pc:sldChg chg="addSp delSp modSp mod">
        <pc:chgData name="Aranxa Zepeda Herrera" userId="c7bce529-ffec-4142-a2a9-ceaca1e5a224" providerId="ADAL" clId="{773F506F-141D-45BF-9CA6-77F128740078}" dt="2023-10-20T00:42:52.054" v="103" actId="1076"/>
        <pc:sldMkLst>
          <pc:docMk/>
          <pc:sldMk cId="1622742577" sldId="1011"/>
        </pc:sldMkLst>
        <pc:spChg chg="mod ord">
          <ac:chgData name="Aranxa Zepeda Herrera" userId="c7bce529-ffec-4142-a2a9-ceaca1e5a224" providerId="ADAL" clId="{773F506F-141D-45BF-9CA6-77F128740078}" dt="2023-10-20T00:42:52.054" v="103" actId="1076"/>
          <ac:spMkLst>
            <pc:docMk/>
            <pc:sldMk cId="1622742577" sldId="1011"/>
            <ac:spMk id="10" creationId="{6855F4FB-C0ED-994D-CE8C-8D8C119AFA50}"/>
          </ac:spMkLst>
        </pc:spChg>
        <pc:spChg chg="mod ord">
          <ac:chgData name="Aranxa Zepeda Herrera" userId="c7bce529-ffec-4142-a2a9-ceaca1e5a224" providerId="ADAL" clId="{773F506F-141D-45BF-9CA6-77F128740078}" dt="2023-10-20T00:42:38.597" v="101" actId="1038"/>
          <ac:spMkLst>
            <pc:docMk/>
            <pc:sldMk cId="1622742577" sldId="1011"/>
            <ac:spMk id="19" creationId="{520392BB-404A-D046-DC38-1540C42A9EF9}"/>
          </ac:spMkLst>
        </pc:spChg>
        <pc:spChg chg="mod">
          <ac:chgData name="Aranxa Zepeda Herrera" userId="c7bce529-ffec-4142-a2a9-ceaca1e5a224" providerId="ADAL" clId="{773F506F-141D-45BF-9CA6-77F128740078}" dt="2023-10-20T00:34:02.402" v="1" actId="20577"/>
          <ac:spMkLst>
            <pc:docMk/>
            <pc:sldMk cId="1622742577" sldId="1011"/>
            <ac:spMk id="32" creationId="{367EF0EE-D00D-4131-97C7-CF5F7D03701C}"/>
          </ac:spMkLst>
        </pc:spChg>
        <pc:picChg chg="add mod modCrop">
          <ac:chgData name="Aranxa Zepeda Herrera" userId="c7bce529-ffec-4142-a2a9-ceaca1e5a224" providerId="ADAL" clId="{773F506F-141D-45BF-9CA6-77F128740078}" dt="2023-10-20T00:35:28.885" v="9" actId="732"/>
          <ac:picMkLst>
            <pc:docMk/>
            <pc:sldMk cId="1622742577" sldId="1011"/>
            <ac:picMk id="3" creationId="{432F9E34-DD53-AA2B-CA02-2DE44F43874C}"/>
          </ac:picMkLst>
        </pc:picChg>
        <pc:picChg chg="add mod">
          <ac:chgData name="Aranxa Zepeda Herrera" userId="c7bce529-ffec-4142-a2a9-ceaca1e5a224" providerId="ADAL" clId="{773F506F-141D-45BF-9CA6-77F128740078}" dt="2023-10-20T00:42:46.078" v="102" actId="14100"/>
          <ac:picMkLst>
            <pc:docMk/>
            <pc:sldMk cId="1622742577" sldId="1011"/>
            <ac:picMk id="5" creationId="{F970479C-079E-C428-1205-220921D57BCB}"/>
          </ac:picMkLst>
        </pc:picChg>
        <pc:picChg chg="del">
          <ac:chgData name="Aranxa Zepeda Herrera" userId="c7bce529-ffec-4142-a2a9-ceaca1e5a224" providerId="ADAL" clId="{773F506F-141D-45BF-9CA6-77F128740078}" dt="2023-10-20T00:34:13.021" v="4" actId="478"/>
          <ac:picMkLst>
            <pc:docMk/>
            <pc:sldMk cId="1622742577" sldId="1011"/>
            <ac:picMk id="7" creationId="{E86CA504-EDC1-0B31-D8CC-DB53B79D9585}"/>
          </ac:picMkLst>
        </pc:picChg>
        <pc:picChg chg="add mod ord">
          <ac:chgData name="Aranxa Zepeda Herrera" userId="c7bce529-ffec-4142-a2a9-ceaca1e5a224" providerId="ADAL" clId="{773F506F-141D-45BF-9CA6-77F128740078}" dt="2023-10-20T00:41:09.636" v="74" actId="171"/>
          <ac:picMkLst>
            <pc:docMk/>
            <pc:sldMk cId="1622742577" sldId="1011"/>
            <ac:picMk id="8" creationId="{F3293016-1851-B4F0-5B0F-E0787D35608A}"/>
          </ac:picMkLst>
        </pc:picChg>
        <pc:picChg chg="del">
          <ac:chgData name="Aranxa Zepeda Herrera" userId="c7bce529-ffec-4142-a2a9-ceaca1e5a224" providerId="ADAL" clId="{773F506F-141D-45BF-9CA6-77F128740078}" dt="2023-10-20T00:36:01.857" v="13" actId="478"/>
          <ac:picMkLst>
            <pc:docMk/>
            <pc:sldMk cId="1622742577" sldId="1011"/>
            <ac:picMk id="11" creationId="{4FD4A88A-E18A-A9B3-52AD-81D78BDB0B29}"/>
          </ac:picMkLst>
        </pc:picChg>
        <pc:picChg chg="ord">
          <ac:chgData name="Aranxa Zepeda Herrera" userId="c7bce529-ffec-4142-a2a9-ceaca1e5a224" providerId="ADAL" clId="{773F506F-141D-45BF-9CA6-77F128740078}" dt="2023-10-20T00:41:16.599" v="75" actId="166"/>
          <ac:picMkLst>
            <pc:docMk/>
            <pc:sldMk cId="1622742577" sldId="1011"/>
            <ac:picMk id="13" creationId="{286151D4-C4FF-43F8-B9DE-6CE6DF648D1B}"/>
          </ac:picMkLst>
        </pc:picChg>
        <pc:picChg chg="del">
          <ac:chgData name="Aranxa Zepeda Herrera" userId="c7bce529-ffec-4142-a2a9-ceaca1e5a224" providerId="ADAL" clId="{773F506F-141D-45BF-9CA6-77F128740078}" dt="2023-10-20T00:36:03.885" v="14" actId="478"/>
          <ac:picMkLst>
            <pc:docMk/>
            <pc:sldMk cId="1622742577" sldId="1011"/>
            <ac:picMk id="15" creationId="{C1F7EA57-C036-A9D8-782B-B8135F639B9B}"/>
          </ac:picMkLst>
        </pc:picChg>
      </pc:sldChg>
      <pc:sldChg chg="addSp delSp modSp mod">
        <pc:chgData name="Aranxa Zepeda Herrera" userId="c7bce529-ffec-4142-a2a9-ceaca1e5a224" providerId="ADAL" clId="{773F506F-141D-45BF-9CA6-77F128740078}" dt="2023-10-20T00:43:15.390" v="108" actId="14100"/>
        <pc:sldMkLst>
          <pc:docMk/>
          <pc:sldMk cId="1306232964" sldId="1015"/>
        </pc:sldMkLst>
        <pc:spChg chg="mod ord">
          <ac:chgData name="Aranxa Zepeda Herrera" userId="c7bce529-ffec-4142-a2a9-ceaca1e5a224" providerId="ADAL" clId="{773F506F-141D-45BF-9CA6-77F128740078}" dt="2023-10-20T00:43:00.404" v="106" actId="1038"/>
          <ac:spMkLst>
            <pc:docMk/>
            <pc:sldMk cId="1306232964" sldId="1015"/>
            <ac:spMk id="4" creationId="{9C78C6F6-349E-2E2E-8A8D-0995BDB346BF}"/>
          </ac:spMkLst>
        </pc:spChg>
        <pc:spChg chg="mod ord">
          <ac:chgData name="Aranxa Zepeda Herrera" userId="c7bce529-ffec-4142-a2a9-ceaca1e5a224" providerId="ADAL" clId="{773F506F-141D-45BF-9CA6-77F128740078}" dt="2023-10-20T00:40:09.298" v="52" actId="1076"/>
          <ac:spMkLst>
            <pc:docMk/>
            <pc:sldMk cId="1306232964" sldId="1015"/>
            <ac:spMk id="5" creationId="{A613A7F5-A2E5-BE1E-D674-D2C65A70130E}"/>
          </ac:spMkLst>
        </pc:spChg>
        <pc:spChg chg="mod">
          <ac:chgData name="Aranxa Zepeda Herrera" userId="c7bce529-ffec-4142-a2a9-ceaca1e5a224" providerId="ADAL" clId="{773F506F-141D-45BF-9CA6-77F128740078}" dt="2023-10-20T00:40:05.533" v="51" actId="20577"/>
          <ac:spMkLst>
            <pc:docMk/>
            <pc:sldMk cId="1306232964" sldId="1015"/>
            <ac:spMk id="32" creationId="{367EF0EE-D00D-4131-97C7-CF5F7D03701C}"/>
          </ac:spMkLst>
        </pc:spChg>
        <pc:picChg chg="add mod">
          <ac:chgData name="Aranxa Zepeda Herrera" userId="c7bce529-ffec-4142-a2a9-ceaca1e5a224" providerId="ADAL" clId="{773F506F-141D-45BF-9CA6-77F128740078}" dt="2023-10-20T00:43:15.390" v="108" actId="14100"/>
          <ac:picMkLst>
            <pc:docMk/>
            <pc:sldMk cId="1306232964" sldId="1015"/>
            <ac:picMk id="3" creationId="{BCE8A9FE-4699-8D10-C51F-691DD0467011}"/>
          </ac:picMkLst>
        </pc:picChg>
        <pc:picChg chg="del">
          <ac:chgData name="Aranxa Zepeda Herrera" userId="c7bce529-ffec-4142-a2a9-ceaca1e5a224" providerId="ADAL" clId="{773F506F-141D-45BF-9CA6-77F128740078}" dt="2023-10-20T00:36:10.488" v="17" actId="478"/>
          <ac:picMkLst>
            <pc:docMk/>
            <pc:sldMk cId="1306232964" sldId="1015"/>
            <ac:picMk id="6" creationId="{7012052F-5106-9759-BC9A-CE752B99B1E0}"/>
          </ac:picMkLst>
        </pc:picChg>
        <pc:picChg chg="add mod">
          <ac:chgData name="Aranxa Zepeda Herrera" userId="c7bce529-ffec-4142-a2a9-ceaca1e5a224" providerId="ADAL" clId="{773F506F-141D-45BF-9CA6-77F128740078}" dt="2023-10-20T00:39:47.898" v="46" actId="14100"/>
          <ac:picMkLst>
            <pc:docMk/>
            <pc:sldMk cId="1306232964" sldId="1015"/>
            <ac:picMk id="7" creationId="{B9E6DCD2-D59A-5644-CE60-D31AA676DC51}"/>
          </ac:picMkLst>
        </pc:picChg>
        <pc:picChg chg="del">
          <ac:chgData name="Aranxa Zepeda Herrera" userId="c7bce529-ffec-4142-a2a9-ceaca1e5a224" providerId="ADAL" clId="{773F506F-141D-45BF-9CA6-77F128740078}" dt="2023-10-20T00:36:06.348" v="15" actId="478"/>
          <ac:picMkLst>
            <pc:docMk/>
            <pc:sldMk cId="1306232964" sldId="1015"/>
            <ac:picMk id="8" creationId="{A5BA2A47-4909-FB45-C171-D6DA2E9FB71C}"/>
          </ac:picMkLst>
        </pc:picChg>
        <pc:picChg chg="add mod">
          <ac:chgData name="Aranxa Zepeda Herrera" userId="c7bce529-ffec-4142-a2a9-ceaca1e5a224" providerId="ADAL" clId="{773F506F-141D-45BF-9CA6-77F128740078}" dt="2023-10-20T00:43:07.133" v="107" actId="14100"/>
          <ac:picMkLst>
            <pc:docMk/>
            <pc:sldMk cId="1306232964" sldId="1015"/>
            <ac:picMk id="10" creationId="{C03D4FBC-8A48-F7AB-2113-F05914FCAD16}"/>
          </ac:picMkLst>
        </pc:picChg>
        <pc:picChg chg="del">
          <ac:chgData name="Aranxa Zepeda Herrera" userId="c7bce529-ffec-4142-a2a9-ceaca1e5a224" providerId="ADAL" clId="{773F506F-141D-45BF-9CA6-77F128740078}" dt="2023-10-20T00:40:13.106" v="53" actId="478"/>
          <ac:picMkLst>
            <pc:docMk/>
            <pc:sldMk cId="1306232964" sldId="1015"/>
            <ac:picMk id="11" creationId="{814F6D10-C4F6-5C65-55A2-6F93353D10AB}"/>
          </ac:picMkLst>
        </pc:picChg>
        <pc:picChg chg="ord">
          <ac:chgData name="Aranxa Zepeda Herrera" userId="c7bce529-ffec-4142-a2a9-ceaca1e5a224" providerId="ADAL" clId="{773F506F-141D-45BF-9CA6-77F128740078}" dt="2023-10-20T00:41:43.924" v="81" actId="166"/>
          <ac:picMkLst>
            <pc:docMk/>
            <pc:sldMk cId="1306232964" sldId="1015"/>
            <ac:picMk id="16" creationId="{3A2A2D5F-2FF2-4044-A02E-4C265B418FF3}"/>
          </ac:picMkLst>
        </pc:picChg>
      </pc:sldChg>
      <pc:sldChg chg="addSp delSp modSp mod">
        <pc:chgData name="Aranxa Zepeda Herrera" userId="c7bce529-ffec-4142-a2a9-ceaca1e5a224" providerId="ADAL" clId="{773F506F-141D-45BF-9CA6-77F128740078}" dt="2023-10-20T00:45:20.631" v="111" actId="20577"/>
        <pc:sldMkLst>
          <pc:docMk/>
          <pc:sldMk cId="1686683552" sldId="1016"/>
        </pc:sldMkLst>
        <pc:spChg chg="mod ord">
          <ac:chgData name="Aranxa Zepeda Herrera" userId="c7bce529-ffec-4142-a2a9-ceaca1e5a224" providerId="ADAL" clId="{773F506F-141D-45BF-9CA6-77F128740078}" dt="2023-10-20T00:40:30.643" v="63" actId="1038"/>
          <ac:spMkLst>
            <pc:docMk/>
            <pc:sldMk cId="1686683552" sldId="1016"/>
            <ac:spMk id="4" creationId="{84AD0877-CA04-077D-4A4A-A9E1394A151F}"/>
          </ac:spMkLst>
        </pc:spChg>
        <pc:spChg chg="mod ord">
          <ac:chgData name="Aranxa Zepeda Herrera" userId="c7bce529-ffec-4142-a2a9-ceaca1e5a224" providerId="ADAL" clId="{773F506F-141D-45BF-9CA6-77F128740078}" dt="2023-10-20T00:43:22.471" v="109" actId="1076"/>
          <ac:spMkLst>
            <pc:docMk/>
            <pc:sldMk cId="1686683552" sldId="1016"/>
            <ac:spMk id="9" creationId="{63331F76-A73A-EEB7-37AC-CF2AF7DEB69A}"/>
          </ac:spMkLst>
        </pc:spChg>
        <pc:spChg chg="mod">
          <ac:chgData name="Aranxa Zepeda Herrera" userId="c7bce529-ffec-4142-a2a9-ceaca1e5a224" providerId="ADAL" clId="{773F506F-141D-45BF-9CA6-77F128740078}" dt="2023-10-20T00:45:20.631" v="111" actId="20577"/>
          <ac:spMkLst>
            <pc:docMk/>
            <pc:sldMk cId="1686683552" sldId="1016"/>
            <ac:spMk id="32" creationId="{367EF0EE-D00D-4131-97C7-CF5F7D03701C}"/>
          </ac:spMkLst>
        </pc:spChg>
        <pc:picChg chg="add mod">
          <ac:chgData name="Aranxa Zepeda Herrera" userId="c7bce529-ffec-4142-a2a9-ceaca1e5a224" providerId="ADAL" clId="{773F506F-141D-45BF-9CA6-77F128740078}" dt="2023-10-20T00:38:09.168" v="31" actId="14100"/>
          <ac:picMkLst>
            <pc:docMk/>
            <pc:sldMk cId="1686683552" sldId="1016"/>
            <ac:picMk id="3" creationId="{27F5D5A6-2A52-B84F-2086-18C1A60FD069}"/>
          </ac:picMkLst>
        </pc:picChg>
        <pc:picChg chg="del">
          <ac:chgData name="Aranxa Zepeda Herrera" userId="c7bce529-ffec-4142-a2a9-ceaca1e5a224" providerId="ADAL" clId="{773F506F-141D-45BF-9CA6-77F128740078}" dt="2023-10-20T00:37:16.134" v="27" actId="478"/>
          <ac:picMkLst>
            <pc:docMk/>
            <pc:sldMk cId="1686683552" sldId="1016"/>
            <ac:picMk id="5" creationId="{B790BAB4-2FE6-70E3-6254-873C9E000FA5}"/>
          </ac:picMkLst>
        </pc:picChg>
        <pc:picChg chg="add mod ord">
          <ac:chgData name="Aranxa Zepeda Herrera" userId="c7bce529-ffec-4142-a2a9-ceaca1e5a224" providerId="ADAL" clId="{773F506F-141D-45BF-9CA6-77F128740078}" dt="2023-10-20T00:41:55.731" v="84" actId="14100"/>
          <ac:picMkLst>
            <pc:docMk/>
            <pc:sldMk cId="1686683552" sldId="1016"/>
            <ac:picMk id="6" creationId="{CD8454C7-0D79-0395-FA03-845522D950B6}"/>
          </ac:picMkLst>
        </pc:picChg>
        <pc:picChg chg="del">
          <ac:chgData name="Aranxa Zepeda Herrera" userId="c7bce529-ffec-4142-a2a9-ceaca1e5a224" providerId="ADAL" clId="{773F506F-141D-45BF-9CA6-77F128740078}" dt="2023-10-20T00:36:58.233" v="25" actId="478"/>
          <ac:picMkLst>
            <pc:docMk/>
            <pc:sldMk cId="1686683552" sldId="1016"/>
            <ac:picMk id="7" creationId="{323ACC9E-C2F2-260C-4211-789D536A929C}"/>
          </ac:picMkLst>
        </pc:picChg>
        <pc:picChg chg="add mod">
          <ac:chgData name="Aranxa Zepeda Herrera" userId="c7bce529-ffec-4142-a2a9-ceaca1e5a224" providerId="ADAL" clId="{773F506F-141D-45BF-9CA6-77F128740078}" dt="2023-10-20T00:42:15.439" v="89" actId="14100"/>
          <ac:picMkLst>
            <pc:docMk/>
            <pc:sldMk cId="1686683552" sldId="1016"/>
            <ac:picMk id="10" creationId="{568BDE37-6386-D309-2997-337496241EAC}"/>
          </ac:picMkLst>
        </pc:picChg>
        <pc:picChg chg="del">
          <ac:chgData name="Aranxa Zepeda Herrera" userId="c7bce529-ffec-4142-a2a9-ceaca1e5a224" providerId="ADAL" clId="{773F506F-141D-45BF-9CA6-77F128740078}" dt="2023-10-20T00:40:36.186" v="66" actId="478"/>
          <ac:picMkLst>
            <pc:docMk/>
            <pc:sldMk cId="1686683552" sldId="1016"/>
            <ac:picMk id="11" creationId="{1FA2BF10-E34C-1E2F-E754-E19D0D635BDC}"/>
          </ac:picMkLst>
        </pc:picChg>
        <pc:picChg chg="ord">
          <ac:chgData name="Aranxa Zepeda Herrera" userId="c7bce529-ffec-4142-a2a9-ceaca1e5a224" providerId="ADAL" clId="{773F506F-141D-45BF-9CA6-77F128740078}" dt="2023-10-20T00:42:12.982" v="88" actId="166"/>
          <ac:picMkLst>
            <pc:docMk/>
            <pc:sldMk cId="1686683552" sldId="1016"/>
            <ac:picMk id="17" creationId="{39571F6C-33FC-4B1A-9A1C-309D9D2C43B5}"/>
          </ac:picMkLst>
        </pc:picChg>
      </pc:sldChg>
      <pc:sldChg chg="addSp delSp modSp mod">
        <pc:chgData name="Aranxa Zepeda Herrera" userId="c7bce529-ffec-4142-a2a9-ceaca1e5a224" providerId="ADAL" clId="{773F506F-141D-45BF-9CA6-77F128740078}" dt="2023-10-20T20:32:51.779" v="1424" actId="208"/>
        <pc:sldMkLst>
          <pc:docMk/>
          <pc:sldMk cId="3354801092" sldId="2914"/>
        </pc:sldMkLst>
        <pc:spChg chg="mod">
          <ac:chgData name="Aranxa Zepeda Herrera" userId="c7bce529-ffec-4142-a2a9-ceaca1e5a224" providerId="ADAL" clId="{773F506F-141D-45BF-9CA6-77F128740078}" dt="2023-10-20T20:32:32.924" v="1417" actId="1038"/>
          <ac:spMkLst>
            <pc:docMk/>
            <pc:sldMk cId="3354801092" sldId="2914"/>
            <ac:spMk id="2" creationId="{CEB22AF2-375E-9A93-5707-BCE2107EF470}"/>
          </ac:spMkLst>
        </pc:spChg>
        <pc:spChg chg="mod">
          <ac:chgData name="Aranxa Zepeda Herrera" userId="c7bce529-ffec-4142-a2a9-ceaca1e5a224" providerId="ADAL" clId="{773F506F-141D-45BF-9CA6-77F128740078}" dt="2023-10-20T20:32:34.471" v="1419" actId="1038"/>
          <ac:spMkLst>
            <pc:docMk/>
            <pc:sldMk cId="3354801092" sldId="2914"/>
            <ac:spMk id="4" creationId="{AEF8604C-6D83-07F9-4B1B-2CCCBAC93AB9}"/>
          </ac:spMkLst>
        </pc:spChg>
        <pc:spChg chg="mod">
          <ac:chgData name="Aranxa Zepeda Herrera" userId="c7bce529-ffec-4142-a2a9-ceaca1e5a224" providerId="ADAL" clId="{773F506F-141D-45BF-9CA6-77F128740078}" dt="2023-10-20T20:03:15.265" v="1100" actId="20577"/>
          <ac:spMkLst>
            <pc:docMk/>
            <pc:sldMk cId="3354801092" sldId="2914"/>
            <ac:spMk id="18" creationId="{F7F5D534-81AF-4784-A10D-CB3EECA19EA8}"/>
          </ac:spMkLst>
        </pc:spChg>
        <pc:spChg chg="mod">
          <ac:chgData name="Aranxa Zepeda Herrera" userId="c7bce529-ffec-4142-a2a9-ceaca1e5a224" providerId="ADAL" clId="{773F506F-141D-45BF-9CA6-77F128740078}" dt="2023-10-20T20:09:48.055" v="1197" actId="1037"/>
          <ac:spMkLst>
            <pc:docMk/>
            <pc:sldMk cId="3354801092" sldId="2914"/>
            <ac:spMk id="20" creationId="{7716817D-1174-78A8-A9D0-E6BFBA69EFCB}"/>
          </ac:spMkLst>
        </pc:spChg>
        <pc:spChg chg="mod">
          <ac:chgData name="Aranxa Zepeda Herrera" userId="c7bce529-ffec-4142-a2a9-ceaca1e5a224" providerId="ADAL" clId="{773F506F-141D-45BF-9CA6-77F128740078}" dt="2023-10-20T20:12:28.887" v="1222" actId="1076"/>
          <ac:spMkLst>
            <pc:docMk/>
            <pc:sldMk cId="3354801092" sldId="2914"/>
            <ac:spMk id="30" creationId="{196FD4FF-758A-703A-F34C-26019903C0C9}"/>
          </ac:spMkLst>
        </pc:spChg>
        <pc:spChg chg="del mod">
          <ac:chgData name="Aranxa Zepeda Herrera" userId="c7bce529-ffec-4142-a2a9-ceaca1e5a224" providerId="ADAL" clId="{773F506F-141D-45BF-9CA6-77F128740078}" dt="2023-10-20T20:11:55.603" v="1201" actId="478"/>
          <ac:spMkLst>
            <pc:docMk/>
            <pc:sldMk cId="3354801092" sldId="2914"/>
            <ac:spMk id="49" creationId="{4AD1E507-ACEE-5F0E-B6EB-15BE48D6B1AF}"/>
          </ac:spMkLst>
        </pc:spChg>
        <pc:grpChg chg="del">
          <ac:chgData name="Aranxa Zepeda Herrera" userId="c7bce529-ffec-4142-a2a9-ceaca1e5a224" providerId="ADAL" clId="{773F506F-141D-45BF-9CA6-77F128740078}" dt="2023-10-20T20:06:27.030" v="1136" actId="478"/>
          <ac:grpSpMkLst>
            <pc:docMk/>
            <pc:sldMk cId="3354801092" sldId="2914"/>
            <ac:grpSpMk id="3" creationId="{F6369782-2A58-3157-CA04-6E04D758F18D}"/>
          </ac:grpSpMkLst>
        </pc:grpChg>
        <pc:grpChg chg="mod">
          <ac:chgData name="Aranxa Zepeda Herrera" userId="c7bce529-ffec-4142-a2a9-ceaca1e5a224" providerId="ADAL" clId="{773F506F-141D-45BF-9CA6-77F128740078}" dt="2023-10-20T20:09:13.499" v="1182" actId="164"/>
          <ac:grpSpMkLst>
            <pc:docMk/>
            <pc:sldMk cId="3354801092" sldId="2914"/>
            <ac:grpSpMk id="16" creationId="{B33E398C-7BDE-5F69-7FD6-3C9BFC26904A}"/>
          </ac:grpSpMkLst>
        </pc:grpChg>
        <pc:grpChg chg="add mod">
          <ac:chgData name="Aranxa Zepeda Herrera" userId="c7bce529-ffec-4142-a2a9-ceaca1e5a224" providerId="ADAL" clId="{773F506F-141D-45BF-9CA6-77F128740078}" dt="2023-10-20T20:09:31.815" v="1191" actId="1038"/>
          <ac:grpSpMkLst>
            <pc:docMk/>
            <pc:sldMk cId="3354801092" sldId="2914"/>
            <ac:grpSpMk id="34" creationId="{150289AE-119B-6B47-3377-27A6EA98CAB5}"/>
          </ac:grpSpMkLst>
        </pc:grpChg>
        <pc:picChg chg="del">
          <ac:chgData name="Aranxa Zepeda Herrera" userId="c7bce529-ffec-4142-a2a9-ceaca1e5a224" providerId="ADAL" clId="{773F506F-141D-45BF-9CA6-77F128740078}" dt="2023-10-20T20:03:46.748" v="1103" actId="478"/>
          <ac:picMkLst>
            <pc:docMk/>
            <pc:sldMk cId="3354801092" sldId="2914"/>
            <ac:picMk id="7" creationId="{19337A07-8836-2038-0A2C-4D95CEEC0DAF}"/>
          </ac:picMkLst>
        </pc:picChg>
        <pc:picChg chg="mod">
          <ac:chgData name="Aranxa Zepeda Herrera" userId="c7bce529-ffec-4142-a2a9-ceaca1e5a224" providerId="ADAL" clId="{773F506F-141D-45BF-9CA6-77F128740078}" dt="2023-10-20T20:32:35.953" v="1421" actId="1038"/>
          <ac:picMkLst>
            <pc:docMk/>
            <pc:sldMk cId="3354801092" sldId="2914"/>
            <ac:picMk id="9" creationId="{0020C9E5-2393-F908-5615-8BA69470967C}"/>
          </ac:picMkLst>
        </pc:picChg>
        <pc:picChg chg="mod">
          <ac:chgData name="Aranxa Zepeda Herrera" userId="c7bce529-ffec-4142-a2a9-ceaca1e5a224" providerId="ADAL" clId="{773F506F-141D-45BF-9CA6-77F128740078}" dt="2023-10-20T20:32:37.036" v="1422" actId="1038"/>
          <ac:picMkLst>
            <pc:docMk/>
            <pc:sldMk cId="3354801092" sldId="2914"/>
            <ac:picMk id="12" creationId="{F35CA0C4-1B64-03BF-1252-011BD45860EF}"/>
          </ac:picMkLst>
        </pc:picChg>
        <pc:picChg chg="del">
          <ac:chgData name="Aranxa Zepeda Herrera" userId="c7bce529-ffec-4142-a2a9-ceaca1e5a224" providerId="ADAL" clId="{773F506F-141D-45BF-9CA6-77F128740078}" dt="2023-10-20T20:04:10.947" v="1110" actId="478"/>
          <ac:picMkLst>
            <pc:docMk/>
            <pc:sldMk cId="3354801092" sldId="2914"/>
            <ac:picMk id="14" creationId="{198EC437-BE04-80EF-1C80-E017A04A4C6D}"/>
          </ac:picMkLst>
        </pc:picChg>
        <pc:picChg chg="del">
          <ac:chgData name="Aranxa Zepeda Herrera" userId="c7bce529-ffec-4142-a2a9-ceaca1e5a224" providerId="ADAL" clId="{773F506F-141D-45BF-9CA6-77F128740078}" dt="2023-10-20T20:04:28.549" v="1116" actId="478"/>
          <ac:picMkLst>
            <pc:docMk/>
            <pc:sldMk cId="3354801092" sldId="2914"/>
            <ac:picMk id="19" creationId="{EB590B5C-0990-AE29-7AA4-426414315982}"/>
          </ac:picMkLst>
        </pc:picChg>
        <pc:picChg chg="del">
          <ac:chgData name="Aranxa Zepeda Herrera" userId="c7bce529-ffec-4142-a2a9-ceaca1e5a224" providerId="ADAL" clId="{773F506F-141D-45BF-9CA6-77F128740078}" dt="2023-10-20T20:06:27.030" v="1136" actId="478"/>
          <ac:picMkLst>
            <pc:docMk/>
            <pc:sldMk cId="3354801092" sldId="2914"/>
            <ac:picMk id="22" creationId="{BAB8794A-DFC9-62E9-7232-1CD636246F6B}"/>
          </ac:picMkLst>
        </pc:picChg>
        <pc:picChg chg="add mod">
          <ac:chgData name="Aranxa Zepeda Herrera" userId="c7bce529-ffec-4142-a2a9-ceaca1e5a224" providerId="ADAL" clId="{773F506F-141D-45BF-9CA6-77F128740078}" dt="2023-10-20T20:03:57.148" v="1108" actId="14100"/>
          <ac:picMkLst>
            <pc:docMk/>
            <pc:sldMk cId="3354801092" sldId="2914"/>
            <ac:picMk id="23" creationId="{C817FF56-41ED-E4F4-ACD7-F81EC07B25F7}"/>
          </ac:picMkLst>
        </pc:picChg>
        <pc:picChg chg="del">
          <ac:chgData name="Aranxa Zepeda Herrera" userId="c7bce529-ffec-4142-a2a9-ceaca1e5a224" providerId="ADAL" clId="{773F506F-141D-45BF-9CA6-77F128740078}" dt="2023-10-20T20:11:51.206" v="1199" actId="478"/>
          <ac:picMkLst>
            <pc:docMk/>
            <pc:sldMk cId="3354801092" sldId="2914"/>
            <ac:picMk id="26" creationId="{66B8CEB6-068A-E22E-D752-5A54581E0D2F}"/>
          </ac:picMkLst>
        </pc:picChg>
        <pc:picChg chg="add mod">
          <ac:chgData name="Aranxa Zepeda Herrera" userId="c7bce529-ffec-4142-a2a9-ceaca1e5a224" providerId="ADAL" clId="{773F506F-141D-45BF-9CA6-77F128740078}" dt="2023-10-20T20:04:25.516" v="1115" actId="1076"/>
          <ac:picMkLst>
            <pc:docMk/>
            <pc:sldMk cId="3354801092" sldId="2914"/>
            <ac:picMk id="27" creationId="{24B9FAE2-A647-989C-3E86-F60A84DD870D}"/>
          </ac:picMkLst>
        </pc:picChg>
        <pc:picChg chg="add mod">
          <ac:chgData name="Aranxa Zepeda Herrera" userId="c7bce529-ffec-4142-a2a9-ceaca1e5a224" providerId="ADAL" clId="{773F506F-141D-45BF-9CA6-77F128740078}" dt="2023-10-20T20:04:53.659" v="1122" actId="1035"/>
          <ac:picMkLst>
            <pc:docMk/>
            <pc:sldMk cId="3354801092" sldId="2914"/>
            <ac:picMk id="29" creationId="{49B1CE8C-16C6-B11C-4DE9-A3E4FA336196}"/>
          </ac:picMkLst>
        </pc:picChg>
        <pc:picChg chg="del">
          <ac:chgData name="Aranxa Zepeda Herrera" userId="c7bce529-ffec-4142-a2a9-ceaca1e5a224" providerId="ADAL" clId="{773F506F-141D-45BF-9CA6-77F128740078}" dt="2023-10-20T20:12:11.703" v="1214" actId="478"/>
          <ac:picMkLst>
            <pc:docMk/>
            <pc:sldMk cId="3354801092" sldId="2914"/>
            <ac:picMk id="31" creationId="{37128994-CA3C-6EF6-6BCC-4A9251C37323}"/>
          </ac:picMkLst>
        </pc:picChg>
        <pc:picChg chg="add mod">
          <ac:chgData name="Aranxa Zepeda Herrera" userId="c7bce529-ffec-4142-a2a9-ceaca1e5a224" providerId="ADAL" clId="{773F506F-141D-45BF-9CA6-77F128740078}" dt="2023-10-20T20:09:26.164" v="1185" actId="1037"/>
          <ac:picMkLst>
            <pc:docMk/>
            <pc:sldMk cId="3354801092" sldId="2914"/>
            <ac:picMk id="33" creationId="{9F99406E-0B8C-048C-F153-DDFA909FDEB5}"/>
          </ac:picMkLst>
        </pc:picChg>
        <pc:picChg chg="add mod ord modCrop">
          <ac:chgData name="Aranxa Zepeda Herrera" userId="c7bce529-ffec-4142-a2a9-ceaca1e5a224" providerId="ADAL" clId="{773F506F-141D-45BF-9CA6-77F128740078}" dt="2023-10-20T20:29:24.001" v="1389" actId="167"/>
          <ac:picMkLst>
            <pc:docMk/>
            <pc:sldMk cId="3354801092" sldId="2914"/>
            <ac:picMk id="37" creationId="{59345B3B-B783-D549-1BCC-688E16754453}"/>
          </ac:picMkLst>
        </pc:picChg>
        <pc:picChg chg="add mod">
          <ac:chgData name="Aranxa Zepeda Herrera" userId="c7bce529-ffec-4142-a2a9-ceaca1e5a224" providerId="ADAL" clId="{773F506F-141D-45BF-9CA6-77F128740078}" dt="2023-10-20T20:13:58.072" v="1228" actId="14100"/>
          <ac:picMkLst>
            <pc:docMk/>
            <pc:sldMk cId="3354801092" sldId="2914"/>
            <ac:picMk id="39" creationId="{8289A39C-85C6-9B03-4077-0F84A2A8D898}"/>
          </ac:picMkLst>
        </pc:picChg>
        <pc:cxnChg chg="add mod">
          <ac:chgData name="Aranxa Zepeda Herrera" userId="c7bce529-ffec-4142-a2a9-ceaca1e5a224" providerId="ADAL" clId="{773F506F-141D-45BF-9CA6-77F128740078}" dt="2023-10-20T20:32:51.779" v="1424" actId="208"/>
          <ac:cxnSpMkLst>
            <pc:docMk/>
            <pc:sldMk cId="3354801092" sldId="2914"/>
            <ac:cxnSpMk id="41" creationId="{569EEE75-0545-0FE4-4B80-39290793C01E}"/>
          </ac:cxnSpMkLst>
        </pc:cxnChg>
      </pc:sldChg>
      <pc:sldChg chg="addSp delSp modSp mod">
        <pc:chgData name="Aranxa Zepeda Herrera" userId="c7bce529-ffec-4142-a2a9-ceaca1e5a224" providerId="ADAL" clId="{773F506F-141D-45BF-9CA6-77F128740078}" dt="2023-10-20T20:34:09.944" v="1430" actId="1038"/>
        <pc:sldMkLst>
          <pc:docMk/>
          <pc:sldMk cId="1676502829" sldId="3207"/>
        </pc:sldMkLst>
        <pc:spChg chg="mod">
          <ac:chgData name="Aranxa Zepeda Herrera" userId="c7bce529-ffec-4142-a2a9-ceaca1e5a224" providerId="ADAL" clId="{773F506F-141D-45BF-9CA6-77F128740078}" dt="2023-10-20T18:54:55.898" v="861" actId="1036"/>
          <ac:spMkLst>
            <pc:docMk/>
            <pc:sldMk cId="1676502829" sldId="3207"/>
            <ac:spMk id="9" creationId="{1986E902-6F64-360B-9F2C-9B1BDDC70B42}"/>
          </ac:spMkLst>
        </pc:spChg>
        <pc:picChg chg="add mod">
          <ac:chgData name="Aranxa Zepeda Herrera" userId="c7bce529-ffec-4142-a2a9-ceaca1e5a224" providerId="ADAL" clId="{773F506F-141D-45BF-9CA6-77F128740078}" dt="2023-10-20T20:34:09.944" v="1430" actId="1038"/>
          <ac:picMkLst>
            <pc:docMk/>
            <pc:sldMk cId="1676502829" sldId="3207"/>
            <ac:picMk id="4" creationId="{CE848654-3632-1BC3-DAB2-55A3E89773F1}"/>
          </ac:picMkLst>
        </pc:picChg>
        <pc:picChg chg="del">
          <ac:chgData name="Aranxa Zepeda Herrera" userId="c7bce529-ffec-4142-a2a9-ceaca1e5a224" providerId="ADAL" clId="{773F506F-141D-45BF-9CA6-77F128740078}" dt="2023-10-20T18:52:28.332" v="811" actId="478"/>
          <ac:picMkLst>
            <pc:docMk/>
            <pc:sldMk cId="1676502829" sldId="3207"/>
            <ac:picMk id="5" creationId="{0EBCB119-9E7A-0559-32CF-F01144AD2685}"/>
          </ac:picMkLst>
        </pc:picChg>
        <pc:picChg chg="add mod">
          <ac:chgData name="Aranxa Zepeda Herrera" userId="c7bce529-ffec-4142-a2a9-ceaca1e5a224" providerId="ADAL" clId="{773F506F-141D-45BF-9CA6-77F128740078}" dt="2023-10-20T20:31:50.497" v="1412" actId="14100"/>
          <ac:picMkLst>
            <pc:docMk/>
            <pc:sldMk cId="1676502829" sldId="3207"/>
            <ac:picMk id="6" creationId="{757701A7-0E8F-EE94-CF43-BE7ACDC21B0F}"/>
          </ac:picMkLst>
        </pc:picChg>
        <pc:picChg chg="del">
          <ac:chgData name="Aranxa Zepeda Herrera" userId="c7bce529-ffec-4142-a2a9-ceaca1e5a224" providerId="ADAL" clId="{773F506F-141D-45BF-9CA6-77F128740078}" dt="2023-10-20T18:52:31.186" v="813" actId="478"/>
          <ac:picMkLst>
            <pc:docMk/>
            <pc:sldMk cId="1676502829" sldId="3207"/>
            <ac:picMk id="8" creationId="{D11AAEF4-CD96-B228-C65E-23B311F7C8E6}"/>
          </ac:picMkLst>
        </pc:picChg>
        <pc:picChg chg="del">
          <ac:chgData name="Aranxa Zepeda Herrera" userId="c7bce529-ffec-4142-a2a9-ceaca1e5a224" providerId="ADAL" clId="{773F506F-141D-45BF-9CA6-77F128740078}" dt="2023-10-20T18:53:00.188" v="821" actId="478"/>
          <ac:picMkLst>
            <pc:docMk/>
            <pc:sldMk cId="1676502829" sldId="3207"/>
            <ac:picMk id="10" creationId="{B097BFA1-24BC-C764-2539-9493D848EC5A}"/>
          </ac:picMkLst>
        </pc:picChg>
        <pc:picChg chg="mod">
          <ac:chgData name="Aranxa Zepeda Herrera" userId="c7bce529-ffec-4142-a2a9-ceaca1e5a224" providerId="ADAL" clId="{773F506F-141D-45BF-9CA6-77F128740078}" dt="2023-10-20T18:54:45.355" v="849" actId="1036"/>
          <ac:picMkLst>
            <pc:docMk/>
            <pc:sldMk cId="1676502829" sldId="3207"/>
            <ac:picMk id="19" creationId="{0477BEF0-01A3-CB6A-5067-0FF78C0F9DA3}"/>
          </ac:picMkLst>
        </pc:picChg>
      </pc:sldChg>
      <pc:sldChg chg="addSp delSp modSp mod">
        <pc:chgData name="Aranxa Zepeda Herrera" userId="c7bce529-ffec-4142-a2a9-ceaca1e5a224" providerId="ADAL" clId="{773F506F-141D-45BF-9CA6-77F128740078}" dt="2023-10-23T17:29:33.926" v="1435" actId="1076"/>
        <pc:sldMkLst>
          <pc:docMk/>
          <pc:sldMk cId="2445092174" sldId="5657"/>
        </pc:sldMkLst>
        <pc:picChg chg="del">
          <ac:chgData name="Aranxa Zepeda Herrera" userId="c7bce529-ffec-4142-a2a9-ceaca1e5a224" providerId="ADAL" clId="{773F506F-141D-45BF-9CA6-77F128740078}" dt="2023-10-20T20:17:11.527" v="1356" actId="478"/>
          <ac:picMkLst>
            <pc:docMk/>
            <pc:sldMk cId="2445092174" sldId="5657"/>
            <ac:picMk id="3" creationId="{C427ADBE-8FF9-777D-1D34-9A9AEA073EC4}"/>
          </ac:picMkLst>
        </pc:picChg>
        <pc:picChg chg="add mod modCrop">
          <ac:chgData name="Aranxa Zepeda Herrera" userId="c7bce529-ffec-4142-a2a9-ceaca1e5a224" providerId="ADAL" clId="{773F506F-141D-45BF-9CA6-77F128740078}" dt="2023-10-23T17:29:32.027" v="1434" actId="1036"/>
          <ac:picMkLst>
            <pc:docMk/>
            <pc:sldMk cId="2445092174" sldId="5657"/>
            <ac:picMk id="4" creationId="{0B225E8F-4AAB-DFCC-F682-E28FFA5D4D61}"/>
          </ac:picMkLst>
        </pc:picChg>
        <pc:picChg chg="del">
          <ac:chgData name="Aranxa Zepeda Herrera" userId="c7bce529-ffec-4142-a2a9-ceaca1e5a224" providerId="ADAL" clId="{773F506F-141D-45BF-9CA6-77F128740078}" dt="2023-10-20T20:17:51.642" v="1365" actId="478"/>
          <ac:picMkLst>
            <pc:docMk/>
            <pc:sldMk cId="2445092174" sldId="5657"/>
            <ac:picMk id="6" creationId="{64B4A74E-5C37-AFB8-45D0-1976760847F2}"/>
          </ac:picMkLst>
        </pc:picChg>
        <pc:picChg chg="ord">
          <ac:chgData name="Aranxa Zepeda Herrera" userId="c7bce529-ffec-4142-a2a9-ceaca1e5a224" providerId="ADAL" clId="{773F506F-141D-45BF-9CA6-77F128740078}" dt="2023-10-20T20:18:20.410" v="1372" actId="166"/>
          <ac:picMkLst>
            <pc:docMk/>
            <pc:sldMk cId="2445092174" sldId="5657"/>
            <ac:picMk id="7" creationId="{1A518824-034C-47E0-AC08-615A1EB4CCBF}"/>
          </ac:picMkLst>
        </pc:picChg>
        <pc:picChg chg="add mod modCrop">
          <ac:chgData name="Aranxa Zepeda Herrera" userId="c7bce529-ffec-4142-a2a9-ceaca1e5a224" providerId="ADAL" clId="{773F506F-141D-45BF-9CA6-77F128740078}" dt="2023-10-23T17:29:33.926" v="1435" actId="1076"/>
          <ac:picMkLst>
            <pc:docMk/>
            <pc:sldMk cId="2445092174" sldId="5657"/>
            <ac:picMk id="8" creationId="{E3B61455-AEA5-0048-869E-092EBCB3F8AD}"/>
          </ac:picMkLst>
        </pc:picChg>
      </pc:sldChg>
      <pc:sldChg chg="modSp mod">
        <pc:chgData name="Aranxa Zepeda Herrera" userId="c7bce529-ffec-4142-a2a9-ceaca1e5a224" providerId="ADAL" clId="{773F506F-141D-45BF-9CA6-77F128740078}" dt="2023-10-20T20:18:38.501" v="1388" actId="1038"/>
        <pc:sldMkLst>
          <pc:docMk/>
          <pc:sldMk cId="3265608173" sldId="5659"/>
        </pc:sldMkLst>
        <pc:picChg chg="mod">
          <ac:chgData name="Aranxa Zepeda Herrera" userId="c7bce529-ffec-4142-a2a9-ceaca1e5a224" providerId="ADAL" clId="{773F506F-141D-45BF-9CA6-77F128740078}" dt="2023-10-20T20:18:38.501" v="1388" actId="1038"/>
          <ac:picMkLst>
            <pc:docMk/>
            <pc:sldMk cId="3265608173" sldId="5659"/>
            <ac:picMk id="4" creationId="{7982599C-495F-1640-863C-8D7739726972}"/>
          </ac:picMkLst>
        </pc:picChg>
      </pc:sldChg>
      <pc:sldChg chg="addSp delSp modSp mod">
        <pc:chgData name="Aranxa Zepeda Herrera" userId="c7bce529-ffec-4142-a2a9-ceaca1e5a224" providerId="ADAL" clId="{773F506F-141D-45BF-9CA6-77F128740078}" dt="2023-10-20T19:10:44.021" v="1097" actId="732"/>
        <pc:sldMkLst>
          <pc:docMk/>
          <pc:sldMk cId="1132277641" sldId="5662"/>
        </pc:sldMkLst>
        <pc:grpChg chg="add del">
          <ac:chgData name="Aranxa Zepeda Herrera" userId="c7bce529-ffec-4142-a2a9-ceaca1e5a224" providerId="ADAL" clId="{773F506F-141D-45BF-9CA6-77F128740078}" dt="2023-10-20T18:55:55.412" v="869" actId="478"/>
          <ac:grpSpMkLst>
            <pc:docMk/>
            <pc:sldMk cId="1132277641" sldId="5662"/>
            <ac:grpSpMk id="3" creationId="{05BA0545-D37C-5186-10FF-64DDEED3F478}"/>
          </ac:grpSpMkLst>
        </pc:grpChg>
        <pc:picChg chg="add mod modCrop">
          <ac:chgData name="Aranxa Zepeda Herrera" userId="c7bce529-ffec-4142-a2a9-ceaca1e5a224" providerId="ADAL" clId="{773F506F-141D-45BF-9CA6-77F128740078}" dt="2023-10-20T19:10:44.021" v="1097" actId="732"/>
          <ac:picMkLst>
            <pc:docMk/>
            <pc:sldMk cId="1132277641" sldId="5662"/>
            <ac:picMk id="5" creationId="{21C93191-8983-D06B-FAD6-F9892BEAD59A}"/>
          </ac:picMkLst>
        </pc:picChg>
        <pc:picChg chg="del">
          <ac:chgData name="Aranxa Zepeda Herrera" userId="c7bce529-ffec-4142-a2a9-ceaca1e5a224" providerId="ADAL" clId="{773F506F-141D-45BF-9CA6-77F128740078}" dt="2023-10-20T18:55:53.720" v="868" actId="478"/>
          <ac:picMkLst>
            <pc:docMk/>
            <pc:sldMk cId="1132277641" sldId="5662"/>
            <ac:picMk id="6" creationId="{889B4BEE-4371-F6A2-AAA6-5FF5C6C65292}"/>
          </ac:picMkLst>
        </pc:picChg>
        <pc:picChg chg="del">
          <ac:chgData name="Aranxa Zepeda Herrera" userId="c7bce529-ffec-4142-a2a9-ceaca1e5a224" providerId="ADAL" clId="{773F506F-141D-45BF-9CA6-77F128740078}" dt="2023-10-20T18:57:01.875" v="879" actId="478"/>
          <ac:picMkLst>
            <pc:docMk/>
            <pc:sldMk cId="1132277641" sldId="5662"/>
            <ac:picMk id="7" creationId="{A99D40A4-A720-7048-790D-2EE1E5F668F9}"/>
          </ac:picMkLst>
        </pc:picChg>
        <pc:picChg chg="add mod modCrop">
          <ac:chgData name="Aranxa Zepeda Herrera" userId="c7bce529-ffec-4142-a2a9-ceaca1e5a224" providerId="ADAL" clId="{773F506F-141D-45BF-9CA6-77F128740078}" dt="2023-10-20T19:10:27.629" v="1094" actId="14100"/>
          <ac:picMkLst>
            <pc:docMk/>
            <pc:sldMk cId="1132277641" sldId="5662"/>
            <ac:picMk id="8" creationId="{A5081A76-226C-90CF-0FB8-BD8DB56F773C}"/>
          </ac:picMkLst>
        </pc:picChg>
        <pc:picChg chg="del topLvl">
          <ac:chgData name="Aranxa Zepeda Herrera" userId="c7bce529-ffec-4142-a2a9-ceaca1e5a224" providerId="ADAL" clId="{773F506F-141D-45BF-9CA6-77F128740078}" dt="2023-10-20T18:55:55.412" v="869" actId="478"/>
          <ac:picMkLst>
            <pc:docMk/>
            <pc:sldMk cId="1132277641" sldId="5662"/>
            <ac:picMk id="10" creationId="{F714201C-1C74-6F4E-7075-C53B367A928C}"/>
          </ac:picMkLst>
        </pc:picChg>
        <pc:picChg chg="mod topLvl modCrop">
          <ac:chgData name="Aranxa Zepeda Herrera" userId="c7bce529-ffec-4142-a2a9-ceaca1e5a224" providerId="ADAL" clId="{773F506F-141D-45BF-9CA6-77F128740078}" dt="2023-10-20T19:10:34.362" v="1096" actId="14100"/>
          <ac:picMkLst>
            <pc:docMk/>
            <pc:sldMk cId="1132277641" sldId="5662"/>
            <ac:picMk id="16" creationId="{66995CE7-D647-6F5E-5A90-B89984D83E55}"/>
          </ac:picMkLst>
        </pc:picChg>
      </pc:sldChg>
      <pc:sldChg chg="addSp delSp modSp mod">
        <pc:chgData name="Aranxa Zepeda Herrera" userId="c7bce529-ffec-4142-a2a9-ceaca1e5a224" providerId="ADAL" clId="{773F506F-141D-45BF-9CA6-77F128740078}" dt="2023-10-20T20:33:17.714" v="1425" actId="208"/>
        <pc:sldMkLst>
          <pc:docMk/>
          <pc:sldMk cId="1983986166" sldId="5663"/>
        </pc:sldMkLst>
        <pc:spChg chg="mod">
          <ac:chgData name="Aranxa Zepeda Herrera" userId="c7bce529-ffec-4142-a2a9-ceaca1e5a224" providerId="ADAL" clId="{773F506F-141D-45BF-9CA6-77F128740078}" dt="2023-10-20T20:14:09.438" v="1230" actId="20577"/>
          <ac:spMkLst>
            <pc:docMk/>
            <pc:sldMk cId="1983986166" sldId="5663"/>
            <ac:spMk id="6" creationId="{4224EA0F-32AA-CCBB-4A39-B3EBCEBACC8B}"/>
          </ac:spMkLst>
        </pc:spChg>
        <pc:grpChg chg="mod">
          <ac:chgData name="Aranxa Zepeda Herrera" userId="c7bce529-ffec-4142-a2a9-ceaca1e5a224" providerId="ADAL" clId="{773F506F-141D-45BF-9CA6-77F128740078}" dt="2023-10-20T20:15:05.308" v="1254" actId="1035"/>
          <ac:grpSpMkLst>
            <pc:docMk/>
            <pc:sldMk cId="1983986166" sldId="5663"/>
            <ac:grpSpMk id="34" creationId="{9451F891-63AB-7F73-8750-9B658E7FD87D}"/>
          </ac:grpSpMkLst>
        </pc:grpChg>
        <pc:picChg chg="del">
          <ac:chgData name="Aranxa Zepeda Herrera" userId="c7bce529-ffec-4142-a2a9-ceaca1e5a224" providerId="ADAL" clId="{773F506F-141D-45BF-9CA6-77F128740078}" dt="2023-10-20T20:14:24.988" v="1232" actId="478"/>
          <ac:picMkLst>
            <pc:docMk/>
            <pc:sldMk cId="1983986166" sldId="5663"/>
            <ac:picMk id="3" creationId="{59B212C6-3374-2032-B963-72E2E9C5A138}"/>
          </ac:picMkLst>
        </pc:picChg>
        <pc:picChg chg="mod">
          <ac:chgData name="Aranxa Zepeda Herrera" userId="c7bce529-ffec-4142-a2a9-ceaca1e5a224" providerId="ADAL" clId="{773F506F-141D-45BF-9CA6-77F128740078}" dt="2023-10-20T20:15:05.308" v="1254" actId="1035"/>
          <ac:picMkLst>
            <pc:docMk/>
            <pc:sldMk cId="1983986166" sldId="5663"/>
            <ac:picMk id="4" creationId="{F5C06969-F0C5-5918-3305-5A958E3B69C8}"/>
          </ac:picMkLst>
        </pc:picChg>
        <pc:picChg chg="add mod ord">
          <ac:chgData name="Aranxa Zepeda Herrera" userId="c7bce529-ffec-4142-a2a9-ceaca1e5a224" providerId="ADAL" clId="{773F506F-141D-45BF-9CA6-77F128740078}" dt="2023-10-20T20:15:05.308" v="1254" actId="1035"/>
          <ac:picMkLst>
            <pc:docMk/>
            <pc:sldMk cId="1983986166" sldId="5663"/>
            <ac:picMk id="7" creationId="{1B9A8FA1-DAFF-5911-4A7A-D511AE3A8653}"/>
          </ac:picMkLst>
        </pc:picChg>
        <pc:cxnChg chg="mod">
          <ac:chgData name="Aranxa Zepeda Herrera" userId="c7bce529-ffec-4142-a2a9-ceaca1e5a224" providerId="ADAL" clId="{773F506F-141D-45BF-9CA6-77F128740078}" dt="2023-10-20T20:15:05.308" v="1254" actId="1035"/>
          <ac:cxnSpMkLst>
            <pc:docMk/>
            <pc:sldMk cId="1983986166" sldId="5663"/>
            <ac:cxnSpMk id="8" creationId="{D4B0035F-5B95-1300-CEF4-8D81F2D6CDCB}"/>
          </ac:cxnSpMkLst>
        </pc:cxnChg>
        <pc:cxnChg chg="mod">
          <ac:chgData name="Aranxa Zepeda Herrera" userId="c7bce529-ffec-4142-a2a9-ceaca1e5a224" providerId="ADAL" clId="{773F506F-141D-45BF-9CA6-77F128740078}" dt="2023-10-20T20:15:49.058" v="1353" actId="1037"/>
          <ac:cxnSpMkLst>
            <pc:docMk/>
            <pc:sldMk cId="1983986166" sldId="5663"/>
            <ac:cxnSpMk id="9" creationId="{4A3BA40A-80D9-27A4-67F9-28389C51BA9C}"/>
          </ac:cxnSpMkLst>
        </pc:cxnChg>
        <pc:cxnChg chg="mod">
          <ac:chgData name="Aranxa Zepeda Herrera" userId="c7bce529-ffec-4142-a2a9-ceaca1e5a224" providerId="ADAL" clId="{773F506F-141D-45BF-9CA6-77F128740078}" dt="2023-10-20T20:33:17.714" v="1425" actId="208"/>
          <ac:cxnSpMkLst>
            <pc:docMk/>
            <pc:sldMk cId="1983986166" sldId="5663"/>
            <ac:cxnSpMk id="27" creationId="{3435745E-898D-E3D2-BE47-A870D06A3032}"/>
          </ac:cxnSpMkLst>
        </pc:cxnChg>
        <pc:cxnChg chg="mod">
          <ac:chgData name="Aranxa Zepeda Herrera" userId="c7bce529-ffec-4142-a2a9-ceaca1e5a224" providerId="ADAL" clId="{773F506F-141D-45BF-9CA6-77F128740078}" dt="2023-10-20T20:15:05.308" v="1254" actId="1035"/>
          <ac:cxnSpMkLst>
            <pc:docMk/>
            <pc:sldMk cId="1983986166" sldId="5663"/>
            <ac:cxnSpMk id="42" creationId="{55C1A806-EB17-D52A-3E8B-F907ED0C0D1D}"/>
          </ac:cxnSpMkLst>
        </pc:cxnChg>
      </pc:sldChg>
      <pc:sldChg chg="addSp delSp modSp mod">
        <pc:chgData name="Aranxa Zepeda Herrera" userId="c7bce529-ffec-4142-a2a9-ceaca1e5a224" providerId="ADAL" clId="{773F506F-141D-45BF-9CA6-77F128740078}" dt="2023-10-20T20:32:20.246" v="1415" actId="1036"/>
        <pc:sldMkLst>
          <pc:docMk/>
          <pc:sldMk cId="2912228658" sldId="5664"/>
        </pc:sldMkLst>
        <pc:spChg chg="mod">
          <ac:chgData name="Aranxa Zepeda Herrera" userId="c7bce529-ffec-4142-a2a9-ceaca1e5a224" providerId="ADAL" clId="{773F506F-141D-45BF-9CA6-77F128740078}" dt="2023-10-20T19:04:55.088" v="987" actId="1076"/>
          <ac:spMkLst>
            <pc:docMk/>
            <pc:sldMk cId="2912228658" sldId="5664"/>
            <ac:spMk id="2" creationId="{0B78D742-CBD7-693F-81D1-CBB55521A48F}"/>
          </ac:spMkLst>
        </pc:spChg>
        <pc:spChg chg="mod">
          <ac:chgData name="Aranxa Zepeda Herrera" userId="c7bce529-ffec-4142-a2a9-ceaca1e5a224" providerId="ADAL" clId="{773F506F-141D-45BF-9CA6-77F128740078}" dt="2023-10-20T19:04:49.104" v="986" actId="1076"/>
          <ac:spMkLst>
            <pc:docMk/>
            <pc:sldMk cId="2912228658" sldId="5664"/>
            <ac:spMk id="9" creationId="{1986E902-6F64-360B-9F2C-9B1BDDC70B42}"/>
          </ac:spMkLst>
        </pc:spChg>
        <pc:spChg chg="add mod">
          <ac:chgData name="Aranxa Zepeda Herrera" userId="c7bce529-ffec-4142-a2a9-ceaca1e5a224" providerId="ADAL" clId="{773F506F-141D-45BF-9CA6-77F128740078}" dt="2023-10-20T19:04:06.922" v="963" actId="1076"/>
          <ac:spMkLst>
            <pc:docMk/>
            <pc:sldMk cId="2912228658" sldId="5664"/>
            <ac:spMk id="10" creationId="{DC2FDED4-4FAF-B57F-5797-3F0A6BBDF26D}"/>
          </ac:spMkLst>
        </pc:spChg>
        <pc:spChg chg="mod">
          <ac:chgData name="Aranxa Zepeda Herrera" userId="c7bce529-ffec-4142-a2a9-ceaca1e5a224" providerId="ADAL" clId="{773F506F-141D-45BF-9CA6-77F128740078}" dt="2023-10-20T18:34:19.747" v="492" actId="1037"/>
          <ac:spMkLst>
            <pc:docMk/>
            <pc:sldMk cId="2912228658" sldId="5664"/>
            <ac:spMk id="16" creationId="{D0C018F3-5DFF-C406-41B4-9747A1827AAE}"/>
          </ac:spMkLst>
        </pc:spChg>
        <pc:spChg chg="mod">
          <ac:chgData name="Aranxa Zepeda Herrera" userId="c7bce529-ffec-4142-a2a9-ceaca1e5a224" providerId="ADAL" clId="{773F506F-141D-45BF-9CA6-77F128740078}" dt="2023-10-20T19:04:13.008" v="979" actId="1038"/>
          <ac:spMkLst>
            <pc:docMk/>
            <pc:sldMk cId="2912228658" sldId="5664"/>
            <ac:spMk id="17" creationId="{C5D78EE9-70B2-0D60-D583-DAA56D5E77BC}"/>
          </ac:spMkLst>
        </pc:spChg>
        <pc:spChg chg="mod">
          <ac:chgData name="Aranxa Zepeda Herrera" userId="c7bce529-ffec-4142-a2a9-ceaca1e5a224" providerId="ADAL" clId="{773F506F-141D-45BF-9CA6-77F128740078}" dt="2023-10-20T18:33:33.093" v="465" actId="1076"/>
          <ac:spMkLst>
            <pc:docMk/>
            <pc:sldMk cId="2912228658" sldId="5664"/>
            <ac:spMk id="18" creationId="{13D622CC-5248-3B05-BEB5-D1FE7D5740EC}"/>
          </ac:spMkLst>
        </pc:spChg>
        <pc:spChg chg="mod">
          <ac:chgData name="Aranxa Zepeda Herrera" userId="c7bce529-ffec-4142-a2a9-ceaca1e5a224" providerId="ADAL" clId="{773F506F-141D-45BF-9CA6-77F128740078}" dt="2023-10-20T18:34:19.747" v="492" actId="1037"/>
          <ac:spMkLst>
            <pc:docMk/>
            <pc:sldMk cId="2912228658" sldId="5664"/>
            <ac:spMk id="23" creationId="{1E214668-6BF4-494C-440D-D6585CAB0E64}"/>
          </ac:spMkLst>
        </pc:spChg>
        <pc:spChg chg="mod">
          <ac:chgData name="Aranxa Zepeda Herrera" userId="c7bce529-ffec-4142-a2a9-ceaca1e5a224" providerId="ADAL" clId="{773F506F-141D-45BF-9CA6-77F128740078}" dt="2023-10-20T20:32:20.246" v="1415" actId="1036"/>
          <ac:spMkLst>
            <pc:docMk/>
            <pc:sldMk cId="2912228658" sldId="5664"/>
            <ac:spMk id="24" creationId="{2AAD61E9-A79A-3435-3CB1-38B61166133E}"/>
          </ac:spMkLst>
        </pc:spChg>
        <pc:spChg chg="mod">
          <ac:chgData name="Aranxa Zepeda Herrera" userId="c7bce529-ffec-4142-a2a9-ceaca1e5a224" providerId="ADAL" clId="{773F506F-141D-45BF-9CA6-77F128740078}" dt="2023-10-20T20:31:00.760" v="1395" actId="1035"/>
          <ac:spMkLst>
            <pc:docMk/>
            <pc:sldMk cId="2912228658" sldId="5664"/>
            <ac:spMk id="25" creationId="{FA4CD413-A6FA-31F5-F3E3-6226CE463E0F}"/>
          </ac:spMkLst>
        </pc:spChg>
        <pc:spChg chg="mod">
          <ac:chgData name="Aranxa Zepeda Herrera" userId="c7bce529-ffec-4142-a2a9-ceaca1e5a224" providerId="ADAL" clId="{773F506F-141D-45BF-9CA6-77F128740078}" dt="2023-10-20T18:34:19.747" v="492" actId="1037"/>
          <ac:spMkLst>
            <pc:docMk/>
            <pc:sldMk cId="2912228658" sldId="5664"/>
            <ac:spMk id="26" creationId="{390F6431-74ED-3FB5-8177-2BE23B10FA82}"/>
          </ac:spMkLst>
        </pc:spChg>
        <pc:spChg chg="mod">
          <ac:chgData name="Aranxa Zepeda Herrera" userId="c7bce529-ffec-4142-a2a9-ceaca1e5a224" providerId="ADAL" clId="{773F506F-141D-45BF-9CA6-77F128740078}" dt="2023-10-20T20:32:13.755" v="1413" actId="14100"/>
          <ac:spMkLst>
            <pc:docMk/>
            <pc:sldMk cId="2912228658" sldId="5664"/>
            <ac:spMk id="27" creationId="{6C646D95-4C71-4197-1510-AAD1CCA618C5}"/>
          </ac:spMkLst>
        </pc:spChg>
        <pc:grpChg chg="add mod">
          <ac:chgData name="Aranxa Zepeda Herrera" userId="c7bce529-ffec-4142-a2a9-ceaca1e5a224" providerId="ADAL" clId="{773F506F-141D-45BF-9CA6-77F128740078}" dt="2023-10-20T19:05:44.658" v="994" actId="1036"/>
          <ac:grpSpMkLst>
            <pc:docMk/>
            <pc:sldMk cId="2912228658" sldId="5664"/>
            <ac:grpSpMk id="13" creationId="{B6DC76CF-2003-0A0F-3108-BBD820091B7F}"/>
          </ac:grpSpMkLst>
        </pc:grpChg>
        <pc:grpChg chg="mod">
          <ac:chgData name="Aranxa Zepeda Herrera" userId="c7bce529-ffec-4142-a2a9-ceaca1e5a224" providerId="ADAL" clId="{773F506F-141D-45BF-9CA6-77F128740078}" dt="2023-10-20T19:04:23.320" v="980" actId="14100"/>
          <ac:grpSpMkLst>
            <pc:docMk/>
            <pc:sldMk cId="2912228658" sldId="5664"/>
            <ac:grpSpMk id="15" creationId="{A4D55766-57D3-4565-8493-59ABE183C37C}"/>
          </ac:grpSpMkLst>
        </pc:grpChg>
        <pc:picChg chg="add mod ord modCrop">
          <ac:chgData name="Aranxa Zepeda Herrera" userId="c7bce529-ffec-4142-a2a9-ceaca1e5a224" providerId="ADAL" clId="{773F506F-141D-45BF-9CA6-77F128740078}" dt="2023-10-20T18:29:27.480" v="338" actId="164"/>
          <ac:picMkLst>
            <pc:docMk/>
            <pc:sldMk cId="2912228658" sldId="5664"/>
            <ac:picMk id="4" creationId="{E96E7EF3-B371-F138-0017-2AFB04529FAA}"/>
          </ac:picMkLst>
        </pc:picChg>
        <pc:picChg chg="add mod ord modCrop">
          <ac:chgData name="Aranxa Zepeda Herrera" userId="c7bce529-ffec-4142-a2a9-ceaca1e5a224" providerId="ADAL" clId="{773F506F-141D-45BF-9CA6-77F128740078}" dt="2023-10-20T20:30:55.367" v="1394" actId="14100"/>
          <ac:picMkLst>
            <pc:docMk/>
            <pc:sldMk cId="2912228658" sldId="5664"/>
            <ac:picMk id="7" creationId="{4E3DAA0D-99F2-B7B5-17CD-E92519C14663}"/>
          </ac:picMkLst>
        </pc:picChg>
        <pc:picChg chg="add mod ord">
          <ac:chgData name="Aranxa Zepeda Herrera" userId="c7bce529-ffec-4142-a2a9-ceaca1e5a224" providerId="ADAL" clId="{773F506F-141D-45BF-9CA6-77F128740078}" dt="2023-10-20T19:04:10.371" v="971" actId="1038"/>
          <ac:picMkLst>
            <pc:docMk/>
            <pc:sldMk cId="2912228658" sldId="5664"/>
            <ac:picMk id="12" creationId="{99B59F18-01E2-6103-E22E-0E53AEB7590E}"/>
          </ac:picMkLst>
        </pc:picChg>
        <pc:picChg chg="add mod ord modCrop">
          <ac:chgData name="Aranxa Zepeda Herrera" userId="c7bce529-ffec-4142-a2a9-ceaca1e5a224" providerId="ADAL" clId="{773F506F-141D-45BF-9CA6-77F128740078}" dt="2023-10-20T18:34:19.747" v="492" actId="1037"/>
          <ac:picMkLst>
            <pc:docMk/>
            <pc:sldMk cId="2912228658" sldId="5664"/>
            <ac:picMk id="19" creationId="{4CFA3B8A-7983-F237-7A75-45A56652085B}"/>
          </ac:picMkLst>
        </pc:picChg>
        <pc:picChg chg="del">
          <ac:chgData name="Aranxa Zepeda Herrera" userId="c7bce529-ffec-4142-a2a9-ceaca1e5a224" providerId="ADAL" clId="{773F506F-141D-45BF-9CA6-77F128740078}" dt="2023-10-20T18:25:40.769" v="283" actId="478"/>
          <ac:picMkLst>
            <pc:docMk/>
            <pc:sldMk cId="2912228658" sldId="5664"/>
            <ac:picMk id="20" creationId="{1C03494C-387E-9DAD-F727-180692A3A1FE}"/>
          </ac:picMkLst>
        </pc:picChg>
        <pc:picChg chg="add mod ord modCrop">
          <ac:chgData name="Aranxa Zepeda Herrera" userId="c7bce529-ffec-4142-a2a9-ceaca1e5a224" providerId="ADAL" clId="{773F506F-141D-45BF-9CA6-77F128740078}" dt="2023-10-20T20:30:48.724" v="1393" actId="14100"/>
          <ac:picMkLst>
            <pc:docMk/>
            <pc:sldMk cId="2912228658" sldId="5664"/>
            <ac:picMk id="22" creationId="{1D517EC7-FE3E-CF10-24E9-4FFFABF0D374}"/>
          </ac:picMkLst>
        </pc:picChg>
        <pc:picChg chg="del">
          <ac:chgData name="Aranxa Zepeda Herrera" userId="c7bce529-ffec-4142-a2a9-ceaca1e5a224" providerId="ADAL" clId="{773F506F-141D-45BF-9CA6-77F128740078}" dt="2023-10-20T18:30:57.026" v="408" actId="478"/>
          <ac:picMkLst>
            <pc:docMk/>
            <pc:sldMk cId="2912228658" sldId="5664"/>
            <ac:picMk id="28" creationId="{071E30CF-E9B5-AA54-CE60-899379D8152E}"/>
          </ac:picMkLst>
        </pc:picChg>
        <pc:picChg chg="del">
          <ac:chgData name="Aranxa Zepeda Herrera" userId="c7bce529-ffec-4142-a2a9-ceaca1e5a224" providerId="ADAL" clId="{773F506F-141D-45BF-9CA6-77F128740078}" dt="2023-10-20T18:32:52.270" v="427" actId="478"/>
          <ac:picMkLst>
            <pc:docMk/>
            <pc:sldMk cId="2912228658" sldId="5664"/>
            <ac:picMk id="30" creationId="{064A665D-F4A3-5E89-749F-C5889941CB7E}"/>
          </ac:picMkLst>
        </pc:picChg>
      </pc:sldChg>
      <pc:sldChg chg="ord">
        <pc:chgData name="Aranxa Zepeda Herrera" userId="c7bce529-ffec-4142-a2a9-ceaca1e5a224" providerId="ADAL" clId="{773F506F-141D-45BF-9CA6-77F128740078}" dt="2023-10-20T19:10:07.522" v="1091"/>
        <pc:sldMkLst>
          <pc:docMk/>
          <pc:sldMk cId="192867555" sldId="5665"/>
        </pc:sldMkLst>
      </pc:sldChg>
      <pc:sldChg chg="addSp delSp modSp mod">
        <pc:chgData name="Aranxa Zepeda Herrera" userId="c7bce529-ffec-4142-a2a9-ceaca1e5a224" providerId="ADAL" clId="{773F506F-141D-45BF-9CA6-77F128740078}" dt="2023-10-20T20:31:18.743" v="1407" actId="1037"/>
        <pc:sldMkLst>
          <pc:docMk/>
          <pc:sldMk cId="2442333922" sldId="5666"/>
        </pc:sldMkLst>
        <pc:spChg chg="mod">
          <ac:chgData name="Aranxa Zepeda Herrera" userId="c7bce529-ffec-4142-a2a9-ceaca1e5a224" providerId="ADAL" clId="{773F506F-141D-45BF-9CA6-77F128740078}" dt="2023-10-20T18:47:07.615" v="728" actId="1076"/>
          <ac:spMkLst>
            <pc:docMk/>
            <pc:sldMk cId="2442333922" sldId="5666"/>
            <ac:spMk id="2" creationId="{0B78D742-CBD7-693F-81D1-CBB55521A48F}"/>
          </ac:spMkLst>
        </pc:spChg>
        <pc:spChg chg="mod">
          <ac:chgData name="Aranxa Zepeda Herrera" userId="c7bce529-ffec-4142-a2a9-ceaca1e5a224" providerId="ADAL" clId="{773F506F-141D-45BF-9CA6-77F128740078}" dt="2023-10-20T18:47:00.060" v="726" actId="1038"/>
          <ac:spMkLst>
            <pc:docMk/>
            <pc:sldMk cId="2442333922" sldId="5666"/>
            <ac:spMk id="9" creationId="{1986E902-6F64-360B-9F2C-9B1BDDC70B42}"/>
          </ac:spMkLst>
        </pc:spChg>
        <pc:spChg chg="mod">
          <ac:chgData name="Aranxa Zepeda Herrera" userId="c7bce529-ffec-4142-a2a9-ceaca1e5a224" providerId="ADAL" clId="{773F506F-141D-45BF-9CA6-77F128740078}" dt="2023-10-20T18:47:29.188" v="790" actId="1038"/>
          <ac:spMkLst>
            <pc:docMk/>
            <pc:sldMk cId="2442333922" sldId="5666"/>
            <ac:spMk id="16" creationId="{D0C018F3-5DFF-C406-41B4-9747A1827AAE}"/>
          </ac:spMkLst>
        </pc:spChg>
        <pc:spChg chg="mod">
          <ac:chgData name="Aranxa Zepeda Herrera" userId="c7bce529-ffec-4142-a2a9-ceaca1e5a224" providerId="ADAL" clId="{773F506F-141D-45BF-9CA6-77F128740078}" dt="2023-10-20T20:31:11.190" v="1400" actId="1038"/>
          <ac:spMkLst>
            <pc:docMk/>
            <pc:sldMk cId="2442333922" sldId="5666"/>
            <ac:spMk id="17" creationId="{C5D78EE9-70B2-0D60-D583-DAA56D5E77BC}"/>
          </ac:spMkLst>
        </pc:spChg>
        <pc:spChg chg="mod">
          <ac:chgData name="Aranxa Zepeda Herrera" userId="c7bce529-ffec-4142-a2a9-ceaca1e5a224" providerId="ADAL" clId="{773F506F-141D-45BF-9CA6-77F128740078}" dt="2023-10-20T20:31:14.123" v="1404" actId="1035"/>
          <ac:spMkLst>
            <pc:docMk/>
            <pc:sldMk cId="2442333922" sldId="5666"/>
            <ac:spMk id="18" creationId="{13D622CC-5248-3B05-BEB5-D1FE7D5740EC}"/>
          </ac:spMkLst>
        </pc:spChg>
        <pc:spChg chg="mod">
          <ac:chgData name="Aranxa Zepeda Herrera" userId="c7bce529-ffec-4142-a2a9-ceaca1e5a224" providerId="ADAL" clId="{773F506F-141D-45BF-9CA6-77F128740078}" dt="2023-10-20T18:47:00.060" v="726" actId="1038"/>
          <ac:spMkLst>
            <pc:docMk/>
            <pc:sldMk cId="2442333922" sldId="5666"/>
            <ac:spMk id="23" creationId="{1E214668-6BF4-494C-440D-D6585CAB0E64}"/>
          </ac:spMkLst>
        </pc:spChg>
        <pc:spChg chg="mod">
          <ac:chgData name="Aranxa Zepeda Herrera" userId="c7bce529-ffec-4142-a2a9-ceaca1e5a224" providerId="ADAL" clId="{773F506F-141D-45BF-9CA6-77F128740078}" dt="2023-10-20T18:47:00.060" v="726" actId="1038"/>
          <ac:spMkLst>
            <pc:docMk/>
            <pc:sldMk cId="2442333922" sldId="5666"/>
            <ac:spMk id="24" creationId="{2AAD61E9-A79A-3435-3CB1-38B61166133E}"/>
          </ac:spMkLst>
        </pc:spChg>
        <pc:spChg chg="mod">
          <ac:chgData name="Aranxa Zepeda Herrera" userId="c7bce529-ffec-4142-a2a9-ceaca1e5a224" providerId="ADAL" clId="{773F506F-141D-45BF-9CA6-77F128740078}" dt="2023-10-20T18:47:00.060" v="726" actId="1038"/>
          <ac:spMkLst>
            <pc:docMk/>
            <pc:sldMk cId="2442333922" sldId="5666"/>
            <ac:spMk id="25" creationId="{FA4CD413-A6FA-31F5-F3E3-6226CE463E0F}"/>
          </ac:spMkLst>
        </pc:spChg>
        <pc:spChg chg="mod">
          <ac:chgData name="Aranxa Zepeda Herrera" userId="c7bce529-ffec-4142-a2a9-ceaca1e5a224" providerId="ADAL" clId="{773F506F-141D-45BF-9CA6-77F128740078}" dt="2023-10-20T18:47:00.060" v="726" actId="1038"/>
          <ac:spMkLst>
            <pc:docMk/>
            <pc:sldMk cId="2442333922" sldId="5666"/>
            <ac:spMk id="26" creationId="{390F6431-74ED-3FB5-8177-2BE23B10FA82}"/>
          </ac:spMkLst>
        </pc:spChg>
        <pc:spChg chg="mod">
          <ac:chgData name="Aranxa Zepeda Herrera" userId="c7bce529-ffec-4142-a2a9-ceaca1e5a224" providerId="ADAL" clId="{773F506F-141D-45BF-9CA6-77F128740078}" dt="2023-10-20T18:47:00.060" v="726" actId="1038"/>
          <ac:spMkLst>
            <pc:docMk/>
            <pc:sldMk cId="2442333922" sldId="5666"/>
            <ac:spMk id="27" creationId="{6C646D95-4C71-4197-1510-AAD1CCA618C5}"/>
          </ac:spMkLst>
        </pc:spChg>
        <pc:spChg chg="add mod">
          <ac:chgData name="Aranxa Zepeda Herrera" userId="c7bce529-ffec-4142-a2a9-ceaca1e5a224" providerId="ADAL" clId="{773F506F-141D-45BF-9CA6-77F128740078}" dt="2023-10-20T18:47:25.907" v="782" actId="1038"/>
          <ac:spMkLst>
            <pc:docMk/>
            <pc:sldMk cId="2442333922" sldId="5666"/>
            <ac:spMk id="33" creationId="{92243877-F224-A956-BA4C-A28E9E532391}"/>
          </ac:spMkLst>
        </pc:spChg>
        <pc:grpChg chg="mod">
          <ac:chgData name="Aranxa Zepeda Herrera" userId="c7bce529-ffec-4142-a2a9-ceaca1e5a224" providerId="ADAL" clId="{773F506F-141D-45BF-9CA6-77F128740078}" dt="2023-10-20T18:47:00.060" v="726" actId="1038"/>
          <ac:grpSpMkLst>
            <pc:docMk/>
            <pc:sldMk cId="2442333922" sldId="5666"/>
            <ac:grpSpMk id="13" creationId="{324998F6-20BC-49B7-D17B-E08D44CAA98E}"/>
          </ac:grpSpMkLst>
        </pc:grpChg>
        <pc:grpChg chg="add mod">
          <ac:chgData name="Aranxa Zepeda Herrera" userId="c7bce529-ffec-4142-a2a9-ceaca1e5a224" providerId="ADAL" clId="{773F506F-141D-45BF-9CA6-77F128740078}" dt="2023-10-20T20:31:18.743" v="1407" actId="1037"/>
          <ac:grpSpMkLst>
            <pc:docMk/>
            <pc:sldMk cId="2442333922" sldId="5666"/>
            <ac:grpSpMk id="32" creationId="{096640E7-D8E9-D1EC-0756-3E2984ABAD01}"/>
          </ac:grpSpMkLst>
        </pc:grpChg>
        <pc:picChg chg="add mod ord modCrop">
          <ac:chgData name="Aranxa Zepeda Herrera" userId="c7bce529-ffec-4142-a2a9-ceaca1e5a224" providerId="ADAL" clId="{773F506F-141D-45BF-9CA6-77F128740078}" dt="2023-10-20T18:44:57.302" v="584" actId="164"/>
          <ac:picMkLst>
            <pc:docMk/>
            <pc:sldMk cId="2442333922" sldId="5666"/>
            <ac:picMk id="4" creationId="{173D44C5-F98F-A0E2-5CF3-658A347905EE}"/>
          </ac:picMkLst>
        </pc:picChg>
        <pc:picChg chg="add mod ord modCrop">
          <ac:chgData name="Aranxa Zepeda Herrera" userId="c7bce529-ffec-4142-a2a9-ceaca1e5a224" providerId="ADAL" clId="{773F506F-141D-45BF-9CA6-77F128740078}" dt="2023-10-20T18:44:57.302" v="584" actId="164"/>
          <ac:picMkLst>
            <pc:docMk/>
            <pc:sldMk cId="2442333922" sldId="5666"/>
            <ac:picMk id="6" creationId="{6CFDF3C6-772F-C322-E102-D171CB9974FD}"/>
          </ac:picMkLst>
        </pc:picChg>
        <pc:picChg chg="del">
          <ac:chgData name="Aranxa Zepeda Herrera" userId="c7bce529-ffec-4142-a2a9-ceaca1e5a224" providerId="ADAL" clId="{773F506F-141D-45BF-9CA6-77F128740078}" dt="2023-10-20T18:35:18.814" v="495" actId="478"/>
          <ac:picMkLst>
            <pc:docMk/>
            <pc:sldMk cId="2442333922" sldId="5666"/>
            <ac:picMk id="8" creationId="{1A9BD1E3-3F61-B547-D786-4ACC35424A86}"/>
          </ac:picMkLst>
        </pc:picChg>
        <pc:picChg chg="add del">
          <ac:chgData name="Aranxa Zepeda Herrera" userId="c7bce529-ffec-4142-a2a9-ceaca1e5a224" providerId="ADAL" clId="{773F506F-141D-45BF-9CA6-77F128740078}" dt="2023-10-20T18:39:41.736" v="537" actId="478"/>
          <ac:picMkLst>
            <pc:docMk/>
            <pc:sldMk cId="2442333922" sldId="5666"/>
            <ac:picMk id="12" creationId="{6C37418B-6A59-B25C-8181-228957A3E8FE}"/>
          </ac:picMkLst>
        </pc:picChg>
        <pc:picChg chg="del">
          <ac:chgData name="Aranxa Zepeda Herrera" userId="c7bce529-ffec-4142-a2a9-ceaca1e5a224" providerId="ADAL" clId="{773F506F-141D-45BF-9CA6-77F128740078}" dt="2023-10-20T18:39:34.877" v="536" actId="478"/>
          <ac:picMkLst>
            <pc:docMk/>
            <pc:sldMk cId="2442333922" sldId="5666"/>
            <ac:picMk id="14" creationId="{F3284CCD-B416-1FD0-8917-DF7648604988}"/>
          </ac:picMkLst>
        </pc:picChg>
        <pc:picChg chg="add del mod">
          <ac:chgData name="Aranxa Zepeda Herrera" userId="c7bce529-ffec-4142-a2a9-ceaca1e5a224" providerId="ADAL" clId="{773F506F-141D-45BF-9CA6-77F128740078}" dt="2023-10-20T18:39:56.834" v="540" actId="478"/>
          <ac:picMkLst>
            <pc:docMk/>
            <pc:sldMk cId="2442333922" sldId="5666"/>
            <ac:picMk id="19" creationId="{EA067464-7C08-B721-BB34-4422DA650191}"/>
          </ac:picMkLst>
        </pc:picChg>
        <pc:picChg chg="del">
          <ac:chgData name="Aranxa Zepeda Herrera" userId="c7bce529-ffec-4142-a2a9-ceaca1e5a224" providerId="ADAL" clId="{773F506F-141D-45BF-9CA6-77F128740078}" dt="2023-10-20T18:40:22.966" v="551" actId="478"/>
          <ac:picMkLst>
            <pc:docMk/>
            <pc:sldMk cId="2442333922" sldId="5666"/>
            <ac:picMk id="20" creationId="{788B3FE6-B094-A9DF-EB6C-B174DFFE7625}"/>
          </ac:picMkLst>
        </pc:picChg>
        <pc:picChg chg="add mod ord modCrop">
          <ac:chgData name="Aranxa Zepeda Herrera" userId="c7bce529-ffec-4142-a2a9-ceaca1e5a224" providerId="ADAL" clId="{773F506F-141D-45BF-9CA6-77F128740078}" dt="2023-10-20T18:47:36.409" v="798" actId="1038"/>
          <ac:picMkLst>
            <pc:docMk/>
            <pc:sldMk cId="2442333922" sldId="5666"/>
            <ac:picMk id="22" creationId="{A38DD341-2B21-3A6C-6E2D-BD4FA16F5B17}"/>
          </ac:picMkLst>
        </pc:picChg>
        <pc:picChg chg="add mod ord modCrop">
          <ac:chgData name="Aranxa Zepeda Herrera" userId="c7bce529-ffec-4142-a2a9-ceaca1e5a224" providerId="ADAL" clId="{773F506F-141D-45BF-9CA6-77F128740078}" dt="2023-10-20T18:47:42.089" v="807" actId="1038"/>
          <ac:picMkLst>
            <pc:docMk/>
            <pc:sldMk cId="2442333922" sldId="5666"/>
            <ac:picMk id="29" creationId="{C67D6113-0058-3856-BED0-8E51052A6D76}"/>
          </ac:picMkLst>
        </pc:picChg>
        <pc:picChg chg="add mod ord modCrop">
          <ac:chgData name="Aranxa Zepeda Herrera" userId="c7bce529-ffec-4142-a2a9-ceaca1e5a224" providerId="ADAL" clId="{773F506F-141D-45BF-9CA6-77F128740078}" dt="2023-10-20T18:47:00.060" v="726" actId="1038"/>
          <ac:picMkLst>
            <pc:docMk/>
            <pc:sldMk cId="2442333922" sldId="5666"/>
            <ac:picMk id="31" creationId="{47A4F580-BC5F-76AE-F92A-8DFE9527E770}"/>
          </ac:picMkLst>
        </pc:picChg>
      </pc:sldChg>
      <pc:sldChg chg="addSp delSp modSp mod">
        <pc:chgData name="Aranxa Zepeda Herrera" userId="c7bce529-ffec-4142-a2a9-ceaca1e5a224" providerId="ADAL" clId="{773F506F-141D-45BF-9CA6-77F128740078}" dt="2023-10-20T19:03:55.922" v="961" actId="20577"/>
        <pc:sldMkLst>
          <pc:docMk/>
          <pc:sldMk cId="1806807409" sldId="5667"/>
        </pc:sldMkLst>
        <pc:spChg chg="mod">
          <ac:chgData name="Aranxa Zepeda Herrera" userId="c7bce529-ffec-4142-a2a9-ceaca1e5a224" providerId="ADAL" clId="{773F506F-141D-45BF-9CA6-77F128740078}" dt="2023-10-20T19:03:55.922" v="961" actId="20577"/>
          <ac:spMkLst>
            <pc:docMk/>
            <pc:sldMk cId="1806807409" sldId="5667"/>
            <ac:spMk id="6" creationId="{672A246B-6495-5683-E29F-F77008207351}"/>
          </ac:spMkLst>
        </pc:spChg>
        <pc:spChg chg="mod">
          <ac:chgData name="Aranxa Zepeda Herrera" userId="c7bce529-ffec-4142-a2a9-ceaca1e5a224" providerId="ADAL" clId="{773F506F-141D-45BF-9CA6-77F128740078}" dt="2023-10-20T18:08:30.071" v="274" actId="1076"/>
          <ac:spMkLst>
            <pc:docMk/>
            <pc:sldMk cId="1806807409" sldId="5667"/>
            <ac:spMk id="15" creationId="{7C31B7A5-09BA-97AF-FB0A-333A2C1DB362}"/>
          </ac:spMkLst>
        </pc:spChg>
        <pc:picChg chg="add del mod ord">
          <ac:chgData name="Aranxa Zepeda Herrera" userId="c7bce529-ffec-4142-a2a9-ceaca1e5a224" providerId="ADAL" clId="{773F506F-141D-45BF-9CA6-77F128740078}" dt="2023-10-20T18:07:49.429" v="255" actId="478"/>
          <ac:picMkLst>
            <pc:docMk/>
            <pc:sldMk cId="1806807409" sldId="5667"/>
            <ac:picMk id="3" creationId="{FEF44C28-B703-3135-6455-E10705D3E4D4}"/>
          </ac:picMkLst>
        </pc:picChg>
        <pc:picChg chg="del">
          <ac:chgData name="Aranxa Zepeda Herrera" userId="c7bce529-ffec-4142-a2a9-ceaca1e5a224" providerId="ADAL" clId="{773F506F-141D-45BF-9CA6-77F128740078}" dt="2023-10-20T18:07:01.541" v="247" actId="478"/>
          <ac:picMkLst>
            <pc:docMk/>
            <pc:sldMk cId="1806807409" sldId="5667"/>
            <ac:picMk id="4" creationId="{9B359F59-374E-32D8-0756-47C2B304593B}"/>
          </ac:picMkLst>
        </pc:picChg>
        <pc:picChg chg="add mod ord">
          <ac:chgData name="Aranxa Zepeda Herrera" userId="c7bce529-ffec-4142-a2a9-ceaca1e5a224" providerId="ADAL" clId="{773F506F-141D-45BF-9CA6-77F128740078}" dt="2023-10-20T18:08:01.913" v="265" actId="1036"/>
          <ac:picMkLst>
            <pc:docMk/>
            <pc:sldMk cId="1806807409" sldId="5667"/>
            <ac:picMk id="7" creationId="{598BA89D-D784-BB07-10A3-E3C8AD80EA3E}"/>
          </ac:picMkLst>
        </pc:picChg>
        <pc:picChg chg="del mod">
          <ac:chgData name="Aranxa Zepeda Herrera" userId="c7bce529-ffec-4142-a2a9-ceaca1e5a224" providerId="ADAL" clId="{773F506F-141D-45BF-9CA6-77F128740078}" dt="2023-10-20T18:08:16.716" v="267" actId="478"/>
          <ac:picMkLst>
            <pc:docMk/>
            <pc:sldMk cId="1806807409" sldId="5667"/>
            <ac:picMk id="8" creationId="{2FCD26DF-5B0F-213B-8CB9-1DBBA83DB437}"/>
          </ac:picMkLst>
        </pc:picChg>
        <pc:picChg chg="add mod">
          <ac:chgData name="Aranxa Zepeda Herrera" userId="c7bce529-ffec-4142-a2a9-ceaca1e5a224" providerId="ADAL" clId="{773F506F-141D-45BF-9CA6-77F128740078}" dt="2023-10-20T18:08:32.940" v="275" actId="1076"/>
          <ac:picMkLst>
            <pc:docMk/>
            <pc:sldMk cId="1806807409" sldId="5667"/>
            <ac:picMk id="10" creationId="{93D92041-A15C-4CB1-A197-AFF15250A7D7}"/>
          </ac:picMkLst>
        </pc:picChg>
      </pc:sldChg>
      <pc:sldChg chg="addSp delSp modSp add mod ord">
        <pc:chgData name="Aranxa Zepeda Herrera" userId="c7bce529-ffec-4142-a2a9-ceaca1e5a224" providerId="ADAL" clId="{773F506F-141D-45BF-9CA6-77F128740078}" dt="2023-10-20T19:10:15.725" v="1093"/>
        <pc:sldMkLst>
          <pc:docMk/>
          <pc:sldMk cId="1939895743" sldId="5668"/>
        </pc:sldMkLst>
        <pc:spChg chg="mod">
          <ac:chgData name="Aranxa Zepeda Herrera" userId="c7bce529-ffec-4142-a2a9-ceaca1e5a224" providerId="ADAL" clId="{773F506F-141D-45BF-9CA6-77F128740078}" dt="2023-10-20T19:08:36.251" v="1030" actId="20577"/>
          <ac:spMkLst>
            <pc:docMk/>
            <pc:sldMk cId="1939895743" sldId="5668"/>
            <ac:spMk id="6" creationId="{AF18B4BD-66B7-FF88-C02D-4A55B54A88B8}"/>
          </ac:spMkLst>
        </pc:spChg>
        <pc:spChg chg="mod">
          <ac:chgData name="Aranxa Zepeda Herrera" userId="c7bce529-ffec-4142-a2a9-ceaca1e5a224" providerId="ADAL" clId="{773F506F-141D-45BF-9CA6-77F128740078}" dt="2023-10-20T19:09:56.661" v="1089" actId="1076"/>
          <ac:spMkLst>
            <pc:docMk/>
            <pc:sldMk cId="1939895743" sldId="5668"/>
            <ac:spMk id="9" creationId="{1986E902-6F64-360B-9F2C-9B1BDDC70B42}"/>
          </ac:spMkLst>
        </pc:spChg>
        <pc:grpChg chg="add mod">
          <ac:chgData name="Aranxa Zepeda Herrera" userId="c7bce529-ffec-4142-a2a9-ceaca1e5a224" providerId="ADAL" clId="{773F506F-141D-45BF-9CA6-77F128740078}" dt="2023-10-20T19:09:36.093" v="1078" actId="14100"/>
          <ac:grpSpMkLst>
            <pc:docMk/>
            <pc:sldMk cId="1939895743" sldId="5668"/>
            <ac:grpSpMk id="11" creationId="{858B2956-D583-EBA8-1200-849A2E3A3B21}"/>
          </ac:grpSpMkLst>
        </pc:grpChg>
        <pc:picChg chg="del">
          <ac:chgData name="Aranxa Zepeda Herrera" userId="c7bce529-ffec-4142-a2a9-ceaca1e5a224" providerId="ADAL" clId="{773F506F-141D-45BF-9CA6-77F128740078}" dt="2023-10-20T19:07:07.866" v="1000" actId="478"/>
          <ac:picMkLst>
            <pc:docMk/>
            <pc:sldMk cId="1939895743" sldId="5668"/>
            <ac:picMk id="4" creationId="{B026C226-505A-AB91-C33A-955E856C02B3}"/>
          </ac:picMkLst>
        </pc:picChg>
        <pc:picChg chg="add mod modCrop">
          <ac:chgData name="Aranxa Zepeda Herrera" userId="c7bce529-ffec-4142-a2a9-ceaca1e5a224" providerId="ADAL" clId="{773F506F-141D-45BF-9CA6-77F128740078}" dt="2023-10-20T19:08:17.171" v="1021" actId="732"/>
          <ac:picMkLst>
            <pc:docMk/>
            <pc:sldMk cId="1939895743" sldId="5668"/>
            <ac:picMk id="5" creationId="{77AF6E4F-189B-7CD2-557F-3E2782C3B7F6}"/>
          </ac:picMkLst>
        </pc:picChg>
        <pc:picChg chg="del">
          <ac:chgData name="Aranxa Zepeda Herrera" userId="c7bce529-ffec-4142-a2a9-ceaca1e5a224" providerId="ADAL" clId="{773F506F-141D-45BF-9CA6-77F128740078}" dt="2023-10-20T19:07:30.729" v="1005" actId="478"/>
          <ac:picMkLst>
            <pc:docMk/>
            <pc:sldMk cId="1939895743" sldId="5668"/>
            <ac:picMk id="8" creationId="{DF2D724C-2B19-4A40-378C-5973411E68FB}"/>
          </ac:picMkLst>
        </pc:picChg>
        <pc:picChg chg="add mod">
          <ac:chgData name="Aranxa Zepeda Herrera" userId="c7bce529-ffec-4142-a2a9-ceaca1e5a224" providerId="ADAL" clId="{773F506F-141D-45BF-9CA6-77F128740078}" dt="2023-10-20T19:08:20.877" v="1022" actId="1037"/>
          <ac:picMkLst>
            <pc:docMk/>
            <pc:sldMk cId="1939895743" sldId="5668"/>
            <ac:picMk id="10" creationId="{709D5F7A-319F-B968-F946-E479846C023F}"/>
          </ac:picMkLst>
        </pc:picChg>
        <pc:picChg chg="add mod">
          <ac:chgData name="Aranxa Zepeda Herrera" userId="c7bce529-ffec-4142-a2a9-ceaca1e5a224" providerId="ADAL" clId="{773F506F-141D-45BF-9CA6-77F128740078}" dt="2023-10-20T19:09:44.266" v="1084" actId="1038"/>
          <ac:picMkLst>
            <pc:docMk/>
            <pc:sldMk cId="1939895743" sldId="5668"/>
            <ac:picMk id="13" creationId="{ACC94561-FA9C-793F-E720-FDE73DDBC9AF}"/>
          </ac:picMkLst>
        </pc:picChg>
      </pc:sldChg>
    </pc:docChg>
  </pc:docChgLst>
  <pc:docChgLst>
    <pc:chgData name="Aranxa Zepeda Herrera" userId="c7bce529-ffec-4142-a2a9-ceaca1e5a224" providerId="ADAL" clId="{C560CBB4-0FA4-4500-B48E-6BEFF19EA30D}"/>
    <pc:docChg chg="undo custSel modSld">
      <pc:chgData name="Aranxa Zepeda Herrera" userId="c7bce529-ffec-4142-a2a9-ceaca1e5a224" providerId="ADAL" clId="{C560CBB4-0FA4-4500-B48E-6BEFF19EA30D}" dt="2023-09-16T13:30:41.252" v="1555" actId="1038"/>
      <pc:docMkLst>
        <pc:docMk/>
      </pc:docMkLst>
      <pc:sldChg chg="addSp delSp modSp mod">
        <pc:chgData name="Aranxa Zepeda Herrera" userId="c7bce529-ffec-4142-a2a9-ceaca1e5a224" providerId="ADAL" clId="{C560CBB4-0FA4-4500-B48E-6BEFF19EA30D}" dt="2023-09-15T18:09:46.600" v="711" actId="732"/>
        <pc:sldMkLst>
          <pc:docMk/>
          <pc:sldMk cId="3338080403" sldId="948"/>
        </pc:sldMkLst>
        <pc:spChg chg="mod">
          <ac:chgData name="Aranxa Zepeda Herrera" userId="c7bce529-ffec-4142-a2a9-ceaca1e5a224" providerId="ADAL" clId="{C560CBB4-0FA4-4500-B48E-6BEFF19EA30D}" dt="2023-09-15T17:13:42.483" v="158" actId="20577"/>
          <ac:spMkLst>
            <pc:docMk/>
            <pc:sldMk cId="3338080403" sldId="948"/>
            <ac:spMk id="6" creationId="{846B5375-9423-48A6-8014-23D7BA324B66}"/>
          </ac:spMkLst>
        </pc:spChg>
        <pc:spChg chg="mod">
          <ac:chgData name="Aranxa Zepeda Herrera" userId="c7bce529-ffec-4142-a2a9-ceaca1e5a224" providerId="ADAL" clId="{C560CBB4-0FA4-4500-B48E-6BEFF19EA30D}" dt="2023-09-15T17:15:57.410" v="170" actId="20577"/>
          <ac:spMkLst>
            <pc:docMk/>
            <pc:sldMk cId="3338080403" sldId="948"/>
            <ac:spMk id="7" creationId="{82AA41E7-BC66-4C53-9819-0037564B9CAE}"/>
          </ac:spMkLst>
        </pc:spChg>
        <pc:spChg chg="mod">
          <ac:chgData name="Aranxa Zepeda Herrera" userId="c7bce529-ffec-4142-a2a9-ceaca1e5a224" providerId="ADAL" clId="{C560CBB4-0FA4-4500-B48E-6BEFF19EA30D}" dt="2023-09-15T18:09:39.213" v="710" actId="1036"/>
          <ac:spMkLst>
            <pc:docMk/>
            <pc:sldMk cId="3338080403" sldId="948"/>
            <ac:spMk id="8" creationId="{7A0C504F-7766-4E14-988F-EB1AF2E8BF17}"/>
          </ac:spMkLst>
        </pc:spChg>
        <pc:spChg chg="mod">
          <ac:chgData name="Aranxa Zepeda Herrera" userId="c7bce529-ffec-4142-a2a9-ceaca1e5a224" providerId="ADAL" clId="{C560CBB4-0FA4-4500-B48E-6BEFF19EA30D}" dt="2023-09-15T17:18:29.503" v="189" actId="1037"/>
          <ac:spMkLst>
            <pc:docMk/>
            <pc:sldMk cId="3338080403" sldId="948"/>
            <ac:spMk id="9" creationId="{F6286799-6B16-4187-825E-4CDFA6BD2B01}"/>
          </ac:spMkLst>
        </pc:spChg>
        <pc:picChg chg="del">
          <ac:chgData name="Aranxa Zepeda Herrera" userId="c7bce529-ffec-4142-a2a9-ceaca1e5a224" providerId="ADAL" clId="{C560CBB4-0FA4-4500-B48E-6BEFF19EA30D}" dt="2023-09-15T17:15:45.937" v="164" actId="478"/>
          <ac:picMkLst>
            <pc:docMk/>
            <pc:sldMk cId="3338080403" sldId="948"/>
            <ac:picMk id="3" creationId="{D1B5BB7E-F61D-13DF-BA15-6A84D3F83ABD}"/>
          </ac:picMkLst>
        </pc:picChg>
        <pc:picChg chg="add del">
          <ac:chgData name="Aranxa Zepeda Herrera" userId="c7bce529-ffec-4142-a2a9-ceaca1e5a224" providerId="ADAL" clId="{C560CBB4-0FA4-4500-B48E-6BEFF19EA30D}" dt="2023-09-15T17:15:09.330" v="160" actId="478"/>
          <ac:picMkLst>
            <pc:docMk/>
            <pc:sldMk cId="3338080403" sldId="948"/>
            <ac:picMk id="4" creationId="{480BB668-7319-6EB6-15E0-8982AADDDDC2}"/>
          </ac:picMkLst>
        </pc:picChg>
        <pc:picChg chg="del">
          <ac:chgData name="Aranxa Zepeda Herrera" userId="c7bce529-ffec-4142-a2a9-ceaca1e5a224" providerId="ADAL" clId="{C560CBB4-0FA4-4500-B48E-6BEFF19EA30D}" dt="2023-09-15T17:16:26.396" v="177" actId="478"/>
          <ac:picMkLst>
            <pc:docMk/>
            <pc:sldMk cId="3338080403" sldId="948"/>
            <ac:picMk id="10" creationId="{89C4E9CA-7955-A8CC-D0A1-A82EDB04BDCB}"/>
          </ac:picMkLst>
        </pc:picChg>
        <pc:picChg chg="add del mod">
          <ac:chgData name="Aranxa Zepeda Herrera" userId="c7bce529-ffec-4142-a2a9-ceaca1e5a224" providerId="ADAL" clId="{C560CBB4-0FA4-4500-B48E-6BEFF19EA30D}" dt="2023-09-15T17:19:40.216" v="198" actId="478"/>
          <ac:picMkLst>
            <pc:docMk/>
            <pc:sldMk cId="3338080403" sldId="948"/>
            <ac:picMk id="12" creationId="{D2DB747F-0130-9061-80B6-1085220AA922}"/>
          </ac:picMkLst>
        </pc:picChg>
        <pc:picChg chg="add mod modCrop">
          <ac:chgData name="Aranxa Zepeda Herrera" userId="c7bce529-ffec-4142-a2a9-ceaca1e5a224" providerId="ADAL" clId="{C560CBB4-0FA4-4500-B48E-6BEFF19EA30D}" dt="2023-09-15T18:09:46.600" v="711" actId="732"/>
          <ac:picMkLst>
            <pc:docMk/>
            <pc:sldMk cId="3338080403" sldId="948"/>
            <ac:picMk id="14" creationId="{4669F84B-C1C3-13E5-23EA-56F3BE34D7C9}"/>
          </ac:picMkLst>
        </pc:picChg>
        <pc:picChg chg="add del mod">
          <ac:chgData name="Aranxa Zepeda Herrera" userId="c7bce529-ffec-4142-a2a9-ceaca1e5a224" providerId="ADAL" clId="{C560CBB4-0FA4-4500-B48E-6BEFF19EA30D}" dt="2023-09-15T17:19:41.140" v="200" actId="22"/>
          <ac:picMkLst>
            <pc:docMk/>
            <pc:sldMk cId="3338080403" sldId="948"/>
            <ac:picMk id="16" creationId="{700F5759-F8DA-7880-E84A-7BF6788FBB3F}"/>
          </ac:picMkLst>
        </pc:picChg>
      </pc:sldChg>
      <pc:sldChg chg="addSp delSp modSp mod">
        <pc:chgData name="Aranxa Zepeda Herrera" userId="c7bce529-ffec-4142-a2a9-ceaca1e5a224" providerId="ADAL" clId="{C560CBB4-0FA4-4500-B48E-6BEFF19EA30D}" dt="2023-09-16T13:30:01.106" v="1542" actId="1035"/>
        <pc:sldMkLst>
          <pc:docMk/>
          <pc:sldMk cId="4113949992" sldId="949"/>
        </pc:sldMkLst>
        <pc:spChg chg="mod">
          <ac:chgData name="Aranxa Zepeda Herrera" userId="c7bce529-ffec-4142-a2a9-ceaca1e5a224" providerId="ADAL" clId="{C560CBB4-0FA4-4500-B48E-6BEFF19EA30D}" dt="2023-09-15T17:22:13.773" v="211" actId="20577"/>
          <ac:spMkLst>
            <pc:docMk/>
            <pc:sldMk cId="4113949992" sldId="949"/>
            <ac:spMk id="11" creationId="{2A7ED262-8AA6-4BE7-A0E9-20C765C4D3F9}"/>
          </ac:spMkLst>
        </pc:spChg>
        <pc:picChg chg="del">
          <ac:chgData name="Aranxa Zepeda Herrera" userId="c7bce529-ffec-4142-a2a9-ceaca1e5a224" providerId="ADAL" clId="{C560CBB4-0FA4-4500-B48E-6BEFF19EA30D}" dt="2023-09-15T17:19:51.125" v="201" actId="478"/>
          <ac:picMkLst>
            <pc:docMk/>
            <pc:sldMk cId="4113949992" sldId="949"/>
            <ac:picMk id="3" creationId="{6DD0875F-87B2-1CFE-03C6-5C66B8AD9AEA}"/>
          </ac:picMkLst>
        </pc:picChg>
        <pc:picChg chg="add mod modCrop">
          <ac:chgData name="Aranxa Zepeda Herrera" userId="c7bce529-ffec-4142-a2a9-ceaca1e5a224" providerId="ADAL" clId="{C560CBB4-0FA4-4500-B48E-6BEFF19EA30D}" dt="2023-09-16T13:30:01.106" v="1542" actId="1035"/>
          <ac:picMkLst>
            <pc:docMk/>
            <pc:sldMk cId="4113949992" sldId="949"/>
            <ac:picMk id="4" creationId="{2DCBA756-CB37-033B-BC18-D16944558B67}"/>
          </ac:picMkLst>
        </pc:picChg>
        <pc:picChg chg="ord">
          <ac:chgData name="Aranxa Zepeda Herrera" userId="c7bce529-ffec-4142-a2a9-ceaca1e5a224" providerId="ADAL" clId="{C560CBB4-0FA4-4500-B48E-6BEFF19EA30D}" dt="2023-09-15T17:20:13.555" v="207" actId="166"/>
          <ac:picMkLst>
            <pc:docMk/>
            <pc:sldMk cId="4113949992" sldId="949"/>
            <ac:picMk id="5" creationId="{A435D1A2-F499-4451-AC69-D7B94E0A9519}"/>
          </ac:picMkLst>
        </pc:picChg>
      </pc:sldChg>
      <pc:sldChg chg="addSp delSp modSp mod">
        <pc:chgData name="Aranxa Zepeda Herrera" userId="c7bce529-ffec-4142-a2a9-ceaca1e5a224" providerId="ADAL" clId="{C560CBB4-0FA4-4500-B48E-6BEFF19EA30D}" dt="2023-09-16T13:30:09.258" v="1550" actId="1038"/>
        <pc:sldMkLst>
          <pc:docMk/>
          <pc:sldMk cId="1026016386" sldId="950"/>
        </pc:sldMkLst>
        <pc:spChg chg="mod">
          <ac:chgData name="Aranxa Zepeda Herrera" userId="c7bce529-ffec-4142-a2a9-ceaca1e5a224" providerId="ADAL" clId="{C560CBB4-0FA4-4500-B48E-6BEFF19EA30D}" dt="2023-09-15T17:22:34.438" v="230" actId="20577"/>
          <ac:spMkLst>
            <pc:docMk/>
            <pc:sldMk cId="1026016386" sldId="950"/>
            <ac:spMk id="6" creationId="{45F0D67E-6099-4FC2-91EA-A0450E960422}"/>
          </ac:spMkLst>
        </pc:spChg>
        <pc:picChg chg="del">
          <ac:chgData name="Aranxa Zepeda Herrera" userId="c7bce529-ffec-4142-a2a9-ceaca1e5a224" providerId="ADAL" clId="{C560CBB4-0FA4-4500-B48E-6BEFF19EA30D}" dt="2023-09-15T17:23:31.646" v="233" actId="478"/>
          <ac:picMkLst>
            <pc:docMk/>
            <pc:sldMk cId="1026016386" sldId="950"/>
            <ac:picMk id="3" creationId="{D12F4F82-A5FD-311F-1B01-896E47A4563F}"/>
          </ac:picMkLst>
        </pc:picChg>
        <pc:picChg chg="add mod modCrop">
          <ac:chgData name="Aranxa Zepeda Herrera" userId="c7bce529-ffec-4142-a2a9-ceaca1e5a224" providerId="ADAL" clId="{C560CBB4-0FA4-4500-B48E-6BEFF19EA30D}" dt="2023-09-16T13:30:09.258" v="1550" actId="1038"/>
          <ac:picMkLst>
            <pc:docMk/>
            <pc:sldMk cId="1026016386" sldId="950"/>
            <ac:picMk id="4" creationId="{C6C57363-C714-4D33-A629-78C9CE6C6D5C}"/>
          </ac:picMkLst>
        </pc:picChg>
      </pc:sldChg>
      <pc:sldChg chg="addSp delSp modSp mod">
        <pc:chgData name="Aranxa Zepeda Herrera" userId="c7bce529-ffec-4142-a2a9-ceaca1e5a224" providerId="ADAL" clId="{C560CBB4-0FA4-4500-B48E-6BEFF19EA30D}" dt="2023-09-15T17:34:20.447" v="317" actId="1038"/>
        <pc:sldMkLst>
          <pc:docMk/>
          <pc:sldMk cId="2711336626" sldId="952"/>
        </pc:sldMkLst>
        <pc:spChg chg="mod">
          <ac:chgData name="Aranxa Zepeda Herrera" userId="c7bce529-ffec-4142-a2a9-ceaca1e5a224" providerId="ADAL" clId="{C560CBB4-0FA4-4500-B48E-6BEFF19EA30D}" dt="2023-09-15T17:28:09.941" v="306" actId="1037"/>
          <ac:spMkLst>
            <pc:docMk/>
            <pc:sldMk cId="2711336626" sldId="952"/>
            <ac:spMk id="2" creationId="{3B457F4E-E21E-F572-315F-F3B880EC640B}"/>
          </ac:spMkLst>
        </pc:spChg>
        <pc:spChg chg="mod">
          <ac:chgData name="Aranxa Zepeda Herrera" userId="c7bce529-ffec-4142-a2a9-ceaca1e5a224" providerId="ADAL" clId="{C560CBB4-0FA4-4500-B48E-6BEFF19EA30D}" dt="2023-09-15T17:34:20.447" v="317" actId="1038"/>
          <ac:spMkLst>
            <pc:docMk/>
            <pc:sldMk cId="2711336626" sldId="952"/>
            <ac:spMk id="3" creationId="{0BE117D5-C839-8FDF-4910-7F3018D9E088}"/>
          </ac:spMkLst>
        </pc:spChg>
        <pc:spChg chg="mod">
          <ac:chgData name="Aranxa Zepeda Herrera" userId="c7bce529-ffec-4142-a2a9-ceaca1e5a224" providerId="ADAL" clId="{C560CBB4-0FA4-4500-B48E-6BEFF19EA30D}" dt="2023-09-15T17:26:01.402" v="257" actId="20577"/>
          <ac:spMkLst>
            <pc:docMk/>
            <pc:sldMk cId="2711336626" sldId="952"/>
            <ac:spMk id="6" creationId="{846B5375-9423-48A6-8014-23D7BA324B66}"/>
          </ac:spMkLst>
        </pc:spChg>
        <pc:spChg chg="mod">
          <ac:chgData name="Aranxa Zepeda Herrera" userId="c7bce529-ffec-4142-a2a9-ceaca1e5a224" providerId="ADAL" clId="{C560CBB4-0FA4-4500-B48E-6BEFF19EA30D}" dt="2023-09-15T17:34:15.290" v="312" actId="14100"/>
          <ac:spMkLst>
            <pc:docMk/>
            <pc:sldMk cId="2711336626" sldId="952"/>
            <ac:spMk id="17" creationId="{2BD5CC9D-4958-85E2-5220-199AF197F9C7}"/>
          </ac:spMkLst>
        </pc:spChg>
        <pc:picChg chg="add mod">
          <ac:chgData name="Aranxa Zepeda Herrera" userId="c7bce529-ffec-4142-a2a9-ceaca1e5a224" providerId="ADAL" clId="{C560CBB4-0FA4-4500-B48E-6BEFF19EA30D}" dt="2023-09-15T17:27:18.348" v="289" actId="14100"/>
          <ac:picMkLst>
            <pc:docMk/>
            <pc:sldMk cId="2711336626" sldId="952"/>
            <ac:picMk id="7" creationId="{CDE68FF0-050C-59BB-81D3-FBC8D5D44F95}"/>
          </ac:picMkLst>
        </pc:picChg>
        <pc:picChg chg="del">
          <ac:chgData name="Aranxa Zepeda Herrera" userId="c7bce529-ffec-4142-a2a9-ceaca1e5a224" providerId="ADAL" clId="{C560CBB4-0FA4-4500-B48E-6BEFF19EA30D}" dt="2023-09-15T17:25:41.920" v="249" actId="478"/>
          <ac:picMkLst>
            <pc:docMk/>
            <pc:sldMk cId="2711336626" sldId="952"/>
            <ac:picMk id="8" creationId="{C0C4F34E-FC15-51B1-97A0-B2D8C0CCE9DF}"/>
          </ac:picMkLst>
        </pc:picChg>
        <pc:picChg chg="add mod">
          <ac:chgData name="Aranxa Zepeda Herrera" userId="c7bce529-ffec-4142-a2a9-ceaca1e5a224" providerId="ADAL" clId="{C560CBB4-0FA4-4500-B48E-6BEFF19EA30D}" dt="2023-09-15T17:28:06.973" v="304" actId="1038"/>
          <ac:picMkLst>
            <pc:docMk/>
            <pc:sldMk cId="2711336626" sldId="952"/>
            <ac:picMk id="10" creationId="{D1C32B3D-B640-928E-9C9C-B0C825600375}"/>
          </ac:picMkLst>
        </pc:picChg>
        <pc:picChg chg="del">
          <ac:chgData name="Aranxa Zepeda Herrera" userId="c7bce529-ffec-4142-a2a9-ceaca1e5a224" providerId="ADAL" clId="{C560CBB4-0FA4-4500-B48E-6BEFF19EA30D}" dt="2023-09-15T17:26:11.204" v="263" actId="478"/>
          <ac:picMkLst>
            <pc:docMk/>
            <pc:sldMk cId="2711336626" sldId="952"/>
            <ac:picMk id="11" creationId="{FB836032-A734-B00A-369E-C393647CA0AD}"/>
          </ac:picMkLst>
        </pc:picChg>
      </pc:sldChg>
      <pc:sldChg chg="addSp delSp modSp mod">
        <pc:chgData name="Aranxa Zepeda Herrera" userId="c7bce529-ffec-4142-a2a9-ceaca1e5a224" providerId="ADAL" clId="{C560CBB4-0FA4-4500-B48E-6BEFF19EA30D}" dt="2023-09-15T17:35:26.656" v="328" actId="1076"/>
        <pc:sldMkLst>
          <pc:docMk/>
          <pc:sldMk cId="1166874769" sldId="953"/>
        </pc:sldMkLst>
        <pc:spChg chg="mod">
          <ac:chgData name="Aranxa Zepeda Herrera" userId="c7bce529-ffec-4142-a2a9-ceaca1e5a224" providerId="ADAL" clId="{C560CBB4-0FA4-4500-B48E-6BEFF19EA30D}" dt="2023-09-15T17:34:49.112" v="319" actId="20577"/>
          <ac:spMkLst>
            <pc:docMk/>
            <pc:sldMk cId="1166874769" sldId="953"/>
            <ac:spMk id="11" creationId="{2A7ED262-8AA6-4BE7-A0E9-20C765C4D3F9}"/>
          </ac:spMkLst>
        </pc:spChg>
        <pc:picChg chg="add mod modCrop">
          <ac:chgData name="Aranxa Zepeda Herrera" userId="c7bce529-ffec-4142-a2a9-ceaca1e5a224" providerId="ADAL" clId="{C560CBB4-0FA4-4500-B48E-6BEFF19EA30D}" dt="2023-09-15T17:35:26.656" v="328" actId="1076"/>
          <ac:picMkLst>
            <pc:docMk/>
            <pc:sldMk cId="1166874769" sldId="953"/>
            <ac:picMk id="3" creationId="{F002A644-399F-944B-41BC-6C61C5B65D68}"/>
          </ac:picMkLst>
        </pc:picChg>
        <pc:picChg chg="del">
          <ac:chgData name="Aranxa Zepeda Herrera" userId="c7bce529-ffec-4142-a2a9-ceaca1e5a224" providerId="ADAL" clId="{C560CBB4-0FA4-4500-B48E-6BEFF19EA30D}" dt="2023-09-15T17:34:51.330" v="320" actId="478"/>
          <ac:picMkLst>
            <pc:docMk/>
            <pc:sldMk cId="1166874769" sldId="953"/>
            <ac:picMk id="4" creationId="{CFDF54AA-87F0-0CE5-7D91-D42CA9EB284E}"/>
          </ac:picMkLst>
        </pc:picChg>
        <pc:picChg chg="ord">
          <ac:chgData name="Aranxa Zepeda Herrera" userId="c7bce529-ffec-4142-a2a9-ceaca1e5a224" providerId="ADAL" clId="{C560CBB4-0FA4-4500-B48E-6BEFF19EA30D}" dt="2023-09-15T17:35:21.317" v="326" actId="166"/>
          <ac:picMkLst>
            <pc:docMk/>
            <pc:sldMk cId="1166874769" sldId="953"/>
            <ac:picMk id="5" creationId="{A435D1A2-F499-4451-AC69-D7B94E0A9519}"/>
          </ac:picMkLst>
        </pc:picChg>
      </pc:sldChg>
      <pc:sldChg chg="addSp delSp modSp mod">
        <pc:chgData name="Aranxa Zepeda Herrera" userId="c7bce529-ffec-4142-a2a9-ceaca1e5a224" providerId="ADAL" clId="{C560CBB4-0FA4-4500-B48E-6BEFF19EA30D}" dt="2023-09-15T17:37:31.054" v="345" actId="208"/>
        <pc:sldMkLst>
          <pc:docMk/>
          <pc:sldMk cId="2604749361" sldId="954"/>
        </pc:sldMkLst>
        <pc:spChg chg="mod">
          <ac:chgData name="Aranxa Zepeda Herrera" userId="c7bce529-ffec-4142-a2a9-ceaca1e5a224" providerId="ADAL" clId="{C560CBB4-0FA4-4500-B48E-6BEFF19EA30D}" dt="2023-09-15T17:36:18.481" v="336" actId="20577"/>
          <ac:spMkLst>
            <pc:docMk/>
            <pc:sldMk cId="2604749361" sldId="954"/>
            <ac:spMk id="6" creationId="{45F0D67E-6099-4FC2-91EA-A0450E960422}"/>
          </ac:spMkLst>
        </pc:spChg>
        <pc:picChg chg="add mod modCrop">
          <ac:chgData name="Aranxa Zepeda Herrera" userId="c7bce529-ffec-4142-a2a9-ceaca1e5a224" providerId="ADAL" clId="{C560CBB4-0FA4-4500-B48E-6BEFF19EA30D}" dt="2023-09-15T17:37:31.054" v="345" actId="208"/>
          <ac:picMkLst>
            <pc:docMk/>
            <pc:sldMk cId="2604749361" sldId="954"/>
            <ac:picMk id="3" creationId="{AB0697E7-37E3-1B02-07E8-310084ACC6BC}"/>
          </ac:picMkLst>
        </pc:picChg>
        <pc:picChg chg="del mod">
          <ac:chgData name="Aranxa Zepeda Herrera" userId="c7bce529-ffec-4142-a2a9-ceaca1e5a224" providerId="ADAL" clId="{C560CBB4-0FA4-4500-B48E-6BEFF19EA30D}" dt="2023-09-15T17:36:14.199" v="333" actId="478"/>
          <ac:picMkLst>
            <pc:docMk/>
            <pc:sldMk cId="2604749361" sldId="954"/>
            <ac:picMk id="4" creationId="{DB65882D-D4B2-BBFE-3FFB-0270F5D1F0A4}"/>
          </ac:picMkLst>
        </pc:picChg>
      </pc:sldChg>
      <pc:sldChg chg="addSp delSp modSp mod">
        <pc:chgData name="Aranxa Zepeda Herrera" userId="c7bce529-ffec-4142-a2a9-ceaca1e5a224" providerId="ADAL" clId="{C560CBB4-0FA4-4500-B48E-6BEFF19EA30D}" dt="2023-09-15T13:25:28.878" v="120" actId="732"/>
        <pc:sldMkLst>
          <pc:docMk/>
          <pc:sldMk cId="1622742577" sldId="1011"/>
        </pc:sldMkLst>
        <pc:spChg chg="mod ord">
          <ac:chgData name="Aranxa Zepeda Herrera" userId="c7bce529-ffec-4142-a2a9-ceaca1e5a224" providerId="ADAL" clId="{C560CBB4-0FA4-4500-B48E-6BEFF19EA30D}" dt="2023-09-15T13:19:40.627" v="48" actId="1076"/>
          <ac:spMkLst>
            <pc:docMk/>
            <pc:sldMk cId="1622742577" sldId="1011"/>
            <ac:spMk id="10" creationId="{6855F4FB-C0ED-994D-CE8C-8D8C119AFA50}"/>
          </ac:spMkLst>
        </pc:spChg>
        <pc:spChg chg="mod ord">
          <ac:chgData name="Aranxa Zepeda Herrera" userId="c7bce529-ffec-4142-a2a9-ceaca1e5a224" providerId="ADAL" clId="{C560CBB4-0FA4-4500-B48E-6BEFF19EA30D}" dt="2023-09-15T13:19:06.081" v="32" actId="1037"/>
          <ac:spMkLst>
            <pc:docMk/>
            <pc:sldMk cId="1622742577" sldId="1011"/>
            <ac:spMk id="19" creationId="{520392BB-404A-D046-DC38-1540C42A9EF9}"/>
          </ac:spMkLst>
        </pc:spChg>
        <pc:spChg chg="mod">
          <ac:chgData name="Aranxa Zepeda Herrera" userId="c7bce529-ffec-4142-a2a9-ceaca1e5a224" providerId="ADAL" clId="{C560CBB4-0FA4-4500-B48E-6BEFF19EA30D}" dt="2023-09-15T13:13:45.070" v="1" actId="20577"/>
          <ac:spMkLst>
            <pc:docMk/>
            <pc:sldMk cId="1622742577" sldId="1011"/>
            <ac:spMk id="32" creationId="{367EF0EE-D00D-4131-97C7-CF5F7D03701C}"/>
          </ac:spMkLst>
        </pc:spChg>
        <pc:picChg chg="add mod">
          <ac:chgData name="Aranxa Zepeda Herrera" userId="c7bce529-ffec-4142-a2a9-ceaca1e5a224" providerId="ADAL" clId="{C560CBB4-0FA4-4500-B48E-6BEFF19EA30D}" dt="2023-09-15T13:25:19.848" v="117" actId="1036"/>
          <ac:picMkLst>
            <pc:docMk/>
            <pc:sldMk cId="1622742577" sldId="1011"/>
            <ac:picMk id="3" creationId="{C1C868FD-73E4-041A-9932-7CF85635587B}"/>
          </ac:picMkLst>
        </pc:picChg>
        <pc:picChg chg="del">
          <ac:chgData name="Aranxa Zepeda Herrera" userId="c7bce529-ffec-4142-a2a9-ceaca1e5a224" providerId="ADAL" clId="{C560CBB4-0FA4-4500-B48E-6BEFF19EA30D}" dt="2023-09-15T13:16:53.073" v="9" actId="478"/>
          <ac:picMkLst>
            <pc:docMk/>
            <pc:sldMk cId="1622742577" sldId="1011"/>
            <ac:picMk id="4" creationId="{CAFB59A4-9295-9E23-8BF1-2C2F585D0E16}"/>
          </ac:picMkLst>
        </pc:picChg>
        <pc:picChg chg="add mod modCrop">
          <ac:chgData name="Aranxa Zepeda Herrera" userId="c7bce529-ffec-4142-a2a9-ceaca1e5a224" providerId="ADAL" clId="{C560CBB4-0FA4-4500-B48E-6BEFF19EA30D}" dt="2023-09-15T13:19:00.894" v="30" actId="1036"/>
          <ac:picMkLst>
            <pc:docMk/>
            <pc:sldMk cId="1622742577" sldId="1011"/>
            <ac:picMk id="6" creationId="{2F49255C-9ECA-93C9-BA1D-BF84C4445C66}"/>
          </ac:picMkLst>
        </pc:picChg>
        <pc:picChg chg="add mod modCrop">
          <ac:chgData name="Aranxa Zepeda Herrera" userId="c7bce529-ffec-4142-a2a9-ceaca1e5a224" providerId="ADAL" clId="{C560CBB4-0FA4-4500-B48E-6BEFF19EA30D}" dt="2023-09-15T13:25:28.878" v="120" actId="732"/>
          <ac:picMkLst>
            <pc:docMk/>
            <pc:sldMk cId="1622742577" sldId="1011"/>
            <ac:picMk id="8" creationId="{8F73794D-C5A1-CBF7-CAA4-A097EE41CD90}"/>
          </ac:picMkLst>
        </pc:picChg>
        <pc:picChg chg="del">
          <ac:chgData name="Aranxa Zepeda Herrera" userId="c7bce529-ffec-4142-a2a9-ceaca1e5a224" providerId="ADAL" clId="{C560CBB4-0FA4-4500-B48E-6BEFF19EA30D}" dt="2023-09-15T13:18:42.629" v="22" actId="478"/>
          <ac:picMkLst>
            <pc:docMk/>
            <pc:sldMk cId="1622742577" sldId="1011"/>
            <ac:picMk id="9" creationId="{F418CB9C-554A-6186-B1F0-884A77939E05}"/>
          </ac:picMkLst>
        </pc:picChg>
        <pc:picChg chg="ord">
          <ac:chgData name="Aranxa Zepeda Herrera" userId="c7bce529-ffec-4142-a2a9-ceaca1e5a224" providerId="ADAL" clId="{C560CBB4-0FA4-4500-B48E-6BEFF19EA30D}" dt="2023-09-15T13:20:39.131" v="57" actId="166"/>
          <ac:picMkLst>
            <pc:docMk/>
            <pc:sldMk cId="1622742577" sldId="1011"/>
            <ac:picMk id="13" creationId="{286151D4-C4FF-43F8-B9DE-6CE6DF648D1B}"/>
          </ac:picMkLst>
        </pc:picChg>
        <pc:picChg chg="del">
          <ac:chgData name="Aranxa Zepeda Herrera" userId="c7bce529-ffec-4142-a2a9-ceaca1e5a224" providerId="ADAL" clId="{C560CBB4-0FA4-4500-B48E-6BEFF19EA30D}" dt="2023-09-15T13:19:44.140" v="49" actId="478"/>
          <ac:picMkLst>
            <pc:docMk/>
            <pc:sldMk cId="1622742577" sldId="1011"/>
            <ac:picMk id="14" creationId="{2313CE85-5328-D822-2752-FA2071D06E50}"/>
          </ac:picMkLst>
        </pc:picChg>
      </pc:sldChg>
      <pc:sldChg chg="addSp delSp modSp mod">
        <pc:chgData name="Aranxa Zepeda Herrera" userId="c7bce529-ffec-4142-a2a9-ceaca1e5a224" providerId="ADAL" clId="{C560CBB4-0FA4-4500-B48E-6BEFF19EA30D}" dt="2023-09-15T13:25:42.551" v="122" actId="14100"/>
        <pc:sldMkLst>
          <pc:docMk/>
          <pc:sldMk cId="1306232964" sldId="1015"/>
        </pc:sldMkLst>
        <pc:spChg chg="mod ord">
          <ac:chgData name="Aranxa Zepeda Herrera" userId="c7bce529-ffec-4142-a2a9-ceaca1e5a224" providerId="ADAL" clId="{C560CBB4-0FA4-4500-B48E-6BEFF19EA30D}" dt="2023-09-15T13:25:42.551" v="122" actId="14100"/>
          <ac:spMkLst>
            <pc:docMk/>
            <pc:sldMk cId="1306232964" sldId="1015"/>
            <ac:spMk id="4" creationId="{9C78C6F6-349E-2E2E-8A8D-0995BDB346BF}"/>
          </ac:spMkLst>
        </pc:spChg>
        <pc:spChg chg="mod ord">
          <ac:chgData name="Aranxa Zepeda Herrera" userId="c7bce529-ffec-4142-a2a9-ceaca1e5a224" providerId="ADAL" clId="{C560CBB4-0FA4-4500-B48E-6BEFF19EA30D}" dt="2023-09-15T13:24:12.990" v="99" actId="20577"/>
          <ac:spMkLst>
            <pc:docMk/>
            <pc:sldMk cId="1306232964" sldId="1015"/>
            <ac:spMk id="5" creationId="{A613A7F5-A2E5-BE1E-D674-D2C65A70130E}"/>
          </ac:spMkLst>
        </pc:spChg>
        <pc:spChg chg="mod">
          <ac:chgData name="Aranxa Zepeda Herrera" userId="c7bce529-ffec-4142-a2a9-ceaca1e5a224" providerId="ADAL" clId="{C560CBB4-0FA4-4500-B48E-6BEFF19EA30D}" dt="2023-09-15T13:22:26.021" v="67" actId="20577"/>
          <ac:spMkLst>
            <pc:docMk/>
            <pc:sldMk cId="1306232964" sldId="1015"/>
            <ac:spMk id="32" creationId="{367EF0EE-D00D-4131-97C7-CF5F7D03701C}"/>
          </ac:spMkLst>
        </pc:spChg>
        <pc:picChg chg="add mod ord">
          <ac:chgData name="Aranxa Zepeda Herrera" userId="c7bce529-ffec-4142-a2a9-ceaca1e5a224" providerId="ADAL" clId="{C560CBB4-0FA4-4500-B48E-6BEFF19EA30D}" dt="2023-09-15T13:22:43.964" v="75" actId="14100"/>
          <ac:picMkLst>
            <pc:docMk/>
            <pc:sldMk cId="1306232964" sldId="1015"/>
            <ac:picMk id="2" creationId="{89B92072-E67B-0AE6-3610-B4F24D4B91D9}"/>
          </ac:picMkLst>
        </pc:picChg>
        <pc:picChg chg="add mod">
          <ac:chgData name="Aranxa Zepeda Herrera" userId="c7bce529-ffec-4142-a2a9-ceaca1e5a224" providerId="ADAL" clId="{C560CBB4-0FA4-4500-B48E-6BEFF19EA30D}" dt="2023-09-15T13:25:36.365" v="121" actId="14100"/>
          <ac:picMkLst>
            <pc:docMk/>
            <pc:sldMk cId="1306232964" sldId="1015"/>
            <ac:picMk id="6" creationId="{803D6044-C1AD-0B7B-10F5-7A5A0C1C9445}"/>
          </ac:picMkLst>
        </pc:picChg>
        <pc:picChg chg="del">
          <ac:chgData name="Aranxa Zepeda Herrera" userId="c7bce529-ffec-4142-a2a9-ceaca1e5a224" providerId="ADAL" clId="{C560CBB4-0FA4-4500-B48E-6BEFF19EA30D}" dt="2023-09-15T13:23:00.357" v="83" actId="478"/>
          <ac:picMkLst>
            <pc:docMk/>
            <pc:sldMk cId="1306232964" sldId="1015"/>
            <ac:picMk id="7" creationId="{0802E00E-9AC4-804B-4664-0D62C62FE846}"/>
          </ac:picMkLst>
        </pc:picChg>
        <pc:picChg chg="del">
          <ac:chgData name="Aranxa Zepeda Herrera" userId="c7bce529-ffec-4142-a2a9-ceaca1e5a224" providerId="ADAL" clId="{C560CBB4-0FA4-4500-B48E-6BEFF19EA30D}" dt="2023-09-15T13:22:21.536" v="64" actId="478"/>
          <ac:picMkLst>
            <pc:docMk/>
            <pc:sldMk cId="1306232964" sldId="1015"/>
            <ac:picMk id="8" creationId="{C0EE9E92-CD64-AC21-6D83-3A5C8E93BA07}"/>
          </ac:picMkLst>
        </pc:picChg>
        <pc:picChg chg="del">
          <ac:chgData name="Aranxa Zepeda Herrera" userId="c7bce529-ffec-4142-a2a9-ceaca1e5a224" providerId="ADAL" clId="{C560CBB4-0FA4-4500-B48E-6BEFF19EA30D}" dt="2023-09-15T13:24:23.303" v="100" actId="478"/>
          <ac:picMkLst>
            <pc:docMk/>
            <pc:sldMk cId="1306232964" sldId="1015"/>
            <ac:picMk id="10" creationId="{7686C473-190A-CDA9-0555-B28389F6F121}"/>
          </ac:picMkLst>
        </pc:picChg>
        <pc:picChg chg="add mod modCrop">
          <ac:chgData name="Aranxa Zepeda Herrera" userId="c7bce529-ffec-4142-a2a9-ceaca1e5a224" providerId="ADAL" clId="{C560CBB4-0FA4-4500-B48E-6BEFF19EA30D}" dt="2023-09-15T13:25:06.647" v="109" actId="14100"/>
          <ac:picMkLst>
            <pc:docMk/>
            <pc:sldMk cId="1306232964" sldId="1015"/>
            <ac:picMk id="11" creationId="{4361A66E-4D88-2B7D-B45E-4F087BEDC247}"/>
          </ac:picMkLst>
        </pc:picChg>
        <pc:picChg chg="ord">
          <ac:chgData name="Aranxa Zepeda Herrera" userId="c7bce529-ffec-4142-a2a9-ceaca1e5a224" providerId="ADAL" clId="{C560CBB4-0FA4-4500-B48E-6BEFF19EA30D}" dt="2023-09-15T13:25:01.725" v="107" actId="166"/>
          <ac:picMkLst>
            <pc:docMk/>
            <pc:sldMk cId="1306232964" sldId="1015"/>
            <ac:picMk id="16" creationId="{3A2A2D5F-2FF2-4044-A02E-4C265B418FF3}"/>
          </ac:picMkLst>
        </pc:picChg>
      </pc:sldChg>
      <pc:sldChg chg="addSp delSp modSp mod">
        <pc:chgData name="Aranxa Zepeda Herrera" userId="c7bce529-ffec-4142-a2a9-ceaca1e5a224" providerId="ADAL" clId="{C560CBB4-0FA4-4500-B48E-6BEFF19EA30D}" dt="2023-09-15T13:28:49.529" v="156" actId="14100"/>
        <pc:sldMkLst>
          <pc:docMk/>
          <pc:sldMk cId="1686683552" sldId="1016"/>
        </pc:sldMkLst>
        <pc:spChg chg="mod ord">
          <ac:chgData name="Aranxa Zepeda Herrera" userId="c7bce529-ffec-4142-a2a9-ceaca1e5a224" providerId="ADAL" clId="{C560CBB4-0FA4-4500-B48E-6BEFF19EA30D}" dt="2023-09-15T13:27:21.868" v="132" actId="1035"/>
          <ac:spMkLst>
            <pc:docMk/>
            <pc:sldMk cId="1686683552" sldId="1016"/>
            <ac:spMk id="4" creationId="{84AD0877-CA04-077D-4A4A-A9E1394A151F}"/>
          </ac:spMkLst>
        </pc:spChg>
        <pc:spChg chg="mod ord">
          <ac:chgData name="Aranxa Zepeda Herrera" userId="c7bce529-ffec-4142-a2a9-ceaca1e5a224" providerId="ADAL" clId="{C560CBB4-0FA4-4500-B48E-6BEFF19EA30D}" dt="2023-09-15T13:28:15.584" v="149" actId="20577"/>
          <ac:spMkLst>
            <pc:docMk/>
            <pc:sldMk cId="1686683552" sldId="1016"/>
            <ac:spMk id="9" creationId="{63331F76-A73A-EEB7-37AC-CF2AF7DEB69A}"/>
          </ac:spMkLst>
        </pc:spChg>
        <pc:spChg chg="mod">
          <ac:chgData name="Aranxa Zepeda Herrera" userId="c7bce529-ffec-4142-a2a9-ceaca1e5a224" providerId="ADAL" clId="{C560CBB4-0FA4-4500-B48E-6BEFF19EA30D}" dt="2023-09-15T13:27:59.126" v="142" actId="1076"/>
          <ac:spMkLst>
            <pc:docMk/>
            <pc:sldMk cId="1686683552" sldId="1016"/>
            <ac:spMk id="16" creationId="{D1317927-2955-4C45-A55B-8DFCEF32E31D}"/>
          </ac:spMkLst>
        </pc:spChg>
        <pc:spChg chg="mod">
          <ac:chgData name="Aranxa Zepeda Herrera" userId="c7bce529-ffec-4142-a2a9-ceaca1e5a224" providerId="ADAL" clId="{C560CBB4-0FA4-4500-B48E-6BEFF19EA30D}" dt="2023-09-15T13:27:26.997" v="134" actId="20577"/>
          <ac:spMkLst>
            <pc:docMk/>
            <pc:sldMk cId="1686683552" sldId="1016"/>
            <ac:spMk id="32" creationId="{367EF0EE-D00D-4131-97C7-CF5F7D03701C}"/>
          </ac:spMkLst>
        </pc:spChg>
        <pc:picChg chg="add mod ord">
          <ac:chgData name="Aranxa Zepeda Herrera" userId="c7bce529-ffec-4142-a2a9-ceaca1e5a224" providerId="ADAL" clId="{C560CBB4-0FA4-4500-B48E-6BEFF19EA30D}" dt="2023-09-15T13:27:15.959" v="126" actId="171"/>
          <ac:picMkLst>
            <pc:docMk/>
            <pc:sldMk cId="1686683552" sldId="1016"/>
            <ac:picMk id="2" creationId="{915FD468-55DE-CB76-0033-7B474514EBC2}"/>
          </ac:picMkLst>
        </pc:picChg>
        <pc:picChg chg="del">
          <ac:chgData name="Aranxa Zepeda Herrera" userId="c7bce529-ffec-4142-a2a9-ceaca1e5a224" providerId="ADAL" clId="{C560CBB4-0FA4-4500-B48E-6BEFF19EA30D}" dt="2023-09-15T13:27:29.164" v="135" actId="478"/>
          <ac:picMkLst>
            <pc:docMk/>
            <pc:sldMk cId="1686683552" sldId="1016"/>
            <ac:picMk id="3" creationId="{0C48FAC7-3DAA-888D-27ED-261D61CDA9BE}"/>
          </ac:picMkLst>
        </pc:picChg>
        <pc:picChg chg="del">
          <ac:chgData name="Aranxa Zepeda Herrera" userId="c7bce529-ffec-4142-a2a9-ceaca1e5a224" providerId="ADAL" clId="{C560CBB4-0FA4-4500-B48E-6BEFF19EA30D}" dt="2023-09-15T13:27:00.952" v="123" actId="478"/>
          <ac:picMkLst>
            <pc:docMk/>
            <pc:sldMk cId="1686683552" sldId="1016"/>
            <ac:picMk id="5" creationId="{FA90BD4C-E4DB-E093-61FD-4D4C45F26FA6}"/>
          </ac:picMkLst>
        </pc:picChg>
        <pc:picChg chg="del">
          <ac:chgData name="Aranxa Zepeda Herrera" userId="c7bce529-ffec-4142-a2a9-ceaca1e5a224" providerId="ADAL" clId="{C560CBB4-0FA4-4500-B48E-6BEFF19EA30D}" dt="2023-09-15T13:28:19.866" v="150" actId="478"/>
          <ac:picMkLst>
            <pc:docMk/>
            <pc:sldMk cId="1686683552" sldId="1016"/>
            <ac:picMk id="7" creationId="{6637B712-31DB-6BBF-8480-8A6F932E41EE}"/>
          </ac:picMkLst>
        </pc:picChg>
        <pc:picChg chg="add mod">
          <ac:chgData name="Aranxa Zepeda Herrera" userId="c7bce529-ffec-4142-a2a9-ceaca1e5a224" providerId="ADAL" clId="{C560CBB4-0FA4-4500-B48E-6BEFF19EA30D}" dt="2023-09-15T13:28:06.234" v="144" actId="14100"/>
          <ac:picMkLst>
            <pc:docMk/>
            <pc:sldMk cId="1686683552" sldId="1016"/>
            <ac:picMk id="8" creationId="{1DA96C4A-EDF2-7454-7972-29F3711CF587}"/>
          </ac:picMkLst>
        </pc:picChg>
        <pc:picChg chg="add mod">
          <ac:chgData name="Aranxa Zepeda Herrera" userId="c7bce529-ffec-4142-a2a9-ceaca1e5a224" providerId="ADAL" clId="{C560CBB4-0FA4-4500-B48E-6BEFF19EA30D}" dt="2023-09-15T13:28:49.529" v="156" actId="14100"/>
          <ac:picMkLst>
            <pc:docMk/>
            <pc:sldMk cId="1686683552" sldId="1016"/>
            <ac:picMk id="11" creationId="{5DC55BF1-13BF-A396-7B5B-C8E774FC0261}"/>
          </ac:picMkLst>
        </pc:picChg>
        <pc:picChg chg="ord">
          <ac:chgData name="Aranxa Zepeda Herrera" userId="c7bce529-ffec-4142-a2a9-ceaca1e5a224" providerId="ADAL" clId="{C560CBB4-0FA4-4500-B48E-6BEFF19EA30D}" dt="2023-09-15T13:28:46.492" v="155" actId="166"/>
          <ac:picMkLst>
            <pc:docMk/>
            <pc:sldMk cId="1686683552" sldId="1016"/>
            <ac:picMk id="17" creationId="{39571F6C-33FC-4B1A-9A1C-309D9D2C43B5}"/>
          </ac:picMkLst>
        </pc:picChg>
      </pc:sldChg>
      <pc:sldChg chg="addSp delSp modSp mod">
        <pc:chgData name="Aranxa Zepeda Herrera" userId="c7bce529-ffec-4142-a2a9-ceaca1e5a224" providerId="ADAL" clId="{C560CBB4-0FA4-4500-B48E-6BEFF19EA30D}" dt="2023-09-15T20:53:28.585" v="1478" actId="1036"/>
        <pc:sldMkLst>
          <pc:docMk/>
          <pc:sldMk cId="3354801092" sldId="2914"/>
        </pc:sldMkLst>
        <pc:spChg chg="mod">
          <ac:chgData name="Aranxa Zepeda Herrera" userId="c7bce529-ffec-4142-a2a9-ceaca1e5a224" providerId="ADAL" clId="{C560CBB4-0FA4-4500-B48E-6BEFF19EA30D}" dt="2023-09-15T20:53:23.265" v="1473" actId="1035"/>
          <ac:spMkLst>
            <pc:docMk/>
            <pc:sldMk cId="3354801092" sldId="2914"/>
            <ac:spMk id="2" creationId="{CEB22AF2-375E-9A93-5707-BCE2107EF470}"/>
          </ac:spMkLst>
        </pc:spChg>
        <pc:spChg chg="mod">
          <ac:chgData name="Aranxa Zepeda Herrera" userId="c7bce529-ffec-4142-a2a9-ceaca1e5a224" providerId="ADAL" clId="{C560CBB4-0FA4-4500-B48E-6BEFF19EA30D}" dt="2023-09-15T20:53:23.265" v="1473" actId="1035"/>
          <ac:spMkLst>
            <pc:docMk/>
            <pc:sldMk cId="3354801092" sldId="2914"/>
            <ac:spMk id="4" creationId="{AEF8604C-6D83-07F9-4B1B-2CCCBAC93AB9}"/>
          </ac:spMkLst>
        </pc:spChg>
        <pc:spChg chg="mod">
          <ac:chgData name="Aranxa Zepeda Herrera" userId="c7bce529-ffec-4142-a2a9-ceaca1e5a224" providerId="ADAL" clId="{C560CBB4-0FA4-4500-B48E-6BEFF19EA30D}" dt="2023-09-15T20:53:23.265" v="1473" actId="1035"/>
          <ac:spMkLst>
            <pc:docMk/>
            <pc:sldMk cId="3354801092" sldId="2914"/>
            <ac:spMk id="10" creationId="{C8609B7E-9835-56CF-2F1F-8628DCE5BE53}"/>
          </ac:spMkLst>
        </pc:spChg>
        <pc:spChg chg="mod">
          <ac:chgData name="Aranxa Zepeda Herrera" userId="c7bce529-ffec-4142-a2a9-ceaca1e5a224" providerId="ADAL" clId="{C560CBB4-0FA4-4500-B48E-6BEFF19EA30D}" dt="2023-09-15T20:53:28.585" v="1478" actId="1036"/>
          <ac:spMkLst>
            <pc:docMk/>
            <pc:sldMk cId="3354801092" sldId="2914"/>
            <ac:spMk id="11" creationId="{D2CBDBF4-24DA-4DBE-A13C-C2F96B0FC315}"/>
          </ac:spMkLst>
        </pc:spChg>
        <pc:spChg chg="mod">
          <ac:chgData name="Aranxa Zepeda Herrera" userId="c7bce529-ffec-4142-a2a9-ceaca1e5a224" providerId="ADAL" clId="{C560CBB4-0FA4-4500-B48E-6BEFF19EA30D}" dt="2023-09-15T20:53:23.265" v="1473" actId="1035"/>
          <ac:spMkLst>
            <pc:docMk/>
            <pc:sldMk cId="3354801092" sldId="2914"/>
            <ac:spMk id="13" creationId="{F5382BFD-27B2-90E5-5423-6BD8A06ED703}"/>
          </ac:spMkLst>
        </pc:spChg>
        <pc:spChg chg="mod">
          <ac:chgData name="Aranxa Zepeda Herrera" userId="c7bce529-ffec-4142-a2a9-ceaca1e5a224" providerId="ADAL" clId="{C560CBB4-0FA4-4500-B48E-6BEFF19EA30D}" dt="2023-09-15T20:53:23.265" v="1473" actId="1035"/>
          <ac:spMkLst>
            <pc:docMk/>
            <pc:sldMk cId="3354801092" sldId="2914"/>
            <ac:spMk id="18" creationId="{F7F5D534-81AF-4784-A10D-CB3EECA19EA8}"/>
          </ac:spMkLst>
        </pc:spChg>
        <pc:spChg chg="mod">
          <ac:chgData name="Aranxa Zepeda Herrera" userId="c7bce529-ffec-4142-a2a9-ceaca1e5a224" providerId="ADAL" clId="{C560CBB4-0FA4-4500-B48E-6BEFF19EA30D}" dt="2023-09-15T20:53:23.265" v="1473" actId="1035"/>
          <ac:spMkLst>
            <pc:docMk/>
            <pc:sldMk cId="3354801092" sldId="2914"/>
            <ac:spMk id="20" creationId="{7716817D-1174-78A8-A9D0-E6BFBA69EFCB}"/>
          </ac:spMkLst>
        </pc:spChg>
        <pc:spChg chg="del">
          <ac:chgData name="Aranxa Zepeda Herrera" userId="c7bce529-ffec-4142-a2a9-ceaca1e5a224" providerId="ADAL" clId="{C560CBB4-0FA4-4500-B48E-6BEFF19EA30D}" dt="2023-09-15T20:53:08.639" v="1450" actId="478"/>
          <ac:spMkLst>
            <pc:docMk/>
            <pc:sldMk cId="3354801092" sldId="2914"/>
            <ac:spMk id="29" creationId="{8E228811-C4E4-A9C7-1686-743B513D13CD}"/>
          </ac:spMkLst>
        </pc:spChg>
        <pc:spChg chg="mod">
          <ac:chgData name="Aranxa Zepeda Herrera" userId="c7bce529-ffec-4142-a2a9-ceaca1e5a224" providerId="ADAL" clId="{C560CBB4-0FA4-4500-B48E-6BEFF19EA30D}" dt="2023-09-15T20:53:23.265" v="1473" actId="1035"/>
          <ac:spMkLst>
            <pc:docMk/>
            <pc:sldMk cId="3354801092" sldId="2914"/>
            <ac:spMk id="30" creationId="{196FD4FF-758A-703A-F34C-26019903C0C9}"/>
          </ac:spMkLst>
        </pc:spChg>
        <pc:spChg chg="del">
          <ac:chgData name="Aranxa Zepeda Herrera" userId="c7bce529-ffec-4142-a2a9-ceaca1e5a224" providerId="ADAL" clId="{C560CBB4-0FA4-4500-B48E-6BEFF19EA30D}" dt="2023-09-15T20:49:48.822" v="1350" actId="478"/>
          <ac:spMkLst>
            <pc:docMk/>
            <pc:sldMk cId="3354801092" sldId="2914"/>
            <ac:spMk id="33" creationId="{16EC02B4-92C9-8356-B1B8-530ACED41033}"/>
          </ac:spMkLst>
        </pc:spChg>
        <pc:spChg chg="del">
          <ac:chgData name="Aranxa Zepeda Herrera" userId="c7bce529-ffec-4142-a2a9-ceaca1e5a224" providerId="ADAL" clId="{C560CBB4-0FA4-4500-B48E-6BEFF19EA30D}" dt="2023-09-15T20:49:59.834" v="1351" actId="478"/>
          <ac:spMkLst>
            <pc:docMk/>
            <pc:sldMk cId="3354801092" sldId="2914"/>
            <ac:spMk id="34" creationId="{1550F64A-9921-F57B-2559-A87FC2BE7DFB}"/>
          </ac:spMkLst>
        </pc:spChg>
        <pc:spChg chg="del">
          <ac:chgData name="Aranxa Zepeda Herrera" userId="c7bce529-ffec-4142-a2a9-ceaca1e5a224" providerId="ADAL" clId="{C560CBB4-0FA4-4500-B48E-6BEFF19EA30D}" dt="2023-09-15T20:44:35.531" v="1337" actId="478"/>
          <ac:spMkLst>
            <pc:docMk/>
            <pc:sldMk cId="3354801092" sldId="2914"/>
            <ac:spMk id="36" creationId="{A136FC9E-1E56-79A1-58B8-C0A76C541F67}"/>
          </ac:spMkLst>
        </pc:spChg>
        <pc:spChg chg="del">
          <ac:chgData name="Aranxa Zepeda Herrera" userId="c7bce529-ffec-4142-a2a9-ceaca1e5a224" providerId="ADAL" clId="{C560CBB4-0FA4-4500-B48E-6BEFF19EA30D}" dt="2023-09-15T20:50:02.100" v="1352" actId="478"/>
          <ac:spMkLst>
            <pc:docMk/>
            <pc:sldMk cId="3354801092" sldId="2914"/>
            <ac:spMk id="37" creationId="{FED30152-E6DB-927A-1296-1043C23A930A}"/>
          </ac:spMkLst>
        </pc:spChg>
        <pc:spChg chg="mod">
          <ac:chgData name="Aranxa Zepeda Herrera" userId="c7bce529-ffec-4142-a2a9-ceaca1e5a224" providerId="ADAL" clId="{C560CBB4-0FA4-4500-B48E-6BEFF19EA30D}" dt="2023-09-15T20:53:23.265" v="1473" actId="1035"/>
          <ac:spMkLst>
            <pc:docMk/>
            <pc:sldMk cId="3354801092" sldId="2914"/>
            <ac:spMk id="43" creationId="{6499AAF9-2DC9-6028-5499-86132D778266}"/>
          </ac:spMkLst>
        </pc:spChg>
        <pc:grpChg chg="add del mod">
          <ac:chgData name="Aranxa Zepeda Herrera" userId="c7bce529-ffec-4142-a2a9-ceaca1e5a224" providerId="ADAL" clId="{C560CBB4-0FA4-4500-B48E-6BEFF19EA30D}" dt="2023-09-15T20:38:14.305" v="1196" actId="478"/>
          <ac:grpSpMkLst>
            <pc:docMk/>
            <pc:sldMk cId="3354801092" sldId="2914"/>
            <ac:grpSpMk id="14" creationId="{5492CC02-E64C-F402-35BC-F8864BA12A51}"/>
          </ac:grpSpMkLst>
        </pc:grpChg>
        <pc:grpChg chg="del">
          <ac:chgData name="Aranxa Zepeda Herrera" userId="c7bce529-ffec-4142-a2a9-ceaca1e5a224" providerId="ADAL" clId="{C560CBB4-0FA4-4500-B48E-6BEFF19EA30D}" dt="2023-09-15T20:34:18.743" v="961" actId="478"/>
          <ac:grpSpMkLst>
            <pc:docMk/>
            <pc:sldMk cId="3354801092" sldId="2914"/>
            <ac:grpSpMk id="19" creationId="{255D8234-3AB3-235C-8823-890B9B68CD63}"/>
          </ac:grpSpMkLst>
        </pc:grpChg>
        <pc:grpChg chg="add mod">
          <ac:chgData name="Aranxa Zepeda Herrera" userId="c7bce529-ffec-4142-a2a9-ceaca1e5a224" providerId="ADAL" clId="{C560CBB4-0FA4-4500-B48E-6BEFF19EA30D}" dt="2023-09-15T20:53:23.265" v="1473" actId="1035"/>
          <ac:grpSpMkLst>
            <pc:docMk/>
            <pc:sldMk cId="3354801092" sldId="2914"/>
            <ac:grpSpMk id="23" creationId="{710E5175-A39F-7A67-A978-A6B4DCCA3C55}"/>
          </ac:grpSpMkLst>
        </pc:grpChg>
        <pc:grpChg chg="del">
          <ac:chgData name="Aranxa Zepeda Herrera" userId="c7bce529-ffec-4142-a2a9-ceaca1e5a224" providerId="ADAL" clId="{C560CBB4-0FA4-4500-B48E-6BEFF19EA30D}" dt="2023-09-15T20:42:14.024" v="1305" actId="478"/>
          <ac:grpSpMkLst>
            <pc:docMk/>
            <pc:sldMk cId="3354801092" sldId="2914"/>
            <ac:grpSpMk id="28" creationId="{EB84A77C-9BB0-BD65-351C-FC9E6FE7A383}"/>
          </ac:grpSpMkLst>
        </pc:grpChg>
        <pc:grpChg chg="mod ord topLvl">
          <ac:chgData name="Aranxa Zepeda Herrera" userId="c7bce529-ffec-4142-a2a9-ceaca1e5a224" providerId="ADAL" clId="{C560CBB4-0FA4-4500-B48E-6BEFF19EA30D}" dt="2023-09-15T20:39:37.353" v="1274" actId="164"/>
          <ac:grpSpMkLst>
            <pc:docMk/>
            <pc:sldMk cId="3354801092" sldId="2914"/>
            <ac:grpSpMk id="47" creationId="{9FC932EA-6876-75F4-E137-9E9491ED3B1B}"/>
          </ac:grpSpMkLst>
        </pc:grpChg>
        <pc:picChg chg="mod">
          <ac:chgData name="Aranxa Zepeda Herrera" userId="c7bce529-ffec-4142-a2a9-ceaca1e5a224" providerId="ADAL" clId="{C560CBB4-0FA4-4500-B48E-6BEFF19EA30D}" dt="2023-09-15T20:53:23.265" v="1473" actId="1035"/>
          <ac:picMkLst>
            <pc:docMk/>
            <pc:sldMk cId="3354801092" sldId="2914"/>
            <ac:picMk id="5" creationId="{A435D1A2-F499-4451-AC69-D7B94E0A9519}"/>
          </ac:picMkLst>
        </pc:picChg>
        <pc:picChg chg="del">
          <ac:chgData name="Aranxa Zepeda Herrera" userId="c7bce529-ffec-4142-a2a9-ceaca1e5a224" providerId="ADAL" clId="{C560CBB4-0FA4-4500-B48E-6BEFF19EA30D}" dt="2023-09-15T20:40:16.107" v="1282" actId="478"/>
          <ac:picMkLst>
            <pc:docMk/>
            <pc:sldMk cId="3354801092" sldId="2914"/>
            <ac:picMk id="6" creationId="{0106663A-6DCC-8FFA-5EF2-C3749EBC5DDF}"/>
          </ac:picMkLst>
        </pc:picChg>
        <pc:picChg chg="add mod modCrop">
          <ac:chgData name="Aranxa Zepeda Herrera" userId="c7bce529-ffec-4142-a2a9-ceaca1e5a224" providerId="ADAL" clId="{C560CBB4-0FA4-4500-B48E-6BEFF19EA30D}" dt="2023-09-15T20:53:23.265" v="1473" actId="1035"/>
          <ac:picMkLst>
            <pc:docMk/>
            <pc:sldMk cId="3354801092" sldId="2914"/>
            <ac:picMk id="7" creationId="{210FF943-41FD-1297-4C98-420B5BA510D2}"/>
          </ac:picMkLst>
        </pc:picChg>
        <pc:picChg chg="mod">
          <ac:chgData name="Aranxa Zepeda Herrera" userId="c7bce529-ffec-4142-a2a9-ceaca1e5a224" providerId="ADAL" clId="{C560CBB4-0FA4-4500-B48E-6BEFF19EA30D}" dt="2023-09-15T20:53:23.265" v="1473" actId="1035"/>
          <ac:picMkLst>
            <pc:docMk/>
            <pc:sldMk cId="3354801092" sldId="2914"/>
            <ac:picMk id="9" creationId="{0020C9E5-2393-F908-5615-8BA69470967C}"/>
          </ac:picMkLst>
        </pc:picChg>
        <pc:picChg chg="add del mod ord topLvl modCrop">
          <ac:chgData name="Aranxa Zepeda Herrera" userId="c7bce529-ffec-4142-a2a9-ceaca1e5a224" providerId="ADAL" clId="{C560CBB4-0FA4-4500-B48E-6BEFF19EA30D}" dt="2023-09-15T20:38:14.305" v="1196" actId="478"/>
          <ac:picMkLst>
            <pc:docMk/>
            <pc:sldMk cId="3354801092" sldId="2914"/>
            <ac:picMk id="12" creationId="{DD92EEF7-3FFF-10AA-4D41-DE4484CD21C6}"/>
          </ac:picMkLst>
        </pc:picChg>
        <pc:picChg chg="del">
          <ac:chgData name="Aranxa Zepeda Herrera" userId="c7bce529-ffec-4142-a2a9-ceaca1e5a224" providerId="ADAL" clId="{C560CBB4-0FA4-4500-B48E-6BEFF19EA30D}" dt="2023-09-15T20:14:42.734" v="733" actId="478"/>
          <ac:picMkLst>
            <pc:docMk/>
            <pc:sldMk cId="3354801092" sldId="2914"/>
            <ac:picMk id="15" creationId="{73F8C152-7021-915C-A032-038FC78D268C}"/>
          </ac:picMkLst>
        </pc:picChg>
        <pc:picChg chg="del topLvl">
          <ac:chgData name="Aranxa Zepeda Herrera" userId="c7bce529-ffec-4142-a2a9-ceaca1e5a224" providerId="ADAL" clId="{C560CBB4-0FA4-4500-B48E-6BEFF19EA30D}" dt="2023-09-15T20:34:18.743" v="961" actId="478"/>
          <ac:picMkLst>
            <pc:docMk/>
            <pc:sldMk cId="3354801092" sldId="2914"/>
            <ac:picMk id="17" creationId="{2C07ED1E-8196-EC6C-6CEF-9B8AB7BE4001}"/>
          </ac:picMkLst>
        </pc:picChg>
        <pc:picChg chg="add mod">
          <ac:chgData name="Aranxa Zepeda Herrera" userId="c7bce529-ffec-4142-a2a9-ceaca1e5a224" providerId="ADAL" clId="{C560CBB4-0FA4-4500-B48E-6BEFF19EA30D}" dt="2023-09-15T20:39:37.353" v="1274" actId="164"/>
          <ac:picMkLst>
            <pc:docMk/>
            <pc:sldMk cId="3354801092" sldId="2914"/>
            <ac:picMk id="21" creationId="{F2CA6FC6-F741-F2A8-F8E0-C9C819B74DB4}"/>
          </ac:picMkLst>
        </pc:picChg>
        <pc:picChg chg="del">
          <ac:chgData name="Aranxa Zepeda Herrera" userId="c7bce529-ffec-4142-a2a9-ceaca1e5a224" providerId="ADAL" clId="{C560CBB4-0FA4-4500-B48E-6BEFF19EA30D}" dt="2023-09-15T20:41:01.960" v="1299" actId="478"/>
          <ac:picMkLst>
            <pc:docMk/>
            <pc:sldMk cId="3354801092" sldId="2914"/>
            <ac:picMk id="22" creationId="{E6941A91-A402-F18E-9941-614CC9F60F5C}"/>
          </ac:picMkLst>
        </pc:picChg>
        <pc:picChg chg="del topLvl">
          <ac:chgData name="Aranxa Zepeda Herrera" userId="c7bce529-ffec-4142-a2a9-ceaca1e5a224" providerId="ADAL" clId="{C560CBB4-0FA4-4500-B48E-6BEFF19EA30D}" dt="2023-09-15T20:44:12.344" v="1307" actId="478"/>
          <ac:picMkLst>
            <pc:docMk/>
            <pc:sldMk cId="3354801092" sldId="2914"/>
            <ac:picMk id="25" creationId="{3ED4F3EE-5312-DC5B-7074-C68278AEE1B9}"/>
          </ac:picMkLst>
        </pc:picChg>
        <pc:picChg chg="add mod">
          <ac:chgData name="Aranxa Zepeda Herrera" userId="c7bce529-ffec-4142-a2a9-ceaca1e5a224" providerId="ADAL" clId="{C560CBB4-0FA4-4500-B48E-6BEFF19EA30D}" dt="2023-09-15T20:53:23.265" v="1473" actId="1035"/>
          <ac:picMkLst>
            <pc:docMk/>
            <pc:sldMk cId="3354801092" sldId="2914"/>
            <ac:picMk id="26" creationId="{517E4838-9C1B-6210-823F-BD33D2167B01}"/>
          </ac:picMkLst>
        </pc:picChg>
        <pc:picChg chg="del topLvl">
          <ac:chgData name="Aranxa Zepeda Herrera" userId="c7bce529-ffec-4142-a2a9-ceaca1e5a224" providerId="ADAL" clId="{C560CBB4-0FA4-4500-B48E-6BEFF19EA30D}" dt="2023-09-15T20:42:14.024" v="1305" actId="478"/>
          <ac:picMkLst>
            <pc:docMk/>
            <pc:sldMk cId="3354801092" sldId="2914"/>
            <ac:picMk id="27" creationId="{443FADDE-E678-E575-3239-345A11334B47}"/>
          </ac:picMkLst>
        </pc:picChg>
        <pc:picChg chg="del">
          <ac:chgData name="Aranxa Zepeda Herrera" userId="c7bce529-ffec-4142-a2a9-ceaca1e5a224" providerId="ADAL" clId="{C560CBB4-0FA4-4500-B48E-6BEFF19EA30D}" dt="2023-09-15T20:46:08.171" v="1342" actId="478"/>
          <ac:picMkLst>
            <pc:docMk/>
            <pc:sldMk cId="3354801092" sldId="2914"/>
            <ac:picMk id="32" creationId="{E9126B52-90EC-E972-FCAD-19A1F16A6B6F}"/>
          </ac:picMkLst>
        </pc:picChg>
        <pc:picChg chg="mod">
          <ac:chgData name="Aranxa Zepeda Herrera" userId="c7bce529-ffec-4142-a2a9-ceaca1e5a224" providerId="ADAL" clId="{C560CBB4-0FA4-4500-B48E-6BEFF19EA30D}" dt="2023-09-15T20:53:23.265" v="1473" actId="1035"/>
          <ac:picMkLst>
            <pc:docMk/>
            <pc:sldMk cId="3354801092" sldId="2914"/>
            <ac:picMk id="35" creationId="{9012AC48-44BB-C45D-3E3F-B94FB0879E11}"/>
          </ac:picMkLst>
        </pc:picChg>
        <pc:picChg chg="add mod">
          <ac:chgData name="Aranxa Zepeda Herrera" userId="c7bce529-ffec-4142-a2a9-ceaca1e5a224" providerId="ADAL" clId="{C560CBB4-0FA4-4500-B48E-6BEFF19EA30D}" dt="2023-09-15T20:53:23.265" v="1473" actId="1035"/>
          <ac:picMkLst>
            <pc:docMk/>
            <pc:sldMk cId="3354801092" sldId="2914"/>
            <ac:picMk id="38" creationId="{FA8924AD-8734-0315-3AAC-21226C649320}"/>
          </ac:picMkLst>
        </pc:picChg>
        <pc:picChg chg="add mod ord">
          <ac:chgData name="Aranxa Zepeda Herrera" userId="c7bce529-ffec-4142-a2a9-ceaca1e5a224" providerId="ADAL" clId="{C560CBB4-0FA4-4500-B48E-6BEFF19EA30D}" dt="2023-09-15T20:53:23.265" v="1473" actId="1035"/>
          <ac:picMkLst>
            <pc:docMk/>
            <pc:sldMk cId="3354801092" sldId="2914"/>
            <ac:picMk id="41" creationId="{B69818EA-143D-4188-A4BA-F1EFDC79BFB1}"/>
          </ac:picMkLst>
        </pc:picChg>
        <pc:picChg chg="add del mod">
          <ac:chgData name="Aranxa Zepeda Herrera" userId="c7bce529-ffec-4142-a2a9-ceaca1e5a224" providerId="ADAL" clId="{C560CBB4-0FA4-4500-B48E-6BEFF19EA30D}" dt="2023-09-15T20:45:55.615" v="1340" actId="478"/>
          <ac:picMkLst>
            <pc:docMk/>
            <pc:sldMk cId="3354801092" sldId="2914"/>
            <ac:picMk id="48" creationId="{7627FEB6-5FDC-DE8B-62E8-644D82101B5E}"/>
          </ac:picMkLst>
        </pc:picChg>
        <pc:picChg chg="add mod modCrop">
          <ac:chgData name="Aranxa Zepeda Herrera" userId="c7bce529-ffec-4142-a2a9-ceaca1e5a224" providerId="ADAL" clId="{C560CBB4-0FA4-4500-B48E-6BEFF19EA30D}" dt="2023-09-15T20:53:23.265" v="1473" actId="1035"/>
          <ac:picMkLst>
            <pc:docMk/>
            <pc:sldMk cId="3354801092" sldId="2914"/>
            <ac:picMk id="50" creationId="{87CF3D1F-C0CC-3B58-4E77-88CB445697DC}"/>
          </ac:picMkLst>
        </pc:picChg>
        <pc:cxnChg chg="add mod">
          <ac:chgData name="Aranxa Zepeda Herrera" userId="c7bce529-ffec-4142-a2a9-ceaca1e5a224" providerId="ADAL" clId="{C560CBB4-0FA4-4500-B48E-6BEFF19EA30D}" dt="2023-09-15T20:53:23.265" v="1473" actId="1035"/>
          <ac:cxnSpMkLst>
            <pc:docMk/>
            <pc:sldMk cId="3354801092" sldId="2914"/>
            <ac:cxnSpMk id="52" creationId="{81377D8C-1CA7-0B54-6E83-0C8A808E78F0}"/>
          </ac:cxnSpMkLst>
        </pc:cxnChg>
      </pc:sldChg>
      <pc:sldChg chg="addSp delSp modSp mod">
        <pc:chgData name="Aranxa Zepeda Herrera" userId="c7bce529-ffec-4142-a2a9-ceaca1e5a224" providerId="ADAL" clId="{C560CBB4-0FA4-4500-B48E-6BEFF19EA30D}" dt="2023-09-15T18:05:42.138" v="653" actId="14100"/>
        <pc:sldMkLst>
          <pc:docMk/>
          <pc:sldMk cId="1676502829" sldId="3207"/>
        </pc:sldMkLst>
        <pc:spChg chg="mod">
          <ac:chgData name="Aranxa Zepeda Herrera" userId="c7bce529-ffec-4142-a2a9-ceaca1e5a224" providerId="ADAL" clId="{C560CBB4-0FA4-4500-B48E-6BEFF19EA30D}" dt="2023-09-15T18:05:42.138" v="653" actId="14100"/>
          <ac:spMkLst>
            <pc:docMk/>
            <pc:sldMk cId="1676502829" sldId="3207"/>
            <ac:spMk id="9" creationId="{1986E902-6F64-360B-9F2C-9B1BDDC70B42}"/>
          </ac:spMkLst>
        </pc:spChg>
        <pc:picChg chg="add mod modCrop">
          <ac:chgData name="Aranxa Zepeda Herrera" userId="c7bce529-ffec-4142-a2a9-ceaca1e5a224" providerId="ADAL" clId="{C560CBB4-0FA4-4500-B48E-6BEFF19EA30D}" dt="2023-09-15T18:05:03.913" v="645" actId="1076"/>
          <ac:picMkLst>
            <pc:docMk/>
            <pc:sldMk cId="1676502829" sldId="3207"/>
            <ac:picMk id="4" creationId="{E0BD6642-1E20-1B45-C09A-68FEB8E8D0A3}"/>
          </ac:picMkLst>
        </pc:picChg>
        <pc:picChg chg="add mod">
          <ac:chgData name="Aranxa Zepeda Herrera" userId="c7bce529-ffec-4142-a2a9-ceaca1e5a224" providerId="ADAL" clId="{C560CBB4-0FA4-4500-B48E-6BEFF19EA30D}" dt="2023-09-15T18:05:17.805" v="649" actId="1036"/>
          <ac:picMkLst>
            <pc:docMk/>
            <pc:sldMk cId="1676502829" sldId="3207"/>
            <ac:picMk id="5" creationId="{1BCE11C3-9EDB-D48F-C9C5-304A77D59C50}"/>
          </ac:picMkLst>
        </pc:picChg>
        <pc:picChg chg="del">
          <ac:chgData name="Aranxa Zepeda Herrera" userId="c7bce529-ffec-4142-a2a9-ceaca1e5a224" providerId="ADAL" clId="{C560CBB4-0FA4-4500-B48E-6BEFF19EA30D}" dt="2023-09-15T18:03:18.749" v="620" actId="478"/>
          <ac:picMkLst>
            <pc:docMk/>
            <pc:sldMk cId="1676502829" sldId="3207"/>
            <ac:picMk id="6" creationId="{A9AD10F0-15D0-D4CC-FA1B-8C33D0211ED6}"/>
          </ac:picMkLst>
        </pc:picChg>
        <pc:picChg chg="del">
          <ac:chgData name="Aranxa Zepeda Herrera" userId="c7bce529-ffec-4142-a2a9-ceaca1e5a224" providerId="ADAL" clId="{C560CBB4-0FA4-4500-B48E-6BEFF19EA30D}" dt="2023-09-15T18:04:57.068" v="642" actId="478"/>
          <ac:picMkLst>
            <pc:docMk/>
            <pc:sldMk cId="1676502829" sldId="3207"/>
            <ac:picMk id="8" creationId="{54909238-B732-5A5B-F967-A09C8A6BF4E2}"/>
          </ac:picMkLst>
        </pc:picChg>
        <pc:picChg chg="mod modCrop">
          <ac:chgData name="Aranxa Zepeda Herrera" userId="c7bce529-ffec-4142-a2a9-ceaca1e5a224" providerId="ADAL" clId="{C560CBB4-0FA4-4500-B48E-6BEFF19EA30D}" dt="2023-09-15T18:04:15.367" v="636" actId="732"/>
          <ac:picMkLst>
            <pc:docMk/>
            <pc:sldMk cId="1676502829" sldId="3207"/>
            <ac:picMk id="19" creationId="{0477BEF0-01A3-CB6A-5067-0FF78C0F9DA3}"/>
          </ac:picMkLst>
        </pc:picChg>
      </pc:sldChg>
      <pc:sldChg chg="addSp delSp modSp mod">
        <pc:chgData name="Aranxa Zepeda Herrera" userId="c7bce529-ffec-4142-a2a9-ceaca1e5a224" providerId="ADAL" clId="{C560CBB4-0FA4-4500-B48E-6BEFF19EA30D}" dt="2023-09-15T20:57:20.901" v="1536" actId="14100"/>
        <pc:sldMkLst>
          <pc:docMk/>
          <pc:sldMk cId="2445092174" sldId="5657"/>
        </pc:sldMkLst>
        <pc:spChg chg="ord">
          <ac:chgData name="Aranxa Zepeda Herrera" userId="c7bce529-ffec-4142-a2a9-ceaca1e5a224" providerId="ADAL" clId="{C560CBB4-0FA4-4500-B48E-6BEFF19EA30D}" dt="2023-09-15T20:56:06.464" v="1513" actId="166"/>
          <ac:spMkLst>
            <pc:docMk/>
            <pc:sldMk cId="2445092174" sldId="5657"/>
            <ac:spMk id="9" creationId="{34857C9C-5F45-54DB-DB9A-C24687DEF56A}"/>
          </ac:spMkLst>
        </pc:spChg>
        <pc:spChg chg="mod">
          <ac:chgData name="Aranxa Zepeda Herrera" userId="c7bce529-ffec-4142-a2a9-ceaca1e5a224" providerId="ADAL" clId="{C560CBB4-0FA4-4500-B48E-6BEFF19EA30D}" dt="2023-09-15T20:56:12.845" v="1519" actId="1035"/>
          <ac:spMkLst>
            <pc:docMk/>
            <pc:sldMk cId="2445092174" sldId="5657"/>
            <ac:spMk id="18" creationId="{D7872C10-8E54-49DC-BF91-ACBCD80572C9}"/>
          </ac:spMkLst>
        </pc:spChg>
        <pc:picChg chg="add mod">
          <ac:chgData name="Aranxa Zepeda Herrera" userId="c7bce529-ffec-4142-a2a9-ceaca1e5a224" providerId="ADAL" clId="{C560CBB4-0FA4-4500-B48E-6BEFF19EA30D}" dt="2023-09-15T20:56:09.552" v="1517" actId="1035"/>
          <ac:picMkLst>
            <pc:docMk/>
            <pc:sldMk cId="2445092174" sldId="5657"/>
            <ac:picMk id="3" creationId="{35D5F21E-294B-02A1-73D2-14F593D2B481}"/>
          </ac:picMkLst>
        </pc:picChg>
        <pc:picChg chg="del">
          <ac:chgData name="Aranxa Zepeda Herrera" userId="c7bce529-ffec-4142-a2a9-ceaca1e5a224" providerId="ADAL" clId="{C560CBB4-0FA4-4500-B48E-6BEFF19EA30D}" dt="2023-09-15T20:55:55.565" v="1510" actId="478"/>
          <ac:picMkLst>
            <pc:docMk/>
            <pc:sldMk cId="2445092174" sldId="5657"/>
            <ac:picMk id="4" creationId="{368A36BF-E987-E7D4-983C-A0296AFA0D4D}"/>
          </ac:picMkLst>
        </pc:picChg>
        <pc:picChg chg="add mod modCrop">
          <ac:chgData name="Aranxa Zepeda Herrera" userId="c7bce529-ffec-4142-a2a9-ceaca1e5a224" providerId="ADAL" clId="{C560CBB4-0FA4-4500-B48E-6BEFF19EA30D}" dt="2023-09-15T20:57:20.901" v="1536" actId="14100"/>
          <ac:picMkLst>
            <pc:docMk/>
            <pc:sldMk cId="2445092174" sldId="5657"/>
            <ac:picMk id="6" creationId="{B84475AF-33D5-5915-3FB0-25A3B6CE6DF3}"/>
          </ac:picMkLst>
        </pc:picChg>
        <pc:picChg chg="ord">
          <ac:chgData name="Aranxa Zepeda Herrera" userId="c7bce529-ffec-4142-a2a9-ceaca1e5a224" providerId="ADAL" clId="{C560CBB4-0FA4-4500-B48E-6BEFF19EA30D}" dt="2023-09-15T20:57:10.597" v="1531" actId="166"/>
          <ac:picMkLst>
            <pc:docMk/>
            <pc:sldMk cId="2445092174" sldId="5657"/>
            <ac:picMk id="7" creationId="{1A518824-034C-47E0-AC08-615A1EB4CCBF}"/>
          </ac:picMkLst>
        </pc:picChg>
        <pc:picChg chg="del">
          <ac:chgData name="Aranxa Zepeda Herrera" userId="c7bce529-ffec-4142-a2a9-ceaca1e5a224" providerId="ADAL" clId="{C560CBB4-0FA4-4500-B48E-6BEFF19EA30D}" dt="2023-09-15T20:56:44.445" v="1522" actId="478"/>
          <ac:picMkLst>
            <pc:docMk/>
            <pc:sldMk cId="2445092174" sldId="5657"/>
            <ac:picMk id="8" creationId="{B074A799-B891-47B5-3200-C363B20A5976}"/>
          </ac:picMkLst>
        </pc:picChg>
      </pc:sldChg>
      <pc:sldChg chg="addSp delSp modSp mod">
        <pc:chgData name="Aranxa Zepeda Herrera" userId="c7bce529-ffec-4142-a2a9-ceaca1e5a224" providerId="ADAL" clId="{C560CBB4-0FA4-4500-B48E-6BEFF19EA30D}" dt="2023-09-15T18:09:00.300" v="708" actId="1035"/>
        <pc:sldMkLst>
          <pc:docMk/>
          <pc:sldMk cId="1132277641" sldId="5662"/>
        </pc:sldMkLst>
        <pc:spChg chg="mod">
          <ac:chgData name="Aranxa Zepeda Herrera" userId="c7bce529-ffec-4142-a2a9-ceaca1e5a224" providerId="ADAL" clId="{C560CBB4-0FA4-4500-B48E-6BEFF19EA30D}" dt="2023-09-15T18:09:00.300" v="708" actId="1035"/>
          <ac:spMkLst>
            <pc:docMk/>
            <pc:sldMk cId="1132277641" sldId="5662"/>
            <ac:spMk id="9" creationId="{1986E902-6F64-360B-9F2C-9B1BDDC70B42}"/>
          </ac:spMkLst>
        </pc:spChg>
        <pc:grpChg chg="add del">
          <ac:chgData name="Aranxa Zepeda Herrera" userId="c7bce529-ffec-4142-a2a9-ceaca1e5a224" providerId="ADAL" clId="{C560CBB4-0FA4-4500-B48E-6BEFF19EA30D}" dt="2023-09-15T18:07:07.216" v="670" actId="478"/>
          <ac:grpSpMkLst>
            <pc:docMk/>
            <pc:sldMk cId="1132277641" sldId="5662"/>
            <ac:grpSpMk id="10" creationId="{8FEA1F8B-9B34-FDBC-811F-A3D47FE8DDEC}"/>
          </ac:grpSpMkLst>
        </pc:grpChg>
        <pc:grpChg chg="add mod">
          <ac:chgData name="Aranxa Zepeda Herrera" userId="c7bce529-ffec-4142-a2a9-ceaca1e5a224" providerId="ADAL" clId="{C560CBB4-0FA4-4500-B48E-6BEFF19EA30D}" dt="2023-09-15T18:08:47.895" v="705" actId="1038"/>
          <ac:grpSpMkLst>
            <pc:docMk/>
            <pc:sldMk cId="1132277641" sldId="5662"/>
            <ac:grpSpMk id="13" creationId="{30DC54BE-C7D3-E512-0B60-C4F0F904C188}"/>
          </ac:grpSpMkLst>
        </pc:grpChg>
        <pc:picChg chg="add del mod">
          <ac:chgData name="Aranxa Zepeda Herrera" userId="c7bce529-ffec-4142-a2a9-ceaca1e5a224" providerId="ADAL" clId="{C560CBB4-0FA4-4500-B48E-6BEFF19EA30D}" dt="2023-09-15T18:07:02.737" v="668" actId="22"/>
          <ac:picMkLst>
            <pc:docMk/>
            <pc:sldMk cId="1132277641" sldId="5662"/>
            <ac:picMk id="4" creationId="{FD478701-3F98-A4BD-7E4B-D994C053EC53}"/>
          </ac:picMkLst>
        </pc:picChg>
        <pc:picChg chg="mod topLvl">
          <ac:chgData name="Aranxa Zepeda Herrera" userId="c7bce529-ffec-4142-a2a9-ceaca1e5a224" providerId="ADAL" clId="{C560CBB4-0FA4-4500-B48E-6BEFF19EA30D}" dt="2023-09-15T18:08:31.543" v="688" actId="164"/>
          <ac:picMkLst>
            <pc:docMk/>
            <pc:sldMk cId="1132277641" sldId="5662"/>
            <ac:picMk id="5" creationId="{ACB1B6C0-299A-FEDC-F6D3-48B4490269DF}"/>
          </ac:picMkLst>
        </pc:picChg>
        <pc:picChg chg="add del mod topLvl">
          <ac:chgData name="Aranxa Zepeda Herrera" userId="c7bce529-ffec-4142-a2a9-ceaca1e5a224" providerId="ADAL" clId="{C560CBB4-0FA4-4500-B48E-6BEFF19EA30D}" dt="2023-09-15T18:07:07.216" v="670" actId="478"/>
          <ac:picMkLst>
            <pc:docMk/>
            <pc:sldMk cId="1132277641" sldId="5662"/>
            <ac:picMk id="7" creationId="{862397F8-799D-F7F0-2CC7-07BB2D50E182}"/>
          </ac:picMkLst>
        </pc:picChg>
        <pc:picChg chg="del">
          <ac:chgData name="Aranxa Zepeda Herrera" userId="c7bce529-ffec-4142-a2a9-ceaca1e5a224" providerId="ADAL" clId="{C560CBB4-0FA4-4500-B48E-6BEFF19EA30D}" dt="2023-09-15T18:08:11.342" v="682" actId="478"/>
          <ac:picMkLst>
            <pc:docMk/>
            <pc:sldMk cId="1132277641" sldId="5662"/>
            <ac:picMk id="8" creationId="{B79C4AA3-7540-290F-8657-A01A0E6CBC08}"/>
          </ac:picMkLst>
        </pc:picChg>
        <pc:picChg chg="add mod modCrop">
          <ac:chgData name="Aranxa Zepeda Herrera" userId="c7bce529-ffec-4142-a2a9-ceaca1e5a224" providerId="ADAL" clId="{C560CBB4-0FA4-4500-B48E-6BEFF19EA30D}" dt="2023-09-15T18:08:31.543" v="688" actId="164"/>
          <ac:picMkLst>
            <pc:docMk/>
            <pc:sldMk cId="1132277641" sldId="5662"/>
            <ac:picMk id="11" creationId="{6EBE72A9-882F-5D70-E05D-D0E1635629D8}"/>
          </ac:picMkLst>
        </pc:picChg>
        <pc:picChg chg="add mod">
          <ac:chgData name="Aranxa Zepeda Herrera" userId="c7bce529-ffec-4142-a2a9-ceaca1e5a224" providerId="ADAL" clId="{C560CBB4-0FA4-4500-B48E-6BEFF19EA30D}" dt="2023-09-15T18:08:39.831" v="701" actId="1038"/>
          <ac:picMkLst>
            <pc:docMk/>
            <pc:sldMk cId="1132277641" sldId="5662"/>
            <ac:picMk id="12" creationId="{751D0BA2-B36C-F5A8-8AA7-BEDC40570916}"/>
          </ac:picMkLst>
        </pc:picChg>
      </pc:sldChg>
      <pc:sldChg chg="addSp delSp modSp mod">
        <pc:chgData name="Aranxa Zepeda Herrera" userId="c7bce529-ffec-4142-a2a9-ceaca1e5a224" providerId="ADAL" clId="{C560CBB4-0FA4-4500-B48E-6BEFF19EA30D}" dt="2023-09-15T20:54:53.617" v="1505" actId="478"/>
        <pc:sldMkLst>
          <pc:docMk/>
          <pc:sldMk cId="1983986166" sldId="5663"/>
        </pc:sldMkLst>
        <pc:spChg chg="mod">
          <ac:chgData name="Aranxa Zepeda Herrera" userId="c7bce529-ffec-4142-a2a9-ceaca1e5a224" providerId="ADAL" clId="{C560CBB4-0FA4-4500-B48E-6BEFF19EA30D}" dt="2023-09-15T20:53:36.675" v="1480" actId="20577"/>
          <ac:spMkLst>
            <pc:docMk/>
            <pc:sldMk cId="1983986166" sldId="5663"/>
            <ac:spMk id="6" creationId="{4224EA0F-32AA-CCBB-4A39-B3EBCEBACC8B}"/>
          </ac:spMkLst>
        </pc:spChg>
        <pc:picChg chg="add mod ord">
          <ac:chgData name="Aranxa Zepeda Herrera" userId="c7bce529-ffec-4142-a2a9-ceaca1e5a224" providerId="ADAL" clId="{C560CBB4-0FA4-4500-B48E-6BEFF19EA30D}" dt="2023-09-15T20:54:32.849" v="1503" actId="167"/>
          <ac:picMkLst>
            <pc:docMk/>
            <pc:sldMk cId="1983986166" sldId="5663"/>
            <ac:picMk id="3" creationId="{70815D99-22C3-60F1-4A0A-BB8D93D07CC6}"/>
          </ac:picMkLst>
        </pc:picChg>
        <pc:picChg chg="mod">
          <ac:chgData name="Aranxa Zepeda Herrera" userId="c7bce529-ffec-4142-a2a9-ceaca1e5a224" providerId="ADAL" clId="{C560CBB4-0FA4-4500-B48E-6BEFF19EA30D}" dt="2023-09-15T20:54:13.577" v="1495" actId="1037"/>
          <ac:picMkLst>
            <pc:docMk/>
            <pc:sldMk cId="1983986166" sldId="5663"/>
            <ac:picMk id="4" creationId="{F5C06969-F0C5-5918-3305-5A958E3B69C8}"/>
          </ac:picMkLst>
        </pc:picChg>
        <pc:picChg chg="del">
          <ac:chgData name="Aranxa Zepeda Herrera" userId="c7bce529-ffec-4142-a2a9-ceaca1e5a224" providerId="ADAL" clId="{C560CBB4-0FA4-4500-B48E-6BEFF19EA30D}" dt="2023-09-15T20:53:38.068" v="1481" actId="478"/>
          <ac:picMkLst>
            <pc:docMk/>
            <pc:sldMk cId="1983986166" sldId="5663"/>
            <ac:picMk id="5" creationId="{D18DC9B1-28A6-90C7-06A6-FE1A86C3ED62}"/>
          </ac:picMkLst>
        </pc:picChg>
        <pc:cxnChg chg="del mod">
          <ac:chgData name="Aranxa Zepeda Herrera" userId="c7bce529-ffec-4142-a2a9-ceaca1e5a224" providerId="ADAL" clId="{C560CBB4-0FA4-4500-B48E-6BEFF19EA30D}" dt="2023-09-15T20:54:53.617" v="1505" actId="478"/>
          <ac:cxnSpMkLst>
            <pc:docMk/>
            <pc:sldMk cId="1983986166" sldId="5663"/>
            <ac:cxnSpMk id="10" creationId="{81C95E60-B7A4-5738-D46E-A73B07528410}"/>
          </ac:cxnSpMkLst>
        </pc:cxnChg>
      </pc:sldChg>
      <pc:sldChg chg="addSp delSp modSp mod">
        <pc:chgData name="Aranxa Zepeda Herrera" userId="c7bce529-ffec-4142-a2a9-ceaca1e5a224" providerId="ADAL" clId="{C560CBB4-0FA4-4500-B48E-6BEFF19EA30D}" dt="2023-09-15T18:10:58.475" v="726" actId="1037"/>
        <pc:sldMkLst>
          <pc:docMk/>
          <pc:sldMk cId="2912228658" sldId="5664"/>
        </pc:sldMkLst>
        <pc:spChg chg="mod">
          <ac:chgData name="Aranxa Zepeda Herrera" userId="c7bce529-ffec-4142-a2a9-ceaca1e5a224" providerId="ADAL" clId="{C560CBB4-0FA4-4500-B48E-6BEFF19EA30D}" dt="2023-09-15T17:53:42.977" v="500" actId="1076"/>
          <ac:spMkLst>
            <pc:docMk/>
            <pc:sldMk cId="2912228658" sldId="5664"/>
            <ac:spMk id="9" creationId="{1986E902-6F64-360B-9F2C-9B1BDDC70B42}"/>
          </ac:spMkLst>
        </pc:spChg>
        <pc:spChg chg="mod">
          <ac:chgData name="Aranxa Zepeda Herrera" userId="c7bce529-ffec-4142-a2a9-ceaca1e5a224" providerId="ADAL" clId="{C560CBB4-0FA4-4500-B48E-6BEFF19EA30D}" dt="2023-09-15T18:10:58.475" v="726" actId="1037"/>
          <ac:spMkLst>
            <pc:docMk/>
            <pc:sldMk cId="2912228658" sldId="5664"/>
            <ac:spMk id="16" creationId="{D0C018F3-5DFF-C406-41B4-9747A1827AAE}"/>
          </ac:spMkLst>
        </pc:spChg>
        <pc:spChg chg="mod">
          <ac:chgData name="Aranxa Zepeda Herrera" userId="c7bce529-ffec-4142-a2a9-ceaca1e5a224" providerId="ADAL" clId="{C560CBB4-0FA4-4500-B48E-6BEFF19EA30D}" dt="2023-09-15T17:50:43.331" v="431" actId="20577"/>
          <ac:spMkLst>
            <pc:docMk/>
            <pc:sldMk cId="2912228658" sldId="5664"/>
            <ac:spMk id="17" creationId="{C5D78EE9-70B2-0D60-D583-DAA56D5E77BC}"/>
          </ac:spMkLst>
        </pc:spChg>
        <pc:spChg chg="mod">
          <ac:chgData name="Aranxa Zepeda Herrera" userId="c7bce529-ffec-4142-a2a9-ceaca1e5a224" providerId="ADAL" clId="{C560CBB4-0FA4-4500-B48E-6BEFF19EA30D}" dt="2023-09-15T17:54:47.971" v="520" actId="1037"/>
          <ac:spMkLst>
            <pc:docMk/>
            <pc:sldMk cId="2912228658" sldId="5664"/>
            <ac:spMk id="18" creationId="{13D622CC-5248-3B05-BEB5-D1FE7D5740EC}"/>
          </ac:spMkLst>
        </pc:spChg>
        <pc:spChg chg="mod">
          <ac:chgData name="Aranxa Zepeda Herrera" userId="c7bce529-ffec-4142-a2a9-ceaca1e5a224" providerId="ADAL" clId="{C560CBB4-0FA4-4500-B48E-6BEFF19EA30D}" dt="2023-09-15T17:53:59.748" v="503" actId="14100"/>
          <ac:spMkLst>
            <pc:docMk/>
            <pc:sldMk cId="2912228658" sldId="5664"/>
            <ac:spMk id="23" creationId="{1E214668-6BF4-494C-440D-D6585CAB0E64}"/>
          </ac:spMkLst>
        </pc:spChg>
        <pc:spChg chg="mod">
          <ac:chgData name="Aranxa Zepeda Herrera" userId="c7bce529-ffec-4142-a2a9-ceaca1e5a224" providerId="ADAL" clId="{C560CBB4-0FA4-4500-B48E-6BEFF19EA30D}" dt="2023-09-15T17:54:04.107" v="504" actId="14100"/>
          <ac:spMkLst>
            <pc:docMk/>
            <pc:sldMk cId="2912228658" sldId="5664"/>
            <ac:spMk id="24" creationId="{2AAD61E9-A79A-3435-3CB1-38B61166133E}"/>
          </ac:spMkLst>
        </pc:spChg>
        <pc:spChg chg="mod">
          <ac:chgData name="Aranxa Zepeda Herrera" userId="c7bce529-ffec-4142-a2a9-ceaca1e5a224" providerId="ADAL" clId="{C560CBB4-0FA4-4500-B48E-6BEFF19EA30D}" dt="2023-09-15T17:53:55.117" v="502" actId="14100"/>
          <ac:spMkLst>
            <pc:docMk/>
            <pc:sldMk cId="2912228658" sldId="5664"/>
            <ac:spMk id="25" creationId="{FA4CD413-A6FA-31F5-F3E3-6226CE463E0F}"/>
          </ac:spMkLst>
        </pc:spChg>
        <pc:spChg chg="mod">
          <ac:chgData name="Aranxa Zepeda Herrera" userId="c7bce529-ffec-4142-a2a9-ceaca1e5a224" providerId="ADAL" clId="{C560CBB4-0FA4-4500-B48E-6BEFF19EA30D}" dt="2023-09-15T17:54:07.589" v="505" actId="14100"/>
          <ac:spMkLst>
            <pc:docMk/>
            <pc:sldMk cId="2912228658" sldId="5664"/>
            <ac:spMk id="26" creationId="{390F6431-74ED-3FB5-8177-2BE23B10FA82}"/>
          </ac:spMkLst>
        </pc:spChg>
        <pc:spChg chg="mod">
          <ac:chgData name="Aranxa Zepeda Herrera" userId="c7bce529-ffec-4142-a2a9-ceaca1e5a224" providerId="ADAL" clId="{C560CBB4-0FA4-4500-B48E-6BEFF19EA30D}" dt="2023-09-15T17:54:37.469" v="510" actId="14100"/>
          <ac:spMkLst>
            <pc:docMk/>
            <pc:sldMk cId="2912228658" sldId="5664"/>
            <ac:spMk id="27" creationId="{6C646D95-4C71-4197-1510-AAD1CCA618C5}"/>
          </ac:spMkLst>
        </pc:spChg>
        <pc:grpChg chg="mod">
          <ac:chgData name="Aranxa Zepeda Herrera" userId="c7bce529-ffec-4142-a2a9-ceaca1e5a224" providerId="ADAL" clId="{C560CBB4-0FA4-4500-B48E-6BEFF19EA30D}" dt="2023-09-15T17:51:59.826" v="450" actId="1037"/>
          <ac:grpSpMkLst>
            <pc:docMk/>
            <pc:sldMk cId="2912228658" sldId="5664"/>
            <ac:grpSpMk id="15" creationId="{A4D55766-57D3-4565-8493-59ABE183C37C}"/>
          </ac:grpSpMkLst>
        </pc:grpChg>
        <pc:picChg chg="del">
          <ac:chgData name="Aranxa Zepeda Herrera" userId="c7bce529-ffec-4142-a2a9-ceaca1e5a224" providerId="ADAL" clId="{C560CBB4-0FA4-4500-B48E-6BEFF19EA30D}" dt="2023-09-15T17:49:47.416" v="389" actId="478"/>
          <ac:picMkLst>
            <pc:docMk/>
            <pc:sldMk cId="2912228658" sldId="5664"/>
            <ac:picMk id="4" creationId="{C9A88826-6EAB-CD96-5661-32E9E654B9BD}"/>
          </ac:picMkLst>
        </pc:picChg>
        <pc:picChg chg="add mod ord modCrop">
          <ac:chgData name="Aranxa Zepeda Herrera" userId="c7bce529-ffec-4142-a2a9-ceaca1e5a224" providerId="ADAL" clId="{C560CBB4-0FA4-4500-B48E-6BEFF19EA30D}" dt="2023-09-15T17:55:04.588" v="528" actId="1037"/>
          <ac:picMkLst>
            <pc:docMk/>
            <pc:sldMk cId="2912228658" sldId="5664"/>
            <ac:picMk id="5" creationId="{BC391327-1461-FB30-E4DA-F1FF75B8E49D}"/>
          </ac:picMkLst>
        </pc:picChg>
        <pc:picChg chg="del mod">
          <ac:chgData name="Aranxa Zepeda Herrera" userId="c7bce529-ffec-4142-a2a9-ceaca1e5a224" providerId="ADAL" clId="{C560CBB4-0FA4-4500-B48E-6BEFF19EA30D}" dt="2023-09-15T17:51:09.055" v="433" actId="478"/>
          <ac:picMkLst>
            <pc:docMk/>
            <pc:sldMk cId="2912228658" sldId="5664"/>
            <ac:picMk id="7" creationId="{50BE5C9C-0F60-6132-7E16-FDEF9F1F07D3}"/>
          </ac:picMkLst>
        </pc:picChg>
        <pc:picChg chg="del mod">
          <ac:chgData name="Aranxa Zepeda Herrera" userId="c7bce529-ffec-4142-a2a9-ceaca1e5a224" providerId="ADAL" clId="{C560CBB4-0FA4-4500-B48E-6BEFF19EA30D}" dt="2023-09-15T17:51:34.731" v="440" actId="478"/>
          <ac:picMkLst>
            <pc:docMk/>
            <pc:sldMk cId="2912228658" sldId="5664"/>
            <ac:picMk id="11" creationId="{DFBE0C13-2AB8-DE6E-9285-AFAB765BCB9A}"/>
          </ac:picMkLst>
        </pc:picChg>
        <pc:picChg chg="add mod ord modCrop">
          <ac:chgData name="Aranxa Zepeda Herrera" userId="c7bce529-ffec-4142-a2a9-ceaca1e5a224" providerId="ADAL" clId="{C560CBB4-0FA4-4500-B48E-6BEFF19EA30D}" dt="2023-09-15T17:55:31.985" v="533" actId="1038"/>
          <ac:picMkLst>
            <pc:docMk/>
            <pc:sldMk cId="2912228658" sldId="5664"/>
            <ac:picMk id="12" creationId="{729262B3-C3F7-A482-E8AC-2E764636B29B}"/>
          </ac:picMkLst>
        </pc:picChg>
        <pc:picChg chg="add mod ord modCrop">
          <ac:chgData name="Aranxa Zepeda Herrera" userId="c7bce529-ffec-4142-a2a9-ceaca1e5a224" providerId="ADAL" clId="{C560CBB4-0FA4-4500-B48E-6BEFF19EA30D}" dt="2023-09-15T17:53:48.044" v="501" actId="14100"/>
          <ac:picMkLst>
            <pc:docMk/>
            <pc:sldMk cId="2912228658" sldId="5664"/>
            <ac:picMk id="14" creationId="{6F60021A-4D7B-DFB0-C2AB-F56B83DC720B}"/>
          </ac:picMkLst>
        </pc:picChg>
      </pc:sldChg>
      <pc:sldChg chg="addSp delSp modSp mod">
        <pc:chgData name="Aranxa Zepeda Herrera" userId="c7bce529-ffec-4142-a2a9-ceaca1e5a224" providerId="ADAL" clId="{C560CBB4-0FA4-4500-B48E-6BEFF19EA30D}" dt="2023-09-16T13:30:41.252" v="1555" actId="1038"/>
        <pc:sldMkLst>
          <pc:docMk/>
          <pc:sldMk cId="2442333922" sldId="5666"/>
        </pc:sldMkLst>
        <pc:spChg chg="mod">
          <ac:chgData name="Aranxa Zepeda Herrera" userId="c7bce529-ffec-4142-a2a9-ceaca1e5a224" providerId="ADAL" clId="{C560CBB4-0FA4-4500-B48E-6BEFF19EA30D}" dt="2023-09-15T18:11:10.635" v="727" actId="1076"/>
          <ac:spMkLst>
            <pc:docMk/>
            <pc:sldMk cId="2442333922" sldId="5666"/>
            <ac:spMk id="16" creationId="{D0C018F3-5DFF-C406-41B4-9747A1827AAE}"/>
          </ac:spMkLst>
        </pc:spChg>
        <pc:spChg chg="mod">
          <ac:chgData name="Aranxa Zepeda Herrera" userId="c7bce529-ffec-4142-a2a9-ceaca1e5a224" providerId="ADAL" clId="{C560CBB4-0FA4-4500-B48E-6BEFF19EA30D}" dt="2023-09-15T18:02:08.042" v="610" actId="20577"/>
          <ac:spMkLst>
            <pc:docMk/>
            <pc:sldMk cId="2442333922" sldId="5666"/>
            <ac:spMk id="17" creationId="{C5D78EE9-70B2-0D60-D583-DAA56D5E77BC}"/>
          </ac:spMkLst>
        </pc:spChg>
        <pc:spChg chg="mod">
          <ac:chgData name="Aranxa Zepeda Herrera" userId="c7bce529-ffec-4142-a2a9-ceaca1e5a224" providerId="ADAL" clId="{C560CBB4-0FA4-4500-B48E-6BEFF19EA30D}" dt="2023-09-16T13:30:41.252" v="1555" actId="1038"/>
          <ac:spMkLst>
            <pc:docMk/>
            <pc:sldMk cId="2442333922" sldId="5666"/>
            <ac:spMk id="18" creationId="{13D622CC-5248-3B05-BEB5-D1FE7D5740EC}"/>
          </ac:spMkLst>
        </pc:spChg>
        <pc:spChg chg="mod">
          <ac:chgData name="Aranxa Zepeda Herrera" userId="c7bce529-ffec-4142-a2a9-ceaca1e5a224" providerId="ADAL" clId="{C560CBB4-0FA4-4500-B48E-6BEFF19EA30D}" dt="2023-09-15T17:57:06.498" v="559" actId="14100"/>
          <ac:spMkLst>
            <pc:docMk/>
            <pc:sldMk cId="2442333922" sldId="5666"/>
            <ac:spMk id="23" creationId="{1E214668-6BF4-494C-440D-D6585CAB0E64}"/>
          </ac:spMkLst>
        </pc:spChg>
        <pc:spChg chg="mod">
          <ac:chgData name="Aranxa Zepeda Herrera" userId="c7bce529-ffec-4142-a2a9-ceaca1e5a224" providerId="ADAL" clId="{C560CBB4-0FA4-4500-B48E-6BEFF19EA30D}" dt="2023-09-15T17:58:57.222" v="580" actId="14100"/>
          <ac:spMkLst>
            <pc:docMk/>
            <pc:sldMk cId="2442333922" sldId="5666"/>
            <ac:spMk id="24" creationId="{2AAD61E9-A79A-3435-3CB1-38B61166133E}"/>
          </ac:spMkLst>
        </pc:spChg>
        <pc:spChg chg="mod">
          <ac:chgData name="Aranxa Zepeda Herrera" userId="c7bce529-ffec-4142-a2a9-ceaca1e5a224" providerId="ADAL" clId="{C560CBB4-0FA4-4500-B48E-6BEFF19EA30D}" dt="2023-09-15T17:57:10.486" v="560" actId="14100"/>
          <ac:spMkLst>
            <pc:docMk/>
            <pc:sldMk cId="2442333922" sldId="5666"/>
            <ac:spMk id="25" creationId="{FA4CD413-A6FA-31F5-F3E3-6226CE463E0F}"/>
          </ac:spMkLst>
        </pc:spChg>
        <pc:spChg chg="mod">
          <ac:chgData name="Aranxa Zepeda Herrera" userId="c7bce529-ffec-4142-a2a9-ceaca1e5a224" providerId="ADAL" clId="{C560CBB4-0FA4-4500-B48E-6BEFF19EA30D}" dt="2023-09-15T17:59:10.524" v="582" actId="14100"/>
          <ac:spMkLst>
            <pc:docMk/>
            <pc:sldMk cId="2442333922" sldId="5666"/>
            <ac:spMk id="26" creationId="{390F6431-74ED-3FB5-8177-2BE23B10FA82}"/>
          </ac:spMkLst>
        </pc:spChg>
        <pc:spChg chg="mod">
          <ac:chgData name="Aranxa Zepeda Herrera" userId="c7bce529-ffec-4142-a2a9-ceaca1e5a224" providerId="ADAL" clId="{C560CBB4-0FA4-4500-B48E-6BEFF19EA30D}" dt="2023-09-15T18:00:45.507" v="604" actId="14100"/>
          <ac:spMkLst>
            <pc:docMk/>
            <pc:sldMk cId="2442333922" sldId="5666"/>
            <ac:spMk id="27" creationId="{6C646D95-4C71-4197-1510-AAD1CCA618C5}"/>
          </ac:spMkLst>
        </pc:spChg>
        <pc:grpChg chg="mod">
          <ac:chgData name="Aranxa Zepeda Herrera" userId="c7bce529-ffec-4142-a2a9-ceaca1e5a224" providerId="ADAL" clId="{C560CBB4-0FA4-4500-B48E-6BEFF19EA30D}" dt="2023-09-15T17:56:54.933" v="556" actId="1037"/>
          <ac:grpSpMkLst>
            <pc:docMk/>
            <pc:sldMk cId="2442333922" sldId="5666"/>
            <ac:grpSpMk id="13" creationId="{324998F6-20BC-49B7-D17B-E08D44CAA98E}"/>
          </ac:grpSpMkLst>
        </pc:grpChg>
        <pc:picChg chg="add mod ord">
          <ac:chgData name="Aranxa Zepeda Herrera" userId="c7bce529-ffec-4142-a2a9-ceaca1e5a224" providerId="ADAL" clId="{C560CBB4-0FA4-4500-B48E-6BEFF19EA30D}" dt="2023-09-15T18:02:32.206" v="617" actId="1038"/>
          <ac:picMkLst>
            <pc:docMk/>
            <pc:sldMk cId="2442333922" sldId="5666"/>
            <ac:picMk id="4" creationId="{B4936799-6176-CB78-30D0-10D08EA508DD}"/>
          </ac:picMkLst>
        </pc:picChg>
        <pc:picChg chg="del">
          <ac:chgData name="Aranxa Zepeda Herrera" userId="c7bce529-ffec-4142-a2a9-ceaca1e5a224" providerId="ADAL" clId="{C560CBB4-0FA4-4500-B48E-6BEFF19EA30D}" dt="2023-09-15T17:56:41.693" v="537" actId="478"/>
          <ac:picMkLst>
            <pc:docMk/>
            <pc:sldMk cId="2442333922" sldId="5666"/>
            <ac:picMk id="5" creationId="{B2867A7D-6BE3-2C89-D160-20DDDB4F5319}"/>
          </ac:picMkLst>
        </pc:picChg>
        <pc:picChg chg="mod modCrop">
          <ac:chgData name="Aranxa Zepeda Herrera" userId="c7bce529-ffec-4142-a2a9-ceaca1e5a224" providerId="ADAL" clId="{C560CBB4-0FA4-4500-B48E-6BEFF19EA30D}" dt="2023-09-15T17:59:39.597" v="587" actId="732"/>
          <ac:picMkLst>
            <pc:docMk/>
            <pc:sldMk cId="2442333922" sldId="5666"/>
            <ac:picMk id="7" creationId="{DC87FEBF-4614-2E0D-ADD0-7A3946148823}"/>
          </ac:picMkLst>
        </pc:picChg>
        <pc:picChg chg="add mod ord modCrop">
          <ac:chgData name="Aranxa Zepeda Herrera" userId="c7bce529-ffec-4142-a2a9-ceaca1e5a224" providerId="ADAL" clId="{C560CBB4-0FA4-4500-B48E-6BEFF19EA30D}" dt="2023-09-15T18:01:01.115" v="608" actId="1038"/>
          <ac:picMkLst>
            <pc:docMk/>
            <pc:sldMk cId="2442333922" sldId="5666"/>
            <ac:picMk id="8" creationId="{02D9473C-7926-0B10-799C-A9BCD92987F4}"/>
          </ac:picMkLst>
        </pc:picChg>
        <pc:picChg chg="del">
          <ac:chgData name="Aranxa Zepeda Herrera" userId="c7bce529-ffec-4142-a2a9-ceaca1e5a224" providerId="ADAL" clId="{C560CBB4-0FA4-4500-B48E-6BEFF19EA30D}" dt="2023-09-15T17:57:31.973" v="566" actId="478"/>
          <ac:picMkLst>
            <pc:docMk/>
            <pc:sldMk cId="2442333922" sldId="5666"/>
            <ac:picMk id="10" creationId="{FE30E7BE-CADE-5B5F-A089-736AD6FB8BB2}"/>
          </ac:picMkLst>
        </pc:picChg>
        <pc:picChg chg="mod modCrop">
          <ac:chgData name="Aranxa Zepeda Herrera" userId="c7bce529-ffec-4142-a2a9-ceaca1e5a224" providerId="ADAL" clId="{C560CBB4-0FA4-4500-B48E-6BEFF19EA30D}" dt="2023-09-15T17:59:51.874" v="589" actId="14100"/>
          <ac:picMkLst>
            <pc:docMk/>
            <pc:sldMk cId="2442333922" sldId="5666"/>
            <ac:picMk id="11" creationId="{B3978BA2-412B-612E-5874-2641360D0338}"/>
          </ac:picMkLst>
        </pc:picChg>
        <pc:picChg chg="add mod ord">
          <ac:chgData name="Aranxa Zepeda Herrera" userId="c7bce529-ffec-4142-a2a9-ceaca1e5a224" providerId="ADAL" clId="{C560CBB4-0FA4-4500-B48E-6BEFF19EA30D}" dt="2023-09-15T18:00:39.015" v="603" actId="1038"/>
          <ac:picMkLst>
            <pc:docMk/>
            <pc:sldMk cId="2442333922" sldId="5666"/>
            <ac:picMk id="14" creationId="{32F26DCD-0B83-A2BA-9C1D-0A74FB26D241}"/>
          </ac:picMkLst>
        </pc:picChg>
        <pc:picChg chg="del">
          <ac:chgData name="Aranxa Zepeda Herrera" userId="c7bce529-ffec-4142-a2a9-ceaca1e5a224" providerId="ADAL" clId="{C560CBB4-0FA4-4500-B48E-6BEFF19EA30D}" dt="2023-09-15T17:59:59.681" v="590" actId="478"/>
          <ac:picMkLst>
            <pc:docMk/>
            <pc:sldMk cId="2442333922" sldId="5666"/>
            <ac:picMk id="15" creationId="{A83AF540-02B5-1503-D124-9734ED188FCA}"/>
          </ac:picMkLst>
        </pc:picChg>
      </pc:sldChg>
      <pc:sldChg chg="addSp delSp modSp mod">
        <pc:chgData name="Aranxa Zepeda Herrera" userId="c7bce529-ffec-4142-a2a9-ceaca1e5a224" providerId="ADAL" clId="{C560CBB4-0FA4-4500-B48E-6BEFF19EA30D}" dt="2023-09-15T17:54:52.403" v="525" actId="20577"/>
        <pc:sldMkLst>
          <pc:docMk/>
          <pc:sldMk cId="1806807409" sldId="5667"/>
        </pc:sldMkLst>
        <pc:spChg chg="mod">
          <ac:chgData name="Aranxa Zepeda Herrera" userId="c7bce529-ffec-4142-a2a9-ceaca1e5a224" providerId="ADAL" clId="{C560CBB4-0FA4-4500-B48E-6BEFF19EA30D}" dt="2023-09-15T17:54:52.403" v="525" actId="20577"/>
          <ac:spMkLst>
            <pc:docMk/>
            <pc:sldMk cId="1806807409" sldId="5667"/>
            <ac:spMk id="6" creationId="{672A246B-6495-5683-E29F-F77008207351}"/>
          </ac:spMkLst>
        </pc:spChg>
        <pc:spChg chg="mod ord">
          <ac:chgData name="Aranxa Zepeda Herrera" userId="c7bce529-ffec-4142-a2a9-ceaca1e5a224" providerId="ADAL" clId="{C560CBB4-0FA4-4500-B48E-6BEFF19EA30D}" dt="2023-09-15T17:46:29.722" v="377" actId="1076"/>
          <ac:spMkLst>
            <pc:docMk/>
            <pc:sldMk cId="1806807409" sldId="5667"/>
            <ac:spMk id="15" creationId="{7C31B7A5-09BA-97AF-FB0A-333A2C1DB362}"/>
          </ac:spMkLst>
        </pc:spChg>
        <pc:picChg chg="del">
          <ac:chgData name="Aranxa Zepeda Herrera" userId="c7bce529-ffec-4142-a2a9-ceaca1e5a224" providerId="ADAL" clId="{C560CBB4-0FA4-4500-B48E-6BEFF19EA30D}" dt="2023-09-15T17:45:04.118" v="354" actId="478"/>
          <ac:picMkLst>
            <pc:docMk/>
            <pc:sldMk cId="1806807409" sldId="5667"/>
            <ac:picMk id="3" creationId="{5F0AFD7E-3A0C-1DD1-716A-EF685EA07660}"/>
          </ac:picMkLst>
        </pc:picChg>
        <pc:picChg chg="add del mod">
          <ac:chgData name="Aranxa Zepeda Herrera" userId="c7bce529-ffec-4142-a2a9-ceaca1e5a224" providerId="ADAL" clId="{C560CBB4-0FA4-4500-B48E-6BEFF19EA30D}" dt="2023-09-15T17:45:48.929" v="364" actId="478"/>
          <ac:picMkLst>
            <pc:docMk/>
            <pc:sldMk cId="1806807409" sldId="5667"/>
            <ac:picMk id="4" creationId="{78F25F45-0424-953E-F2AD-803A3E165895}"/>
          </ac:picMkLst>
        </pc:picChg>
        <pc:picChg chg="del mod">
          <ac:chgData name="Aranxa Zepeda Herrera" userId="c7bce529-ffec-4142-a2a9-ceaca1e5a224" providerId="ADAL" clId="{C560CBB4-0FA4-4500-B48E-6BEFF19EA30D}" dt="2023-09-15T17:46:50.758" v="380" actId="478"/>
          <ac:picMkLst>
            <pc:docMk/>
            <pc:sldMk cId="1806807409" sldId="5667"/>
            <ac:picMk id="5" creationId="{86009AB6-0916-EB0E-1905-C8A2656DB9BD}"/>
          </ac:picMkLst>
        </pc:picChg>
        <pc:picChg chg="add mod">
          <ac:chgData name="Aranxa Zepeda Herrera" userId="c7bce529-ffec-4142-a2a9-ceaca1e5a224" providerId="ADAL" clId="{C560CBB4-0FA4-4500-B48E-6BEFF19EA30D}" dt="2023-09-15T17:46:19.675" v="374" actId="1076"/>
          <ac:picMkLst>
            <pc:docMk/>
            <pc:sldMk cId="1806807409" sldId="5667"/>
            <ac:picMk id="8" creationId="{10E652C8-1A4C-5AEE-461A-18CCEA5F5A96}"/>
          </ac:picMkLst>
        </pc:picChg>
        <pc:picChg chg="add mod">
          <ac:chgData name="Aranxa Zepeda Herrera" userId="c7bce529-ffec-4142-a2a9-ceaca1e5a224" providerId="ADAL" clId="{C560CBB4-0FA4-4500-B48E-6BEFF19EA30D}" dt="2023-09-15T17:46:49.526" v="379" actId="1076"/>
          <ac:picMkLst>
            <pc:docMk/>
            <pc:sldMk cId="1806807409" sldId="5667"/>
            <ac:picMk id="10" creationId="{C41127B1-605C-2C7E-D59E-92AE69BDFE2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6B5BB-4A02-4066-9B4E-877AA611B8B8}" type="datetimeFigureOut">
              <a:rPr lang="es-MX" smtClean="0"/>
              <a:t>03/11/2023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CD9AC-CD5F-4607-9C0F-4F103B963C0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4703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8581D2-336E-402F-A392-3B4004F8F433}" type="slidenum">
              <a:rPr lang="es-MX" smtClean="0"/>
              <a:pPr>
                <a:defRPr/>
              </a:pPr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4601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8581D2-336E-402F-A392-3B4004F8F433}" type="slidenum">
              <a:rPr lang="es-MX" smtClean="0"/>
              <a:pPr>
                <a:defRPr/>
              </a:pPr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0472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8581D2-336E-402F-A392-3B4004F8F433}" type="slidenum">
              <a:rPr lang="es-MX" smtClean="0"/>
              <a:pPr>
                <a:defRPr/>
              </a:pPr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3564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CD9AC-CD5F-4607-9C0F-4F103B963C07}" type="slidenum">
              <a:rPr lang="es-MX" smtClean="0"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8559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CD9AC-CD5F-4607-9C0F-4F103B963C07}" type="slidenum">
              <a:rPr lang="es-MX" smtClean="0"/>
              <a:t>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8695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8581D2-336E-402F-A392-3B4004F8F433}" type="slidenum">
              <a:rPr lang="es-MX" smtClean="0"/>
              <a:pPr>
                <a:defRPr/>
              </a:pPr>
              <a:t>27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3835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8581D2-336E-402F-A392-3B4004F8F433}" type="slidenum">
              <a:rPr lang="es-MX" smtClean="0"/>
              <a:pPr>
                <a:defRPr/>
              </a:pPr>
              <a:t>28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5603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0840D3-3000-44D3-9973-E2D228042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1BF1C5-C7B0-4418-93F8-D11DD6871F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09303B-22DC-41E1-B31C-3A7DE0805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66B6-BEF9-44B5-BCF0-F7F4673280DD}" type="datetimeFigureOut">
              <a:rPr lang="es-MX" smtClean="0"/>
              <a:t>03/11/2023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1CF29F-46D8-4BAB-9BC2-25581C7F7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96CD604-C402-4A8E-BAC3-7680419C1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9409E-FB77-4720-A9D5-95ABEA2387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3614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AF85A5-BF76-4517-B793-889265C92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3F07E09-C739-40E2-BD3C-458A96123B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E5EA79B-3260-4151-9917-650457E93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66B6-BEF9-44B5-BCF0-F7F4673280DD}" type="datetimeFigureOut">
              <a:rPr lang="es-MX" smtClean="0"/>
              <a:t>03/11/2023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BD84F57-CA8A-4D25-B49F-D3EA05CCA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4D86E0-7D15-4E17-BEDE-A7949503C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9409E-FB77-4720-A9D5-95ABEA2387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4287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ABB5874-2FC3-4A42-853A-E8758B065E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4652FFB-4A05-48F3-AEC9-698A0CF12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1F13C4-26CB-4093-810B-CBF1804F2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66B6-BEF9-44B5-BCF0-F7F4673280DD}" type="datetimeFigureOut">
              <a:rPr lang="es-MX" smtClean="0"/>
              <a:t>03/11/2023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71D25B-CBDB-4D17-B490-F1812C16D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FC0713-E8BA-4CEC-9578-DBE77CCC1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9409E-FB77-4720-A9D5-95ABEA2387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773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5FAEE7-5B6E-438C-8284-5403270B5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5CCBA0D-307B-40F3-A2C0-3B5EDFAAE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42D1C2-233C-463A-87BE-58571059A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66B6-BEF9-44B5-BCF0-F7F4673280DD}" type="datetimeFigureOut">
              <a:rPr lang="es-MX" smtClean="0"/>
              <a:t>03/11/2023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6A094D-49BC-40EF-8D51-9A2283B23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5A5B26-D4BB-4504-B622-AD8E04828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9409E-FB77-4720-A9D5-95ABEA2387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182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47C6DA-1655-4374-AB00-027D54FE3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47BAF2C-C733-4049-ADB8-BB49099DF1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BC0925-0B1F-4E36-B7B6-86C114EAF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66B6-BEF9-44B5-BCF0-F7F4673280DD}" type="datetimeFigureOut">
              <a:rPr lang="es-MX" smtClean="0"/>
              <a:t>03/11/2023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62DF1B5-9796-4C8B-98E8-AF2AEE4A4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B51829-3130-4055-8440-F260B18C0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9409E-FB77-4720-A9D5-95ABEA2387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4480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3876EC-7404-4CEA-9E38-8DD650910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80755C-EC6A-4ED3-883E-F185FBD546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105BA9-BE0C-4358-882F-17CC5FE706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52CA166-11E4-4703-AB6B-EDF2CFED0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66B6-BEF9-44B5-BCF0-F7F4673280DD}" type="datetimeFigureOut">
              <a:rPr lang="es-MX" smtClean="0"/>
              <a:t>03/11/2023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100F4A8-6C92-4B36-8EFA-5BAD0C7A1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8AFDCB4-FB28-4A3F-A107-5AFF91731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9409E-FB77-4720-A9D5-95ABEA2387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1033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658E3E-E498-4009-A077-E61F1B891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6C6A9B3-3140-4E81-96A3-F692BABD1F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6208A7F-50F9-417C-B9EA-A981A49FB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0B8E61F-D625-4D9F-9473-78F6A4EDB1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231AF8F-C065-4950-9458-F244406297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0960763-DE92-4F33-928D-4E20D62AD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66B6-BEF9-44B5-BCF0-F7F4673280DD}" type="datetimeFigureOut">
              <a:rPr lang="es-MX" smtClean="0"/>
              <a:t>03/11/2023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02ADA18-6266-4E29-9196-FAEADC3E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8955DFB-B0CF-42F8-8037-4C223D052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9409E-FB77-4720-A9D5-95ABEA2387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2117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66413C-FCD9-412D-9A46-D61AECB8D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D1EAC28-B602-47B9-AF33-8B203C536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66B6-BEF9-44B5-BCF0-F7F4673280DD}" type="datetimeFigureOut">
              <a:rPr lang="es-MX" smtClean="0"/>
              <a:t>03/11/2023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9CB2CAA-781A-44EE-98D0-F4A82DDB2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D759B2E-6065-4817-8367-20C0A8724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9409E-FB77-4720-A9D5-95ABEA2387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7814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64CB283-3244-42B4-8859-5320709D6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66B6-BEF9-44B5-BCF0-F7F4673280DD}" type="datetimeFigureOut">
              <a:rPr lang="es-MX" smtClean="0"/>
              <a:t>03/11/2023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23924B5-32D6-494E-95D4-6212ADB62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CB257C2-6669-4933-848E-436BB2BCE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9409E-FB77-4720-A9D5-95ABEA2387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5859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3E6D3A-5686-48BF-A92B-65D780B23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54A7B8-ACAB-4075-8C5D-68D48312D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0E8FD6B-A622-48FE-AC63-4E21E5738E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C70FA56-E062-4DF0-8AE2-A429502C9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66B6-BEF9-44B5-BCF0-F7F4673280DD}" type="datetimeFigureOut">
              <a:rPr lang="es-MX" smtClean="0"/>
              <a:t>03/11/2023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6706A78-BBF2-4C91-B0AB-91896EFD9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7F55D85-D6A4-4318-A0A0-03BD717C7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9409E-FB77-4720-A9D5-95ABEA2387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4105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6C62EB-DB76-445C-81A9-BAEFBAA37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EF5E0F4-E788-4205-9176-5B0C06CDA1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E881AD8-39AC-49A3-A2C5-5EE305DA71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507077A-D391-4227-B787-638D64A5F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66B6-BEF9-44B5-BCF0-F7F4673280DD}" type="datetimeFigureOut">
              <a:rPr lang="es-MX" smtClean="0"/>
              <a:t>03/11/2023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89D1E66-4D44-43DC-8331-F5C1E98F6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FAAF7-738A-40E7-802D-1789C80D6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9409E-FB77-4720-A9D5-95ABEA2387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7797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B670AA0-3BE0-42B2-986D-A23E58669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5C6BEE0-D18D-4F9F-AB07-8F6FA18BC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8ADC2-65D9-4EC3-AA02-0941713A52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866B6-BEF9-44B5-BCF0-F7F4673280DD}" type="datetimeFigureOut">
              <a:rPr lang="es-MX" smtClean="0"/>
              <a:t>03/11/2023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13D9A5-B330-4791-84EB-30D9B8479A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F92F71-9FE5-48E7-93A0-186A1C6FC2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9409E-FB77-4720-A9D5-95ABEA2387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9972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.png"/><Relationship Id="rId10" Type="http://schemas.openxmlformats.org/officeDocument/2006/relationships/image" Target="../media/image48.png"/><Relationship Id="rId4" Type="http://schemas.openxmlformats.org/officeDocument/2006/relationships/image" Target="../media/image43.png"/><Relationship Id="rId9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6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8.png"/><Relationship Id="rId10" Type="http://schemas.openxmlformats.org/officeDocument/2006/relationships/image" Target="../media/image72.png"/><Relationship Id="rId4" Type="http://schemas.openxmlformats.org/officeDocument/2006/relationships/image" Target="../media/image67.png"/><Relationship Id="rId9" Type="http://schemas.openxmlformats.org/officeDocument/2006/relationships/image" Target="../media/image7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B756F1-59BD-7E0A-016E-4B44E33B9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438" y="2488402"/>
            <a:ext cx="1030912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MX" sz="8000" b="1" dirty="0">
                <a:solidFill>
                  <a:srgbClr val="002060"/>
                </a:solidFill>
                <a:latin typeface="TT Norms" panose="02000503030000020003" pitchFamily="2" charset="0"/>
              </a:rPr>
              <a:t>Indicadores de Asistentes y Funciones</a:t>
            </a:r>
            <a:endParaRPr lang="es-MX" sz="6000" b="1" dirty="0">
              <a:solidFill>
                <a:srgbClr val="002060"/>
              </a:solidFill>
              <a:latin typeface="TT Norms" panose="02000503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478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" descr="Imagen">
            <a:extLst>
              <a:ext uri="{FF2B5EF4-FFF2-40B4-BE49-F238E27FC236}">
                <a16:creationId xmlns:a16="http://schemas.microsoft.com/office/drawing/2014/main" id="{A435D1A2-F499-4451-AC69-D7B94E0A951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919012" y="6570708"/>
            <a:ext cx="1133472" cy="256745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CuadroTexto 1">
            <a:extLst>
              <a:ext uri="{FF2B5EF4-FFF2-40B4-BE49-F238E27FC236}">
                <a16:creationId xmlns:a16="http://schemas.microsoft.com/office/drawing/2014/main" id="{846B5375-9423-48A6-8014-23D7BA324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366"/>
            <a:ext cx="8172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T Norms" panose="02000503030000020003" pitchFamily="2" charset="0"/>
                <a:cs typeface="Calibri" panose="020F0502020204030204" pitchFamily="34" charset="0"/>
              </a:rPr>
              <a:t>|</a:t>
            </a: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T Norms" panose="02000503030000020003" pitchFamily="2" charset="0"/>
                <a:cs typeface="Calibri" panose="020F0502020204030204" pitchFamily="34" charset="0"/>
              </a:rPr>
              <a:t> </a:t>
            </a:r>
            <a:r>
              <a:rPr lang="es-ES_tradnl" sz="2800" b="1" dirty="0">
                <a:solidFill>
                  <a:srgbClr val="002060"/>
                </a:solidFill>
                <a:latin typeface="TT Norms" panose="02000503030000020003" pitchFamily="2" charset="0"/>
                <a:cs typeface="Calibri" panose="020F0502020204030204" pitchFamily="34" charset="0"/>
              </a:rPr>
              <a:t>Uptime – Total Taquillas – YTD 1 - 44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B457F4E-E21E-F572-315F-F3B880EC640B}"/>
              </a:ext>
            </a:extLst>
          </p:cNvPr>
          <p:cNvSpPr/>
          <p:nvPr/>
        </p:nvSpPr>
        <p:spPr>
          <a:xfrm>
            <a:off x="10602763" y="4582235"/>
            <a:ext cx="1202206" cy="185530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err="1">
                <a:solidFill>
                  <a:schemeClr val="bg1"/>
                </a:solidFill>
                <a:latin typeface="TT Norms" panose="02000503030000020003" pitchFamily="2" charset="0"/>
              </a:rPr>
              <a:t>Sem</a:t>
            </a:r>
            <a:r>
              <a:rPr lang="es-MX" sz="1200" dirty="0">
                <a:solidFill>
                  <a:schemeClr val="bg1"/>
                </a:solidFill>
                <a:latin typeface="TT Norms" panose="02000503030000020003" pitchFamily="2" charset="0"/>
              </a:rPr>
              <a:t> vs YTD</a:t>
            </a:r>
          </a:p>
        </p:txBody>
      </p:sp>
      <p:sp>
        <p:nvSpPr>
          <p:cNvPr id="3" name="CuadroTexto 1">
            <a:extLst>
              <a:ext uri="{FF2B5EF4-FFF2-40B4-BE49-F238E27FC236}">
                <a16:creationId xmlns:a16="http://schemas.microsoft.com/office/drawing/2014/main" id="{0BE117D5-C839-8FDF-4910-7F3018D9E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06002" y="304235"/>
            <a:ext cx="11989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002060"/>
                </a:solidFill>
                <a:latin typeface="TT Norms" panose="02000503030000020003" pitchFamily="2" charset="0"/>
                <a:cs typeface="Calibri" panose="020F0502020204030204" pitchFamily="34" charset="0"/>
              </a:rPr>
              <a:t>Semana 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002060"/>
                </a:solidFill>
                <a:latin typeface="TT Norms" panose="02000503030000020003" pitchFamily="2" charset="0"/>
                <a:cs typeface="Calibri" panose="020F0502020204030204" pitchFamily="34" charset="0"/>
              </a:rPr>
              <a:t>44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2BD5CC9D-4958-85E2-5220-199AF197F9C7}"/>
              </a:ext>
            </a:extLst>
          </p:cNvPr>
          <p:cNvSpPr/>
          <p:nvPr/>
        </p:nvSpPr>
        <p:spPr>
          <a:xfrm>
            <a:off x="10602763" y="4768693"/>
            <a:ext cx="1187458" cy="6036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rgbClr val="FF0000"/>
                </a:solidFill>
              </a:rPr>
              <a:t>-76.18</a:t>
            </a:r>
            <a:r>
              <a:rPr lang="es-MX" sz="1600" b="1" dirty="0">
                <a:solidFill>
                  <a:srgbClr val="FF0000"/>
                </a:solidFill>
              </a:rPr>
              <a:t>%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7945819-0BF0-1980-1315-4292EC30D8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3"/>
          <a:stretch/>
        </p:blipFill>
        <p:spPr>
          <a:xfrm>
            <a:off x="401779" y="813955"/>
            <a:ext cx="9924237" cy="568909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49CA7AF-3809-C090-FB11-EC29B519F9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7500" y="813956"/>
            <a:ext cx="1519319" cy="3654805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53102C3-5E1E-DE29-E900-BF7435E79826}"/>
              </a:ext>
            </a:extLst>
          </p:cNvPr>
          <p:cNvSpPr txBox="1"/>
          <p:nvPr/>
        </p:nvSpPr>
        <p:spPr>
          <a:xfrm>
            <a:off x="10514543" y="5520824"/>
            <a:ext cx="1445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latin typeface="TT Norms" panose="02000503030000020003" pitchFamily="2" charset="0"/>
              </a:rPr>
              <a:t>Faltante de datos por cambio en servidor, semana 44 (una vez restablecido volverá a reflejarse con normalidad)*</a:t>
            </a:r>
          </a:p>
        </p:txBody>
      </p:sp>
    </p:spTree>
    <p:extLst>
      <p:ext uri="{BB962C8B-B14F-4D97-AF65-F5344CB8AC3E}">
        <p14:creationId xmlns:p14="http://schemas.microsoft.com/office/powerpoint/2010/main" val="2711336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180DF7D-78FB-DD94-5F2B-836F4B3A9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081" y="729514"/>
            <a:ext cx="10581837" cy="6026021"/>
          </a:xfrm>
          <a:prstGeom prst="rect">
            <a:avLst/>
          </a:prstGeom>
        </p:spPr>
      </p:pic>
      <p:sp>
        <p:nvSpPr>
          <p:cNvPr id="11" name="CuadroTexto 1">
            <a:extLst>
              <a:ext uri="{FF2B5EF4-FFF2-40B4-BE49-F238E27FC236}">
                <a16:creationId xmlns:a16="http://schemas.microsoft.com/office/drawing/2014/main" id="{2A7ED262-8AA6-4BE7-A0E9-20C765C4D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366"/>
            <a:ext cx="80283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T Norms" panose="02000503030000020003" pitchFamily="2" charset="0"/>
                <a:cs typeface="Calibri" panose="020F0502020204030204" pitchFamily="34" charset="0"/>
              </a:rPr>
              <a:t> </a:t>
            </a: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T Norms" panose="02000503030000020003" pitchFamily="2" charset="0"/>
                <a:cs typeface="Calibri" panose="020F0502020204030204" pitchFamily="34" charset="0"/>
              </a:rPr>
              <a:t>|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T Norms" panose="02000503030000020003" pitchFamily="2" charset="0"/>
                <a:cs typeface="Calibri" panose="020F0502020204030204" pitchFamily="34" charset="0"/>
              </a:rPr>
              <a:t> </a:t>
            </a:r>
            <a:r>
              <a:rPr lang="es-ES_tradnl" sz="2400" b="1" dirty="0">
                <a:solidFill>
                  <a:srgbClr val="002060"/>
                </a:solidFill>
                <a:latin typeface="TT Norms" panose="02000503030000020003" pitchFamily="2" charset="0"/>
                <a:cs typeface="Calibri" panose="020F0502020204030204" pitchFamily="34" charset="0"/>
              </a:rPr>
              <a:t>Uptime – Total Taquillas – YTD 1 - 44</a:t>
            </a:r>
          </a:p>
        </p:txBody>
      </p:sp>
      <p:pic>
        <p:nvPicPr>
          <p:cNvPr id="5" name="Imagen" descr="Imagen">
            <a:extLst>
              <a:ext uri="{FF2B5EF4-FFF2-40B4-BE49-F238E27FC236}">
                <a16:creationId xmlns:a16="http://schemas.microsoft.com/office/drawing/2014/main" id="{A435D1A2-F499-4451-AC69-D7B94E0A951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919012" y="6498790"/>
            <a:ext cx="1133472" cy="25674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66874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" descr="Imagen">
            <a:extLst>
              <a:ext uri="{FF2B5EF4-FFF2-40B4-BE49-F238E27FC236}">
                <a16:creationId xmlns:a16="http://schemas.microsoft.com/office/drawing/2014/main" id="{A435D1A2-F499-4451-AC69-D7B94E0A951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919012" y="6570708"/>
            <a:ext cx="1133472" cy="256745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CuadroTexto 1">
            <a:extLst>
              <a:ext uri="{FF2B5EF4-FFF2-40B4-BE49-F238E27FC236}">
                <a16:creationId xmlns:a16="http://schemas.microsoft.com/office/drawing/2014/main" id="{45F0D67E-6099-4FC2-91EA-A0450E960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366"/>
            <a:ext cx="94685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T Norms" panose="02000503030000020003" pitchFamily="2" charset="0"/>
                <a:cs typeface="Calibri" panose="020F0502020204030204" pitchFamily="34" charset="0"/>
              </a:rPr>
              <a:t> 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T Norms" panose="02000503030000020003" pitchFamily="2" charset="0"/>
                <a:cs typeface="Calibri" panose="020F0502020204030204" pitchFamily="34" charset="0"/>
              </a:rPr>
              <a:t>|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T Norms" panose="02000503030000020003" pitchFamily="2" charset="0"/>
                <a:cs typeface="Calibri" panose="020F0502020204030204" pitchFamily="34" charset="0"/>
              </a:rPr>
              <a:t> </a:t>
            </a:r>
            <a:r>
              <a:rPr lang="es-ES_tradnl" sz="2400" b="1" dirty="0">
                <a:solidFill>
                  <a:srgbClr val="002060"/>
                </a:solidFill>
                <a:latin typeface="TT Norms" panose="02000503030000020003" pitchFamily="2" charset="0"/>
                <a:cs typeface="Calibri" panose="020F0502020204030204" pitchFamily="34" charset="0"/>
              </a:rPr>
              <a:t>Uptime – Total Taquillas – YTD 1 – 44 - Bottom </a:t>
            </a:r>
            <a:endParaRPr kumimoji="0" lang="es-ES_tradnl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T Norms" panose="02000503030000020003" pitchFamily="2" charset="0"/>
              <a:cs typeface="Calibri" panose="020F050202020403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2A28C75-9C9E-2E52-A201-DE59DAFFAE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7" t="209" b="-1"/>
          <a:stretch/>
        </p:blipFill>
        <p:spPr>
          <a:xfrm>
            <a:off x="2849593" y="458153"/>
            <a:ext cx="6927079" cy="6349422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04749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F7173AB-90AF-CC9F-749F-6AABD3B21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5076"/>
            <a:ext cx="12192000" cy="538147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72A246B-6495-5683-E29F-F77008207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67" y="71450"/>
            <a:ext cx="9349273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T Norms" panose="02000503030000020003" pitchFamily="2" charset="0"/>
                <a:ea typeface="+mn-ea"/>
                <a:cs typeface="Calibri" panose="020F0502020204030204" pitchFamily="34" charset="0"/>
              </a:rPr>
              <a:t>% de venta de alimentos por canales digitales</a:t>
            </a:r>
            <a:endParaRPr kumimoji="0" lang="es-ES_tradnl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T Norms" panose="02000503030000020003" pitchFamily="2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T Norms" panose="02000503030000020003" pitchFamily="2" charset="0"/>
                <a:ea typeface="+mn-ea"/>
                <a:cs typeface="Calibri" panose="020F0502020204030204" pitchFamily="34" charset="0"/>
              </a:rPr>
              <a:t>A la semana </a:t>
            </a:r>
            <a:r>
              <a:rPr lang="es-ES_tradnl" sz="2000" dirty="0">
                <a:solidFill>
                  <a:srgbClr val="002060"/>
                </a:solidFill>
                <a:latin typeface="TT Norms" panose="02000503030000020003" pitchFamily="2" charset="0"/>
                <a:cs typeface="Calibri" panose="020F0502020204030204" pitchFamily="34" charset="0"/>
              </a:rPr>
              <a:t>44</a:t>
            </a: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T Norms" panose="02000503030000020003" pitchFamily="2" charset="0"/>
                <a:ea typeface="+mn-ea"/>
                <a:cs typeface="Calibri" panose="020F0502020204030204" pitchFamily="34" charset="0"/>
              </a:rPr>
              <a:t>, tenemos un acumulado de  11.82%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B9E4E93D-542B-C99A-8A01-A94FA2AF280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05076"/>
            <a:ext cx="7705725" cy="361950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7C31B7A5-09BA-97AF-FB0A-333A2C1DB362}"/>
              </a:ext>
            </a:extLst>
          </p:cNvPr>
          <p:cNvSpPr txBox="1"/>
          <p:nvPr/>
        </p:nvSpPr>
        <p:spPr>
          <a:xfrm>
            <a:off x="11642502" y="2681503"/>
            <a:ext cx="549498" cy="230832"/>
          </a:xfrm>
          <a:prstGeom prst="rect">
            <a:avLst/>
          </a:prstGeom>
          <a:solidFill>
            <a:srgbClr val="EA6B14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900" b="1" dirty="0">
                <a:solidFill>
                  <a:prstClr val="white"/>
                </a:solidFill>
                <a:latin typeface="TT Norms" panose="02000503030000020003" pitchFamily="2" charset="0"/>
                <a:cs typeface="Calibri" panose="020F0502020204030204" pitchFamily="34" charset="0"/>
              </a:rPr>
              <a:t>14.16</a:t>
            </a:r>
            <a:r>
              <a:rPr kumimoji="0" lang="es-ES_tradnl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T Norms" panose="02000503030000020003" pitchFamily="2" charset="0"/>
                <a:ea typeface="+mn-ea"/>
                <a:cs typeface="Calibri" panose="020F0502020204030204" pitchFamily="34" charset="0"/>
              </a:rPr>
              <a:t>%</a:t>
            </a:r>
            <a:endParaRPr kumimoji="0" lang="es-MX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28FA9FC-198B-29FD-0667-FC4E1BBA59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7729" y="2279912"/>
            <a:ext cx="1044271" cy="31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807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>
            <a:extLst>
              <a:ext uri="{FF2B5EF4-FFF2-40B4-BE49-F238E27FC236}">
                <a16:creationId xmlns:a16="http://schemas.microsoft.com/office/drawing/2014/main" id="{94DC1FD2-A6EE-E3BB-CDA1-C0FE7A0D4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9010" y="674703"/>
            <a:ext cx="462535" cy="5931333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D2B74801-C47E-B1CF-C8CE-0EA3257FD1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7"/>
          <a:stretch/>
        </p:blipFill>
        <p:spPr>
          <a:xfrm>
            <a:off x="9664802" y="687017"/>
            <a:ext cx="459751" cy="5886539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66D8EEA-A4AF-D789-6AC3-4709CAE5A3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3880" y="687018"/>
            <a:ext cx="3395141" cy="5886539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B6DC76CF-2003-0A0F-3108-BBD820091B7F}"/>
              </a:ext>
            </a:extLst>
          </p:cNvPr>
          <p:cNvGrpSpPr/>
          <p:nvPr/>
        </p:nvGrpSpPr>
        <p:grpSpPr>
          <a:xfrm>
            <a:off x="4271277" y="687020"/>
            <a:ext cx="1111224" cy="5886541"/>
            <a:chOff x="2811521" y="674663"/>
            <a:chExt cx="1111224" cy="5886541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4E3DAA0D-99F2-B7B5-17CD-E92519C146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465" b="840"/>
            <a:stretch/>
          </p:blipFill>
          <p:spPr>
            <a:xfrm>
              <a:off x="3460985" y="674663"/>
              <a:ext cx="461760" cy="5886539"/>
            </a:xfrm>
            <a:prstGeom prst="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</p:pic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E96E7EF3-B371-F138-0017-2AFB04529F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6155" t="3159" r="-1" b="792"/>
            <a:stretch/>
          </p:blipFill>
          <p:spPr>
            <a:xfrm>
              <a:off x="2811521" y="674664"/>
              <a:ext cx="618362" cy="5886540"/>
            </a:xfrm>
            <a:prstGeom prst="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</p:pic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0B78D742-CBD7-693F-81D1-CBB55521A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703" y="25576"/>
            <a:ext cx="89659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T Norms" panose="02000503030000020003" pitchFamily="2" charset="0"/>
                <a:ea typeface="+mn-ea"/>
                <a:cs typeface="Calibri" panose="020F0502020204030204" pitchFamily="34" charset="0"/>
              </a:rPr>
              <a:t>% de venta de alimentos por canales digitales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T Norms" panose="02000503030000020003" pitchFamily="2" charset="0"/>
                <a:ea typeface="+mn-ea"/>
                <a:cs typeface="Calibri" panose="020F0502020204030204" pitchFamily="34" charset="0"/>
              </a:rPr>
              <a:t>	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986E902-6F64-360B-9F2C-9B1BDDC70B42}"/>
              </a:ext>
            </a:extLst>
          </p:cNvPr>
          <p:cNvSpPr txBox="1"/>
          <p:nvPr/>
        </p:nvSpPr>
        <p:spPr>
          <a:xfrm>
            <a:off x="9530756" y="244566"/>
            <a:ext cx="727842" cy="369332"/>
          </a:xfrm>
          <a:prstGeom prst="rect">
            <a:avLst/>
          </a:prstGeom>
          <a:solidFill>
            <a:srgbClr val="E32D95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900" b="1" dirty="0">
                <a:solidFill>
                  <a:prstClr val="white"/>
                </a:solidFill>
                <a:latin typeface="TT Norms" panose="02000503030000020003" pitchFamily="2" charset="0"/>
                <a:cs typeface="Calibri" panose="020F0502020204030204" pitchFamily="34" charset="0"/>
              </a:rPr>
              <a:t>Sin atmósfera</a:t>
            </a:r>
            <a:endParaRPr kumimoji="0" lang="es-MX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A4D55766-57D3-4565-8493-59ABE183C37C}"/>
              </a:ext>
            </a:extLst>
          </p:cNvPr>
          <p:cNvGrpSpPr/>
          <p:nvPr/>
        </p:nvGrpSpPr>
        <p:grpSpPr>
          <a:xfrm>
            <a:off x="2279081" y="667869"/>
            <a:ext cx="1664024" cy="5918735"/>
            <a:chOff x="407930" y="759499"/>
            <a:chExt cx="1664024" cy="5886540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AD0DB949-B035-487B-07F0-933D92BF18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0671" t="22699" r="59377" b="10078"/>
            <a:stretch/>
          </p:blipFill>
          <p:spPr>
            <a:xfrm>
              <a:off x="407930" y="759499"/>
              <a:ext cx="1664024" cy="5886540"/>
            </a:xfrm>
            <a:prstGeom prst="rect">
              <a:avLst/>
            </a:prstGeom>
            <a:ln>
              <a:solidFill>
                <a:srgbClr val="09124F"/>
              </a:solidFill>
            </a:ln>
          </p:spPr>
        </p:pic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7F1A11DD-0486-A5F8-559A-F9885FFC836A}"/>
                </a:ext>
              </a:extLst>
            </p:cNvPr>
            <p:cNvSpPr txBox="1"/>
            <p:nvPr/>
          </p:nvSpPr>
          <p:spPr>
            <a:xfrm>
              <a:off x="1022350" y="759499"/>
              <a:ext cx="679450" cy="215444"/>
            </a:xfrm>
            <a:prstGeom prst="rect">
              <a:avLst/>
            </a:prstGeom>
            <a:solidFill>
              <a:srgbClr val="09124F"/>
            </a:solidFill>
            <a:ln>
              <a:solidFill>
                <a:srgbClr val="09124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MX" sz="800" b="1" dirty="0">
                  <a:solidFill>
                    <a:schemeClr val="bg1"/>
                  </a:solidFill>
                  <a:latin typeface="TT Norms" panose="02000503030000020003" pitchFamily="2" charset="0"/>
                </a:rPr>
                <a:t>Ene- Jun</a:t>
              </a:r>
            </a:p>
          </p:txBody>
        </p:sp>
      </p:grp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0C018F3-5DFF-C406-41B4-9747A1827AAE}"/>
              </a:ext>
            </a:extLst>
          </p:cNvPr>
          <p:cNvSpPr txBox="1"/>
          <p:nvPr/>
        </p:nvSpPr>
        <p:spPr>
          <a:xfrm>
            <a:off x="2361950" y="6639755"/>
            <a:ext cx="1518834" cy="2154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800" b="1" i="1" dirty="0">
                <a:latin typeface="TT Norms" panose="02000503030000020003" pitchFamily="2" charset="0"/>
              </a:rPr>
              <a:t>Acumulado, Ene-Jun 2023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C5D78EE9-70B2-0D60-D583-DAA56D5E77BC}"/>
              </a:ext>
            </a:extLst>
          </p:cNvPr>
          <p:cNvSpPr txBox="1"/>
          <p:nvPr/>
        </p:nvSpPr>
        <p:spPr>
          <a:xfrm>
            <a:off x="6079920" y="6622090"/>
            <a:ext cx="2517665" cy="2154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800" b="1" i="1" dirty="0">
                <a:latin typeface="TT Norms" panose="02000503030000020003" pitchFamily="2" charset="0"/>
              </a:rPr>
              <a:t>Acumulado, semana 40 a la 44 2023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3D622CC-5248-3B05-BEB5-D1FE7D5740EC}"/>
              </a:ext>
            </a:extLst>
          </p:cNvPr>
          <p:cNvSpPr txBox="1"/>
          <p:nvPr/>
        </p:nvSpPr>
        <p:spPr>
          <a:xfrm>
            <a:off x="9079819" y="6622090"/>
            <a:ext cx="1083451" cy="2154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800" b="1" i="1" dirty="0">
                <a:latin typeface="TT Norms" panose="02000503030000020003" pitchFamily="2" charset="0"/>
              </a:rPr>
              <a:t>Acumulado, 2023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2AAD61E9-A79A-3435-3CB1-38B61166133E}"/>
              </a:ext>
            </a:extLst>
          </p:cNvPr>
          <p:cNvSpPr/>
          <p:nvPr/>
        </p:nvSpPr>
        <p:spPr>
          <a:xfrm>
            <a:off x="2273164" y="3652463"/>
            <a:ext cx="7851806" cy="1856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FA4CD413-A6FA-31F5-F3E3-6226CE463E0F}"/>
              </a:ext>
            </a:extLst>
          </p:cNvPr>
          <p:cNvSpPr/>
          <p:nvPr/>
        </p:nvSpPr>
        <p:spPr>
          <a:xfrm>
            <a:off x="2279081" y="910111"/>
            <a:ext cx="7851806" cy="1783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390F6431-74ED-3FB5-8177-2BE23B10FA82}"/>
              </a:ext>
            </a:extLst>
          </p:cNvPr>
          <p:cNvSpPr/>
          <p:nvPr/>
        </p:nvSpPr>
        <p:spPr>
          <a:xfrm>
            <a:off x="2273164" y="5019779"/>
            <a:ext cx="7851806" cy="1856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6C646D95-4C71-4197-1510-AAD1CCA618C5}"/>
              </a:ext>
            </a:extLst>
          </p:cNvPr>
          <p:cNvSpPr/>
          <p:nvPr/>
        </p:nvSpPr>
        <p:spPr>
          <a:xfrm>
            <a:off x="2273164" y="6399819"/>
            <a:ext cx="7851806" cy="1856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1E214668-6BF4-494C-440D-D6585CAB0E64}"/>
              </a:ext>
            </a:extLst>
          </p:cNvPr>
          <p:cNvSpPr/>
          <p:nvPr/>
        </p:nvSpPr>
        <p:spPr>
          <a:xfrm>
            <a:off x="2273165" y="2266912"/>
            <a:ext cx="7851806" cy="1856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C2FDED4-4FAF-B57F-5797-3F0A6BBDF26D}"/>
              </a:ext>
            </a:extLst>
          </p:cNvPr>
          <p:cNvSpPr txBox="1"/>
          <p:nvPr/>
        </p:nvSpPr>
        <p:spPr>
          <a:xfrm>
            <a:off x="4078852" y="6639755"/>
            <a:ext cx="1518834" cy="2154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800" b="1" i="1" dirty="0">
                <a:latin typeface="TT Norms" panose="02000503030000020003" pitchFamily="2" charset="0"/>
              </a:rPr>
              <a:t>Acumulado, Jul-Sept 2023</a:t>
            </a:r>
          </a:p>
        </p:txBody>
      </p:sp>
    </p:spTree>
    <p:extLst>
      <p:ext uri="{BB962C8B-B14F-4D97-AF65-F5344CB8AC3E}">
        <p14:creationId xmlns:p14="http://schemas.microsoft.com/office/powerpoint/2010/main" val="2912228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>
            <a:extLst>
              <a:ext uri="{FF2B5EF4-FFF2-40B4-BE49-F238E27FC236}">
                <a16:creationId xmlns:a16="http://schemas.microsoft.com/office/drawing/2014/main" id="{235C44FB-945E-C9D7-146D-27A4CE9EC3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61"/>
          <a:stretch/>
        </p:blipFill>
        <p:spPr>
          <a:xfrm>
            <a:off x="9680928" y="626584"/>
            <a:ext cx="414677" cy="5924728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951FDFD-AD6D-C62B-2471-A56E424BC6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2"/>
          <a:stretch/>
        </p:blipFill>
        <p:spPr>
          <a:xfrm>
            <a:off x="9202367" y="634262"/>
            <a:ext cx="407330" cy="5917049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D8C520A-18D1-9ADC-F5A7-C9197C2768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88" b="323"/>
          <a:stretch/>
        </p:blipFill>
        <p:spPr>
          <a:xfrm>
            <a:off x="5361587" y="624474"/>
            <a:ext cx="3454051" cy="593038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grpSp>
        <p:nvGrpSpPr>
          <p:cNvPr id="32" name="Grupo 31">
            <a:extLst>
              <a:ext uri="{FF2B5EF4-FFF2-40B4-BE49-F238E27FC236}">
                <a16:creationId xmlns:a16="http://schemas.microsoft.com/office/drawing/2014/main" id="{096640E7-D8E9-D1EC-0756-3E2984ABAD01}"/>
              </a:ext>
            </a:extLst>
          </p:cNvPr>
          <p:cNvGrpSpPr/>
          <p:nvPr/>
        </p:nvGrpSpPr>
        <p:grpSpPr>
          <a:xfrm>
            <a:off x="3924675" y="634261"/>
            <a:ext cx="1081644" cy="5918130"/>
            <a:chOff x="1894424" y="650589"/>
            <a:chExt cx="1081644" cy="5918130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173D44C5-F98F-A0E2-5CF3-658A347905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1" b="1239"/>
            <a:stretch/>
          </p:blipFill>
          <p:spPr>
            <a:xfrm>
              <a:off x="2544999" y="650589"/>
              <a:ext cx="431069" cy="5917050"/>
            </a:xfrm>
            <a:prstGeom prst="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6CFDF3C6-772F-C322-E102-D171CB9974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430"/>
            <a:stretch/>
          </p:blipFill>
          <p:spPr>
            <a:xfrm>
              <a:off x="1894424" y="651668"/>
              <a:ext cx="636593" cy="5917051"/>
            </a:xfrm>
            <a:prstGeom prst="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</p:pic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324998F6-20BC-49B7-D17B-E08D44CAA98E}"/>
              </a:ext>
            </a:extLst>
          </p:cNvPr>
          <p:cNvGrpSpPr/>
          <p:nvPr/>
        </p:nvGrpSpPr>
        <p:grpSpPr>
          <a:xfrm>
            <a:off x="2233276" y="637806"/>
            <a:ext cx="1026133" cy="5917052"/>
            <a:chOff x="528009" y="636183"/>
            <a:chExt cx="1026133" cy="5893329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DC87FEBF-4614-2E0D-ADD0-7A39461488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-155" r="95297" b="77"/>
            <a:stretch/>
          </p:blipFill>
          <p:spPr>
            <a:xfrm>
              <a:off x="528009" y="636183"/>
              <a:ext cx="573437" cy="5893329"/>
            </a:xfrm>
            <a:prstGeom prst="rect">
              <a:avLst/>
            </a:prstGeom>
            <a:ln>
              <a:solidFill>
                <a:srgbClr val="09124F"/>
              </a:solidFill>
            </a:ln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B3978BA2-412B-612E-5874-2641360D03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96544" t="-155" b="372"/>
            <a:stretch/>
          </p:blipFill>
          <p:spPr>
            <a:xfrm>
              <a:off x="1101446" y="636184"/>
              <a:ext cx="452696" cy="5893328"/>
            </a:xfrm>
            <a:prstGeom prst="rect">
              <a:avLst/>
            </a:prstGeom>
            <a:ln>
              <a:solidFill>
                <a:srgbClr val="09124F"/>
              </a:solidFill>
            </a:ln>
          </p:spPr>
        </p:pic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0B78D742-CBD7-693F-81D1-CBB55521A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3390" y="77558"/>
            <a:ext cx="93492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T Norms" panose="02000503030000020003" pitchFamily="2" charset="0"/>
                <a:ea typeface="+mn-ea"/>
                <a:cs typeface="Calibri" panose="020F0502020204030204" pitchFamily="34" charset="0"/>
              </a:rPr>
              <a:t>% de venta de </a:t>
            </a:r>
            <a:r>
              <a:rPr lang="es-ES_tradnl" sz="2800" b="1" dirty="0">
                <a:solidFill>
                  <a:srgbClr val="002060"/>
                </a:solidFill>
                <a:latin typeface="TT Norms" panose="02000503030000020003" pitchFamily="2" charset="0"/>
                <a:cs typeface="Calibri" panose="020F0502020204030204" pitchFamily="34" charset="0"/>
              </a:rPr>
              <a:t>boletos</a:t>
            </a: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T Norms" panose="02000503030000020003" pitchFamily="2" charset="0"/>
                <a:ea typeface="+mn-ea"/>
                <a:cs typeface="Calibri" panose="020F0502020204030204" pitchFamily="34" charset="0"/>
              </a:rPr>
              <a:t> por canales digitales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T Norms" panose="02000503030000020003" pitchFamily="2" charset="0"/>
                <a:ea typeface="+mn-ea"/>
                <a:cs typeface="Calibri" panose="020F0502020204030204" pitchFamily="34" charset="0"/>
              </a:rPr>
              <a:t>	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986E902-6F64-360B-9F2C-9B1BDDC70B42}"/>
              </a:ext>
            </a:extLst>
          </p:cNvPr>
          <p:cNvSpPr txBox="1"/>
          <p:nvPr/>
        </p:nvSpPr>
        <p:spPr>
          <a:xfrm>
            <a:off x="9514552" y="226637"/>
            <a:ext cx="727842" cy="369332"/>
          </a:xfrm>
          <a:prstGeom prst="rect">
            <a:avLst/>
          </a:prstGeom>
          <a:solidFill>
            <a:srgbClr val="E32D95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900" b="1" dirty="0">
                <a:solidFill>
                  <a:prstClr val="white"/>
                </a:solidFill>
                <a:latin typeface="TT Norms" panose="02000503030000020003" pitchFamily="2" charset="0"/>
                <a:cs typeface="Calibri" panose="020F0502020204030204" pitchFamily="34" charset="0"/>
              </a:rPr>
              <a:t>Sin atmósfera</a:t>
            </a:r>
            <a:endParaRPr kumimoji="0" lang="es-MX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0C018F3-5DFF-C406-41B4-9747A1827AAE}"/>
              </a:ext>
            </a:extLst>
          </p:cNvPr>
          <p:cNvSpPr txBox="1"/>
          <p:nvPr/>
        </p:nvSpPr>
        <p:spPr>
          <a:xfrm>
            <a:off x="2103512" y="6613932"/>
            <a:ext cx="1518834" cy="2154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800" b="1" i="1" dirty="0">
                <a:latin typeface="TT Norms" panose="02000503030000020003" pitchFamily="2" charset="0"/>
              </a:rPr>
              <a:t>Acumulado, Ene-Jun 2023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C5D78EE9-70B2-0D60-D583-DAA56D5E77BC}"/>
              </a:ext>
            </a:extLst>
          </p:cNvPr>
          <p:cNvSpPr txBox="1"/>
          <p:nvPr/>
        </p:nvSpPr>
        <p:spPr>
          <a:xfrm>
            <a:off x="5983519" y="6613932"/>
            <a:ext cx="2517665" cy="2154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800" b="1" i="1" dirty="0">
                <a:latin typeface="TT Norms" panose="02000503030000020003" pitchFamily="2" charset="0"/>
              </a:rPr>
              <a:t>Acumulado, de semana 40 a la 44, 2023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3D622CC-5248-3B05-BEB5-D1FE7D5740EC}"/>
              </a:ext>
            </a:extLst>
          </p:cNvPr>
          <p:cNvSpPr txBox="1"/>
          <p:nvPr/>
        </p:nvSpPr>
        <p:spPr>
          <a:xfrm>
            <a:off x="9149585" y="6608838"/>
            <a:ext cx="1083451" cy="2154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800" b="1" i="1" dirty="0">
                <a:latin typeface="TT Norms" panose="02000503030000020003" pitchFamily="2" charset="0"/>
              </a:rPr>
              <a:t>Acumulado, 2023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1E214668-6BF4-494C-440D-D6585CAB0E64}"/>
              </a:ext>
            </a:extLst>
          </p:cNvPr>
          <p:cNvSpPr/>
          <p:nvPr/>
        </p:nvSpPr>
        <p:spPr>
          <a:xfrm>
            <a:off x="2233276" y="2240662"/>
            <a:ext cx="7867879" cy="1751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2AAD61E9-A79A-3435-3CB1-38B61166133E}"/>
              </a:ext>
            </a:extLst>
          </p:cNvPr>
          <p:cNvSpPr/>
          <p:nvPr/>
        </p:nvSpPr>
        <p:spPr>
          <a:xfrm>
            <a:off x="2233276" y="3628036"/>
            <a:ext cx="7867879" cy="1751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FA4CD413-A6FA-31F5-F3E3-6226CE463E0F}"/>
              </a:ext>
            </a:extLst>
          </p:cNvPr>
          <p:cNvSpPr/>
          <p:nvPr/>
        </p:nvSpPr>
        <p:spPr>
          <a:xfrm>
            <a:off x="2233276" y="853288"/>
            <a:ext cx="7867879" cy="1751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390F6431-74ED-3FB5-8177-2BE23B10FA82}"/>
              </a:ext>
            </a:extLst>
          </p:cNvPr>
          <p:cNvSpPr/>
          <p:nvPr/>
        </p:nvSpPr>
        <p:spPr>
          <a:xfrm>
            <a:off x="2233276" y="5007246"/>
            <a:ext cx="7867879" cy="1489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6C646D95-4C71-4197-1510-AAD1CCA618C5}"/>
              </a:ext>
            </a:extLst>
          </p:cNvPr>
          <p:cNvSpPr/>
          <p:nvPr/>
        </p:nvSpPr>
        <p:spPr>
          <a:xfrm>
            <a:off x="2233271" y="6399210"/>
            <a:ext cx="7867879" cy="1556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92243877-F224-A956-BA4C-A28E9E532391}"/>
              </a:ext>
            </a:extLst>
          </p:cNvPr>
          <p:cNvSpPr txBox="1"/>
          <p:nvPr/>
        </p:nvSpPr>
        <p:spPr>
          <a:xfrm>
            <a:off x="3825991" y="6613932"/>
            <a:ext cx="1518834" cy="2154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800" b="1" i="1" dirty="0">
                <a:latin typeface="TT Norms" panose="02000503030000020003" pitchFamily="2" charset="0"/>
              </a:rPr>
              <a:t>Acumulado, Jul-Sept 2023</a:t>
            </a:r>
          </a:p>
        </p:txBody>
      </p:sp>
    </p:spTree>
    <p:extLst>
      <p:ext uri="{BB962C8B-B14F-4D97-AF65-F5344CB8AC3E}">
        <p14:creationId xmlns:p14="http://schemas.microsoft.com/office/powerpoint/2010/main" val="2442333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B78D742-CBD7-693F-81D1-CBB55521A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67" y="90500"/>
            <a:ext cx="93492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T Norms" panose="02000503030000020003" pitchFamily="2" charset="0"/>
                <a:ea typeface="+mn-ea"/>
                <a:cs typeface="Calibri" panose="020F0502020204030204" pitchFamily="34" charset="0"/>
              </a:rPr>
              <a:t>% de venta de alimentos </a:t>
            </a:r>
            <a:r>
              <a:rPr kumimoji="0" lang="es-ES_tradnl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T Norms" panose="02000503030000020003" pitchFamily="2" charset="0"/>
                <a:ea typeface="+mn-ea"/>
                <a:cs typeface="Calibri" panose="020F0502020204030204" pitchFamily="34" charset="0"/>
              </a:rPr>
              <a:t>po</a:t>
            </a: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T Norms" panose="02000503030000020003" pitchFamily="2" charset="0"/>
                <a:ea typeface="+mn-ea"/>
                <a:cs typeface="Calibri" panose="020F0502020204030204" pitchFamily="34" charset="0"/>
              </a:rPr>
              <a:t>r canales digitales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T Norms" panose="02000503030000020003" pitchFamily="2" charset="0"/>
                <a:ea typeface="+mn-ea"/>
                <a:cs typeface="Calibri" panose="020F0502020204030204" pitchFamily="34" charset="0"/>
              </a:rPr>
              <a:t>	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986E902-6F64-360B-9F2C-9B1BDDC70B42}"/>
              </a:ext>
            </a:extLst>
          </p:cNvPr>
          <p:cNvSpPr txBox="1"/>
          <p:nvPr/>
        </p:nvSpPr>
        <p:spPr>
          <a:xfrm>
            <a:off x="11492574" y="947075"/>
            <a:ext cx="615043" cy="318161"/>
          </a:xfrm>
          <a:prstGeom prst="rect">
            <a:avLst/>
          </a:prstGeom>
          <a:solidFill>
            <a:srgbClr val="E32D95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700" b="1" dirty="0">
                <a:solidFill>
                  <a:prstClr val="white"/>
                </a:solidFill>
                <a:latin typeface="TT Norms" panose="02000503030000020003" pitchFamily="2" charset="0"/>
                <a:cs typeface="Calibri" panose="020F0502020204030204" pitchFamily="34" charset="0"/>
              </a:rPr>
              <a:t>Sin atmósfera</a:t>
            </a:r>
            <a:endParaRPr kumimoji="0" lang="es-MX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0477BEF0-01A3-CB6A-5067-0FF78C0F9D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3856" b="628"/>
          <a:stretch/>
        </p:blipFill>
        <p:spPr>
          <a:xfrm>
            <a:off x="102220" y="1389122"/>
            <a:ext cx="425873" cy="4405502"/>
          </a:xfrm>
          <a:prstGeom prst="rect">
            <a:avLst/>
          </a:prstGeom>
          <a:ln>
            <a:solidFill>
              <a:srgbClr val="09124F"/>
            </a:solidFill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B5AD9B4-B4FB-FAD9-63E0-68D6348A73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321" y="1389122"/>
            <a:ext cx="10980178" cy="4414129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0404418-D02F-222A-A672-104451AF819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07"/>
          <a:stretch/>
        </p:blipFill>
        <p:spPr>
          <a:xfrm>
            <a:off x="11632726" y="1389122"/>
            <a:ext cx="344079" cy="4405502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76502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B78D742-CBD7-693F-81D1-CBB55521A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67" y="90500"/>
            <a:ext cx="93492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T Norms" panose="02000503030000020003" pitchFamily="2" charset="0"/>
                <a:ea typeface="+mn-ea"/>
                <a:cs typeface="Calibri" panose="020F0502020204030204" pitchFamily="34" charset="0"/>
              </a:rPr>
              <a:t>% de venta de boletos por canales digitales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T Norms" panose="02000503030000020003" pitchFamily="2" charset="0"/>
                <a:ea typeface="+mn-ea"/>
                <a:cs typeface="Calibri" panose="020F0502020204030204" pitchFamily="34" charset="0"/>
              </a:rPr>
              <a:t>	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986E902-6F64-360B-9F2C-9B1BDDC70B42}"/>
              </a:ext>
            </a:extLst>
          </p:cNvPr>
          <p:cNvSpPr txBox="1"/>
          <p:nvPr/>
        </p:nvSpPr>
        <p:spPr>
          <a:xfrm>
            <a:off x="11664112" y="904349"/>
            <a:ext cx="548117" cy="276999"/>
          </a:xfrm>
          <a:prstGeom prst="rect">
            <a:avLst/>
          </a:prstGeom>
          <a:solidFill>
            <a:srgbClr val="E32D95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600" b="1" dirty="0">
                <a:solidFill>
                  <a:prstClr val="white"/>
                </a:solidFill>
                <a:latin typeface="TT Norms" panose="02000503030000020003" pitchFamily="2" charset="0"/>
                <a:cs typeface="Calibri" panose="020F0502020204030204" pitchFamily="34" charset="0"/>
              </a:rPr>
              <a:t>Sin atmósfera</a:t>
            </a:r>
            <a:endParaRPr kumimoji="0" lang="es-MX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66995CE7-D647-6F5E-5A90-B89984D83E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50" t="422" r="95995"/>
          <a:stretch/>
        </p:blipFill>
        <p:spPr>
          <a:xfrm>
            <a:off x="189711" y="1293813"/>
            <a:ext cx="345772" cy="4418617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F692228-B642-C05B-5FCB-D42F9D654B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746" y="1293813"/>
            <a:ext cx="11065457" cy="4428892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80E26C5-FF1A-0D8A-6712-37E49DA51A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75548" y="1293813"/>
            <a:ext cx="311513" cy="4428892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322776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B78D742-CBD7-693F-81D1-CBB55521A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67" y="52400"/>
            <a:ext cx="93492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T Norms" panose="02000503030000020003" pitchFamily="2" charset="0"/>
                <a:ea typeface="+mn-ea"/>
                <a:cs typeface="Calibri" panose="020F0502020204030204" pitchFamily="34" charset="0"/>
              </a:rPr>
              <a:t>% de venta de alimentos </a:t>
            </a:r>
            <a:r>
              <a:rPr kumimoji="0" lang="es-ES_tradnl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T Norms" panose="02000503030000020003" pitchFamily="2" charset="0"/>
                <a:ea typeface="+mn-ea"/>
                <a:cs typeface="Calibri" panose="020F0502020204030204" pitchFamily="34" charset="0"/>
              </a:rPr>
              <a:t>po</a:t>
            </a: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T Norms" panose="02000503030000020003" pitchFamily="2" charset="0"/>
                <a:ea typeface="+mn-ea"/>
                <a:cs typeface="Calibri" panose="020F0502020204030204" pitchFamily="34" charset="0"/>
              </a:rPr>
              <a:t>r canales digitales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T Norms" panose="02000503030000020003" pitchFamily="2" charset="0"/>
                <a:ea typeface="+mn-ea"/>
                <a:cs typeface="Calibri" panose="020F0502020204030204" pitchFamily="34" charset="0"/>
              </a:rPr>
              <a:t>	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986E902-6F64-360B-9F2C-9B1BDDC70B42}"/>
              </a:ext>
            </a:extLst>
          </p:cNvPr>
          <p:cNvSpPr txBox="1"/>
          <p:nvPr/>
        </p:nvSpPr>
        <p:spPr>
          <a:xfrm>
            <a:off x="11536219" y="1288473"/>
            <a:ext cx="655781" cy="307777"/>
          </a:xfrm>
          <a:prstGeom prst="rect">
            <a:avLst/>
          </a:prstGeom>
          <a:solidFill>
            <a:srgbClr val="E32D95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700" b="1" dirty="0">
                <a:solidFill>
                  <a:prstClr val="white"/>
                </a:solidFill>
                <a:latin typeface="TT Norms" panose="02000503030000020003" pitchFamily="2" charset="0"/>
                <a:cs typeface="Calibri" panose="020F0502020204030204" pitchFamily="34" charset="0"/>
              </a:rPr>
              <a:t>Sin atmósfera</a:t>
            </a:r>
            <a:endParaRPr kumimoji="0" lang="es-MX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F18B4BD-66B7-FF88-C02D-4A55B54A8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67" y="521845"/>
            <a:ext cx="93492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T Norms" panose="02000503030000020003" pitchFamily="2" charset="0"/>
                <a:ea typeface="+mn-ea"/>
                <a:cs typeface="Calibri" panose="020F0502020204030204" pitchFamily="34" charset="0"/>
              </a:rPr>
              <a:t>Desglose semana 1- </a:t>
            </a:r>
            <a:r>
              <a:rPr lang="es-ES_tradnl" sz="2000" dirty="0">
                <a:solidFill>
                  <a:srgbClr val="002060"/>
                </a:solidFill>
                <a:latin typeface="TT Norms" panose="02000503030000020003" pitchFamily="2" charset="0"/>
                <a:cs typeface="Calibri" panose="020F0502020204030204" pitchFamily="34" charset="0"/>
              </a:rPr>
              <a:t>39</a:t>
            </a: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T Norms" panose="02000503030000020003" pitchFamily="2" charset="0"/>
                <a:ea typeface="+mn-ea"/>
                <a:cs typeface="Calibri" panose="020F0502020204030204" pitchFamily="34" charset="0"/>
              </a:rPr>
              <a:t>  </a:t>
            </a: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T Norms" panose="02000503030000020003" pitchFamily="2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 Acumulado 11.77%</a:t>
            </a:r>
            <a:endParaRPr kumimoji="0" lang="es-ES_trad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T Norms" panose="02000503030000020003" pitchFamily="2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858B2956-D583-EBA8-1200-849A2E3A3B21}"/>
              </a:ext>
            </a:extLst>
          </p:cNvPr>
          <p:cNvGrpSpPr/>
          <p:nvPr/>
        </p:nvGrpSpPr>
        <p:grpSpPr>
          <a:xfrm>
            <a:off x="0" y="1665798"/>
            <a:ext cx="11784021" cy="3903729"/>
            <a:chOff x="1" y="1665799"/>
            <a:chExt cx="11225095" cy="3512097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77AF6E4F-189B-7CD2-557F-3E2782C3B7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285"/>
            <a:stretch/>
          </p:blipFill>
          <p:spPr>
            <a:xfrm>
              <a:off x="1" y="1665799"/>
              <a:ext cx="9313760" cy="3502102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709D5F7A-319F-B968-F946-E479846C02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02572" y="1665799"/>
              <a:ext cx="1922524" cy="3512097"/>
            </a:xfrm>
            <a:prstGeom prst="rect">
              <a:avLst/>
            </a:prstGeom>
          </p:spPr>
        </p:pic>
      </p:grpSp>
      <p:pic>
        <p:nvPicPr>
          <p:cNvPr id="13" name="Imagen 12">
            <a:extLst>
              <a:ext uri="{FF2B5EF4-FFF2-40B4-BE49-F238E27FC236}">
                <a16:creationId xmlns:a16="http://schemas.microsoft.com/office/drawing/2014/main" id="{ACC94561-FA9C-793F-E720-FDE73DDBC9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1730" y="1672951"/>
            <a:ext cx="322792" cy="3885466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398957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B78D742-CBD7-693F-81D1-CBB55521A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67" y="52400"/>
            <a:ext cx="93492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T Norms" panose="02000503030000020003" pitchFamily="2" charset="0"/>
                <a:ea typeface="+mn-ea"/>
                <a:cs typeface="Calibri" panose="020F0502020204030204" pitchFamily="34" charset="0"/>
              </a:rPr>
              <a:t>% de venta de alimentos </a:t>
            </a:r>
            <a:r>
              <a:rPr kumimoji="0" lang="es-ES_tradnl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T Norms" panose="02000503030000020003" pitchFamily="2" charset="0"/>
                <a:ea typeface="+mn-ea"/>
                <a:cs typeface="Calibri" panose="020F0502020204030204" pitchFamily="34" charset="0"/>
              </a:rPr>
              <a:t>po</a:t>
            </a: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T Norms" panose="02000503030000020003" pitchFamily="2" charset="0"/>
                <a:ea typeface="+mn-ea"/>
                <a:cs typeface="Calibri" panose="020F0502020204030204" pitchFamily="34" charset="0"/>
              </a:rPr>
              <a:t>r canales digitales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T Norms" panose="02000503030000020003" pitchFamily="2" charset="0"/>
                <a:ea typeface="+mn-ea"/>
                <a:cs typeface="Calibri" panose="020F0502020204030204" pitchFamily="34" charset="0"/>
              </a:rPr>
              <a:t>	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986E902-6F64-360B-9F2C-9B1BDDC70B42}"/>
              </a:ext>
            </a:extLst>
          </p:cNvPr>
          <p:cNvSpPr txBox="1"/>
          <p:nvPr/>
        </p:nvSpPr>
        <p:spPr>
          <a:xfrm>
            <a:off x="11156781" y="352568"/>
            <a:ext cx="727842" cy="369332"/>
          </a:xfrm>
          <a:prstGeom prst="rect">
            <a:avLst/>
          </a:prstGeom>
          <a:solidFill>
            <a:srgbClr val="E32D95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900" b="1" dirty="0">
                <a:solidFill>
                  <a:prstClr val="white"/>
                </a:solidFill>
                <a:latin typeface="TT Norms" panose="02000503030000020003" pitchFamily="2" charset="0"/>
                <a:cs typeface="Calibri" panose="020F0502020204030204" pitchFamily="34" charset="0"/>
              </a:rPr>
              <a:t>Sin atmósfera</a:t>
            </a:r>
            <a:endParaRPr kumimoji="0" lang="es-MX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026C226-505A-AB91-C33A-955E856C02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50" t="24028" r="21641" b="14860"/>
          <a:stretch/>
        </p:blipFill>
        <p:spPr>
          <a:xfrm>
            <a:off x="111967" y="921955"/>
            <a:ext cx="10937033" cy="584554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F18B4BD-66B7-FF88-C02D-4A55B54A8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67" y="521845"/>
            <a:ext cx="93492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T Norms" panose="02000503030000020003" pitchFamily="2" charset="0"/>
                <a:ea typeface="+mn-ea"/>
                <a:cs typeface="Calibri" panose="020F0502020204030204" pitchFamily="34" charset="0"/>
              </a:rPr>
              <a:t>Desglose semana 1- 26  </a:t>
            </a: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T Norms" panose="02000503030000020003" pitchFamily="2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 Acumulado 11.12%</a:t>
            </a:r>
            <a:endParaRPr kumimoji="0" lang="es-ES_trad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T Norms" panose="02000503030000020003" pitchFamily="2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F2D724C-2B19-4A40-378C-5973411E68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359" t="23611" r="23594" b="15000"/>
          <a:stretch/>
        </p:blipFill>
        <p:spPr>
          <a:xfrm>
            <a:off x="11262069" y="867079"/>
            <a:ext cx="517265" cy="586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67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3DBFE4D9-9108-44C8-A00E-6EB31FE06B05}"/>
              </a:ext>
            </a:extLst>
          </p:cNvPr>
          <p:cNvSpPr/>
          <p:nvPr/>
        </p:nvSpPr>
        <p:spPr>
          <a:xfrm>
            <a:off x="-24680" y="-13692"/>
            <a:ext cx="12216680" cy="688538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2" name="CuadroTexto 1">
            <a:extLst>
              <a:ext uri="{FF2B5EF4-FFF2-40B4-BE49-F238E27FC236}">
                <a16:creationId xmlns:a16="http://schemas.microsoft.com/office/drawing/2014/main" id="{367EF0EE-D00D-4131-97C7-CF5F7D037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4112" y="-73231"/>
            <a:ext cx="89289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ES_tradnl" sz="2800" b="1" dirty="0">
                <a:solidFill>
                  <a:srgbClr val="002060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 </a:t>
            </a:r>
            <a:r>
              <a:rPr lang="pt-BR" sz="2800" b="1" dirty="0">
                <a:solidFill>
                  <a:srgbClr val="002060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Porcentaje de Ocupación: Cinépolis – Sem </a:t>
            </a:r>
            <a:r>
              <a:rPr lang="pt-BR" sz="2800" b="1" dirty="0">
                <a:solidFill>
                  <a:srgbClr val="002060"/>
                </a:solidFill>
                <a:highlight>
                  <a:srgbClr val="FFFFFF"/>
                </a:highlight>
                <a:latin typeface="Montserrat" panose="00000500000000000000" pitchFamily="2" charset="0"/>
                <a:cs typeface="Calibri" panose="020F0502020204030204" pitchFamily="34" charset="0"/>
              </a:rPr>
              <a:t>44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CD11AFB-A4C6-2668-FC04-3D6D35BC0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250" y="394424"/>
            <a:ext cx="2980838" cy="6477268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520392BB-404A-D046-DC38-1540C42A9EF9}"/>
              </a:ext>
            </a:extLst>
          </p:cNvPr>
          <p:cNvSpPr/>
          <p:nvPr/>
        </p:nvSpPr>
        <p:spPr>
          <a:xfrm>
            <a:off x="882327" y="432745"/>
            <a:ext cx="418823" cy="6440938"/>
          </a:xfrm>
          <a:prstGeom prst="rect">
            <a:avLst/>
          </a:prstGeom>
          <a:noFill/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2ACF196-4B1C-16E8-81C6-5F1D60A68F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6159" y="509529"/>
            <a:ext cx="9123165" cy="4750478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6855F4FB-C0ED-994D-CE8C-8D8C119AFA50}"/>
              </a:ext>
            </a:extLst>
          </p:cNvPr>
          <p:cNvSpPr txBox="1"/>
          <p:nvPr/>
        </p:nvSpPr>
        <p:spPr>
          <a:xfrm>
            <a:off x="10123685" y="2115422"/>
            <a:ext cx="6030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>
                <a:solidFill>
                  <a:schemeClr val="bg1">
                    <a:lumMod val="50000"/>
                  </a:schemeClr>
                </a:solidFill>
                <a:latin typeface="TT Norms" panose="02000503030000020003" pitchFamily="2" charset="0"/>
              </a:rPr>
              <a:t>20.8%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04B0490-01E0-432F-A3AB-1BF69069F5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6158" y="5260007"/>
            <a:ext cx="9123165" cy="1579432"/>
          </a:xfrm>
          <a:prstGeom prst="rect">
            <a:avLst/>
          </a:prstGeom>
        </p:spPr>
      </p:pic>
      <p:pic>
        <p:nvPicPr>
          <p:cNvPr id="13" name="Imagen" descr="Imagen">
            <a:extLst>
              <a:ext uri="{FF2B5EF4-FFF2-40B4-BE49-F238E27FC236}">
                <a16:creationId xmlns:a16="http://schemas.microsoft.com/office/drawing/2014/main" id="{286151D4-C4FF-43F8-B9DE-6CE6DF648D1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</a:blip>
          <a:srcRect t="20578" r="88359" b="13252"/>
          <a:stretch/>
        </p:blipFill>
        <p:spPr>
          <a:xfrm>
            <a:off x="11862490" y="6424142"/>
            <a:ext cx="333080" cy="41529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227425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B756F1-59BD-7E0A-016E-4B44E33B9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8445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s-MX" sz="8000" b="1">
                <a:solidFill>
                  <a:srgbClr val="002060"/>
                </a:solidFill>
                <a:latin typeface="TT Norms" panose="02000503030000020003" pitchFamily="2" charset="0"/>
              </a:rPr>
              <a:t>Tracking de Satisfacción</a:t>
            </a:r>
            <a:endParaRPr lang="es-MX" sz="6000" b="1">
              <a:solidFill>
                <a:srgbClr val="002060"/>
              </a:solidFill>
              <a:latin typeface="TT Norms" panose="02000503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9632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adroTexto 1">
            <a:extLst>
              <a:ext uri="{FF2B5EF4-FFF2-40B4-BE49-F238E27FC236}">
                <a16:creationId xmlns:a16="http://schemas.microsoft.com/office/drawing/2014/main" id="{F7F5D534-81AF-4784-A10D-CB3EECA19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14" y="24976"/>
            <a:ext cx="96845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ES_tradnl" sz="3200" b="1" dirty="0">
                <a:solidFill>
                  <a:schemeClr val="bg1">
                    <a:lumMod val="50000"/>
                  </a:schemeClr>
                </a:solidFill>
                <a:latin typeface="TT Norms" panose="02000503030000020003" pitchFamily="2" charset="0"/>
                <a:cs typeface="Calibri" panose="020F0502020204030204" pitchFamily="34" charset="0"/>
              </a:rPr>
              <a:t>|</a:t>
            </a:r>
            <a:r>
              <a:rPr lang="es-ES_tradnl" sz="2400" b="1" dirty="0">
                <a:solidFill>
                  <a:srgbClr val="002060"/>
                </a:solidFill>
                <a:latin typeface="TT Norms" panose="02000503030000020003" pitchFamily="2" charset="0"/>
                <a:cs typeface="Calibri" panose="020F0502020204030204" pitchFamily="34" charset="0"/>
              </a:rPr>
              <a:t> </a:t>
            </a:r>
            <a:r>
              <a:rPr lang="es-MX" sz="2400" b="1" dirty="0">
                <a:solidFill>
                  <a:srgbClr val="002060"/>
                </a:solidFill>
                <a:latin typeface="TT Norms" panose="02000503030000020003" pitchFamily="2" charset="0"/>
                <a:cs typeface="Calibri" panose="020F0502020204030204" pitchFamily="34" charset="0"/>
              </a:rPr>
              <a:t>Tracking de Satisfacción – Semana 43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7716817D-1174-78A8-A9D0-E6BFBA69EFCB}"/>
              </a:ext>
            </a:extLst>
          </p:cNvPr>
          <p:cNvSpPr txBox="1"/>
          <p:nvPr/>
        </p:nvSpPr>
        <p:spPr>
          <a:xfrm>
            <a:off x="4325472" y="1205897"/>
            <a:ext cx="902045" cy="261610"/>
          </a:xfrm>
          <a:prstGeom prst="rect">
            <a:avLst/>
          </a:prstGeom>
          <a:solidFill>
            <a:schemeClr val="bg1"/>
          </a:solidFill>
          <a:ln>
            <a:solidFill>
              <a:srgbClr val="09124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>
                <a:latin typeface="TT Norms" panose="02000503030000020003" pitchFamily="2" charset="0"/>
              </a:rPr>
              <a:t>2023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5382BFD-27B2-90E5-5423-6BD8A06ED703}"/>
              </a:ext>
            </a:extLst>
          </p:cNvPr>
          <p:cNvSpPr txBox="1"/>
          <p:nvPr/>
        </p:nvSpPr>
        <p:spPr>
          <a:xfrm>
            <a:off x="3191931" y="877353"/>
            <a:ext cx="994083" cy="261610"/>
          </a:xfrm>
          <a:prstGeom prst="rect">
            <a:avLst/>
          </a:prstGeom>
          <a:solidFill>
            <a:schemeClr val="bg1"/>
          </a:solidFill>
          <a:ln>
            <a:solidFill>
              <a:srgbClr val="09124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>
                <a:latin typeface="TT Norms" panose="02000503030000020003" pitchFamily="2" charset="0"/>
              </a:rPr>
              <a:t>Q2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EF8604C-6D83-07F9-4B1B-2CCCBAC93AB9}"/>
              </a:ext>
            </a:extLst>
          </p:cNvPr>
          <p:cNvSpPr txBox="1"/>
          <p:nvPr/>
        </p:nvSpPr>
        <p:spPr>
          <a:xfrm>
            <a:off x="2035108" y="876453"/>
            <a:ext cx="1010769" cy="261610"/>
          </a:xfrm>
          <a:prstGeom prst="rect">
            <a:avLst/>
          </a:prstGeom>
          <a:solidFill>
            <a:schemeClr val="bg1"/>
          </a:solidFill>
          <a:ln>
            <a:solidFill>
              <a:srgbClr val="09124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>
                <a:latin typeface="TT Norms" panose="02000503030000020003" pitchFamily="2" charset="0"/>
              </a:rPr>
              <a:t>Q1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020C9E5-2393-F908-5615-8BA6947096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14520" y="1217316"/>
            <a:ext cx="1154571" cy="34654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EB22AF2-375E-9A93-5707-BCE2107EF470}"/>
              </a:ext>
            </a:extLst>
          </p:cNvPr>
          <p:cNvSpPr txBox="1"/>
          <p:nvPr/>
        </p:nvSpPr>
        <p:spPr>
          <a:xfrm>
            <a:off x="2032508" y="1647048"/>
            <a:ext cx="1063267" cy="261610"/>
          </a:xfrm>
          <a:prstGeom prst="rect">
            <a:avLst/>
          </a:prstGeom>
          <a:solidFill>
            <a:schemeClr val="bg1"/>
          </a:solidFill>
          <a:ln>
            <a:solidFill>
              <a:srgbClr val="09124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>
                <a:latin typeface="TT Norms" panose="02000503030000020003" pitchFamily="2" charset="0"/>
              </a:rPr>
              <a:t>Q3</a:t>
            </a:r>
          </a:p>
        </p:txBody>
      </p:sp>
      <p:pic>
        <p:nvPicPr>
          <p:cNvPr id="35" name="Imagen 34">
            <a:extLst>
              <a:ext uri="{FF2B5EF4-FFF2-40B4-BE49-F238E27FC236}">
                <a16:creationId xmlns:a16="http://schemas.microsoft.com/office/drawing/2014/main" id="{9012AC48-44BB-C45D-3E3F-B94FB0879E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8817" y="1180079"/>
            <a:ext cx="1168566" cy="421647"/>
          </a:xfrm>
          <a:prstGeom prst="rect">
            <a:avLst/>
          </a:prstGeom>
        </p:spPr>
      </p:pic>
      <p:sp>
        <p:nvSpPr>
          <p:cNvPr id="43" name="Rectángulo 42">
            <a:extLst>
              <a:ext uri="{FF2B5EF4-FFF2-40B4-BE49-F238E27FC236}">
                <a16:creationId xmlns:a16="http://schemas.microsoft.com/office/drawing/2014/main" id="{6499AAF9-2DC9-6028-5499-86132D778266}"/>
              </a:ext>
            </a:extLst>
          </p:cNvPr>
          <p:cNvSpPr/>
          <p:nvPr/>
        </p:nvSpPr>
        <p:spPr>
          <a:xfrm>
            <a:off x="10436438" y="1461097"/>
            <a:ext cx="103395" cy="931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F35CA0C4-1B64-03BF-1252-011BD45860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849" y="1970576"/>
            <a:ext cx="1078315" cy="353546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3BB67C76-1A3E-3F97-5530-2C73399449CE}"/>
              </a:ext>
            </a:extLst>
          </p:cNvPr>
          <p:cNvSpPr txBox="1"/>
          <p:nvPr/>
        </p:nvSpPr>
        <p:spPr>
          <a:xfrm>
            <a:off x="3189639" y="1636387"/>
            <a:ext cx="973344" cy="261610"/>
          </a:xfrm>
          <a:prstGeom prst="rect">
            <a:avLst/>
          </a:prstGeom>
          <a:solidFill>
            <a:schemeClr val="bg1"/>
          </a:solidFill>
          <a:ln>
            <a:solidFill>
              <a:srgbClr val="09124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>
                <a:latin typeface="TT Norms" panose="02000503030000020003" pitchFamily="2" charset="0"/>
              </a:rPr>
              <a:t>Q4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2CBDBF4-24DA-4DBE-A13C-C2F96B0FC315}"/>
              </a:ext>
            </a:extLst>
          </p:cNvPr>
          <p:cNvSpPr/>
          <p:nvPr/>
        </p:nvSpPr>
        <p:spPr>
          <a:xfrm>
            <a:off x="83814" y="6640812"/>
            <a:ext cx="5460851" cy="20691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100" dirty="0">
                <a:solidFill>
                  <a:schemeClr val="tx2"/>
                </a:solidFill>
                <a:latin typeface="TT Norms" panose="02000503030000020003" pitchFamily="2" charset="0"/>
              </a:rPr>
              <a:t>*Información de atributos relacionados a indicadores del cine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196FD4FF-758A-703A-F34C-26019903C0C9}"/>
              </a:ext>
            </a:extLst>
          </p:cNvPr>
          <p:cNvSpPr txBox="1"/>
          <p:nvPr/>
        </p:nvSpPr>
        <p:spPr>
          <a:xfrm>
            <a:off x="1394959" y="794007"/>
            <a:ext cx="456523" cy="246221"/>
          </a:xfrm>
          <a:prstGeom prst="rect">
            <a:avLst/>
          </a:prstGeom>
          <a:solidFill>
            <a:schemeClr val="bg1"/>
          </a:solidFill>
          <a:ln>
            <a:solidFill>
              <a:srgbClr val="09124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>
                <a:latin typeface="TT Norms" panose="02000503030000020003" pitchFamily="2" charset="0"/>
              </a:rPr>
              <a:t>Q4</a:t>
            </a:r>
          </a:p>
        </p:txBody>
      </p: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569EEE75-0545-0FE4-4B80-39290793C01E}"/>
              </a:ext>
            </a:extLst>
          </p:cNvPr>
          <p:cNvCxnSpPr/>
          <p:nvPr/>
        </p:nvCxnSpPr>
        <p:spPr>
          <a:xfrm>
            <a:off x="18497" y="1051211"/>
            <a:ext cx="175052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" descr="Imagen">
            <a:extLst>
              <a:ext uri="{FF2B5EF4-FFF2-40B4-BE49-F238E27FC236}">
                <a16:creationId xmlns:a16="http://schemas.microsoft.com/office/drawing/2014/main" id="{A435D1A2-F499-4451-AC69-D7B94E0A951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919012" y="6607225"/>
            <a:ext cx="1133472" cy="256745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5C6EA63D-1F30-1879-6A5E-50E685013D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7449" y="1043978"/>
            <a:ext cx="545333" cy="559683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7D1D32F0-449C-C9FB-F897-70E5885AD6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1578" y="1537680"/>
            <a:ext cx="986790" cy="314804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218554AB-2DD4-C265-775E-DC4DE11AC8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89639" y="2022214"/>
            <a:ext cx="937801" cy="289008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315F3EEF-2596-1277-109C-75DB1E82B47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83374" y="2551426"/>
            <a:ext cx="10033412" cy="4098049"/>
          </a:xfrm>
          <a:prstGeom prst="rect">
            <a:avLst/>
          </a:prstGeom>
        </p:spPr>
      </p:pic>
      <p:grpSp>
        <p:nvGrpSpPr>
          <p:cNvPr id="34" name="Grupo 33">
            <a:extLst>
              <a:ext uri="{FF2B5EF4-FFF2-40B4-BE49-F238E27FC236}">
                <a16:creationId xmlns:a16="http://schemas.microsoft.com/office/drawing/2014/main" id="{A94A36EA-5EA4-C0C8-5CD9-A37076FEC0EE}"/>
              </a:ext>
            </a:extLst>
          </p:cNvPr>
          <p:cNvGrpSpPr/>
          <p:nvPr/>
        </p:nvGrpSpPr>
        <p:grpSpPr>
          <a:xfrm>
            <a:off x="5295826" y="573378"/>
            <a:ext cx="6900247" cy="1962330"/>
            <a:chOff x="5193086" y="583652"/>
            <a:chExt cx="6900247" cy="1962330"/>
          </a:xfrm>
        </p:grpSpPr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B33E398C-7BDE-5F69-7FD6-3C9BFC26904A}"/>
                </a:ext>
              </a:extLst>
            </p:cNvPr>
            <p:cNvGrpSpPr/>
            <p:nvPr/>
          </p:nvGrpSpPr>
          <p:grpSpPr>
            <a:xfrm>
              <a:off x="5193086" y="645517"/>
              <a:ext cx="4808836" cy="1900465"/>
              <a:chOff x="4612969" y="891625"/>
              <a:chExt cx="4753133" cy="1884295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EDA8ED95-856B-801C-7D6C-A0E65260E5F2}"/>
                  </a:ext>
                </a:extLst>
              </p:cNvPr>
              <p:cNvGrpSpPr/>
              <p:nvPr/>
            </p:nvGrpSpPr>
            <p:grpSpPr>
              <a:xfrm>
                <a:off x="4612969" y="891625"/>
                <a:ext cx="4721087" cy="1884295"/>
                <a:chOff x="4612969" y="891625"/>
                <a:chExt cx="4721087" cy="1884295"/>
              </a:xfrm>
            </p:grpSpPr>
            <p:pic>
              <p:nvPicPr>
                <p:cNvPr id="25" name="Imagen 24">
                  <a:extLst>
                    <a:ext uri="{FF2B5EF4-FFF2-40B4-BE49-F238E27FC236}">
                      <a16:creationId xmlns:a16="http://schemas.microsoft.com/office/drawing/2014/main" id="{1D346991-20F6-DEFB-D6D8-7B12B04282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0"/>
                <a:srcRect l="758" r="811"/>
                <a:stretch/>
              </p:blipFill>
              <p:spPr>
                <a:xfrm>
                  <a:off x="4612969" y="891625"/>
                  <a:ext cx="4419040" cy="1884295"/>
                </a:xfrm>
                <a:prstGeom prst="rect">
                  <a:avLst/>
                </a:prstGeom>
              </p:spPr>
            </p:pic>
            <p:sp>
              <p:nvSpPr>
                <p:cNvPr id="6" name="Rectángulo 5">
                  <a:extLst>
                    <a:ext uri="{FF2B5EF4-FFF2-40B4-BE49-F238E27FC236}">
                      <a16:creationId xmlns:a16="http://schemas.microsoft.com/office/drawing/2014/main" id="{A6C9E907-ADFA-F560-FA73-638DB6B9266F}"/>
                    </a:ext>
                  </a:extLst>
                </p:cNvPr>
                <p:cNvSpPr/>
                <p:nvPr/>
              </p:nvSpPr>
              <p:spPr>
                <a:xfrm>
                  <a:off x="9214163" y="1468745"/>
                  <a:ext cx="119893" cy="20608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  <p:sp>
            <p:nvSpPr>
              <p:cNvPr id="15" name="Rectángulo 14">
                <a:extLst>
                  <a:ext uri="{FF2B5EF4-FFF2-40B4-BE49-F238E27FC236}">
                    <a16:creationId xmlns:a16="http://schemas.microsoft.com/office/drawing/2014/main" id="{DCB80D07-EE55-9E09-22BB-40618D089852}"/>
                  </a:ext>
                </a:extLst>
              </p:cNvPr>
              <p:cNvSpPr/>
              <p:nvPr/>
            </p:nvSpPr>
            <p:spPr>
              <a:xfrm>
                <a:off x="9274109" y="1993799"/>
                <a:ext cx="91993" cy="11489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6306311E-60F9-3FB6-4FBF-F2ACF5FB93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4698"/>
            <a:stretch/>
          </p:blipFill>
          <p:spPr>
            <a:xfrm>
              <a:off x="8922245" y="583652"/>
              <a:ext cx="3171088" cy="1953037"/>
            </a:xfrm>
            <a:prstGeom prst="rect">
              <a:avLst/>
            </a:prstGeom>
          </p:spPr>
        </p:pic>
      </p:grpSp>
      <p:pic>
        <p:nvPicPr>
          <p:cNvPr id="37" name="Imagen 36">
            <a:extLst>
              <a:ext uri="{FF2B5EF4-FFF2-40B4-BE49-F238E27FC236}">
                <a16:creationId xmlns:a16="http://schemas.microsoft.com/office/drawing/2014/main" id="{58FEDB24-719F-D6A3-80CF-99C3D7CCB04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065" y="499620"/>
            <a:ext cx="1962987" cy="6151946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C36F4469-C525-0C26-2F5B-B15B6EE4A6C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21454" y="1030018"/>
            <a:ext cx="608873" cy="562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8010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1">
            <a:extLst>
              <a:ext uri="{FF2B5EF4-FFF2-40B4-BE49-F238E27FC236}">
                <a16:creationId xmlns:a16="http://schemas.microsoft.com/office/drawing/2014/main" id="{4224EA0F-32AA-CCBB-4A39-B3EBCEBAC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8723" y="70555"/>
            <a:ext cx="89644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_tradnl" sz="3200" b="1" dirty="0">
                <a:solidFill>
                  <a:schemeClr val="bg1">
                    <a:lumMod val="50000"/>
                  </a:schemeClr>
                </a:solidFill>
                <a:latin typeface="TT Norms" panose="02000503030000020003" pitchFamily="2" charset="0"/>
                <a:cs typeface="Calibri" panose="020F0502020204030204" pitchFamily="34" charset="0"/>
              </a:rPr>
              <a:t>|</a:t>
            </a:r>
            <a:r>
              <a:rPr lang="es-ES_tradnl" sz="2400" b="1" dirty="0">
                <a:solidFill>
                  <a:srgbClr val="002060"/>
                </a:solidFill>
                <a:latin typeface="TT Norms" panose="02000503030000020003" pitchFamily="2" charset="0"/>
                <a:cs typeface="Calibri" panose="020F0502020204030204" pitchFamily="34" charset="0"/>
              </a:rPr>
              <a:t> </a:t>
            </a:r>
            <a:r>
              <a:rPr lang="es-MX" sz="2400" b="1" dirty="0">
                <a:solidFill>
                  <a:srgbClr val="002060"/>
                </a:solidFill>
                <a:latin typeface="TT Norms" panose="02000503030000020003" pitchFamily="2" charset="0"/>
                <a:cs typeface="Calibri" panose="020F0502020204030204" pitchFamily="34" charset="0"/>
              </a:rPr>
              <a:t>Tracking de Satisfacción (NPS ) – Q4 – Semana 44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5C06969-F0C5-5918-3305-5A958E3B69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07" r="1389"/>
          <a:stretch/>
        </p:blipFill>
        <p:spPr>
          <a:xfrm>
            <a:off x="421231" y="819070"/>
            <a:ext cx="4088874" cy="5655015"/>
          </a:xfrm>
          <a:prstGeom prst="rect">
            <a:avLst/>
          </a:prstGeom>
        </p:spPr>
      </p:pic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A3BA40A-80D9-27A4-67F9-28389C51BA9C}"/>
              </a:ext>
            </a:extLst>
          </p:cNvPr>
          <p:cNvCxnSpPr>
            <a:cxnSpLocks/>
          </p:cNvCxnSpPr>
          <p:nvPr/>
        </p:nvCxnSpPr>
        <p:spPr>
          <a:xfrm>
            <a:off x="4585020" y="1101819"/>
            <a:ext cx="9833" cy="5372266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3435745E-898D-E3D2-BE47-A870D06A3032}"/>
              </a:ext>
            </a:extLst>
          </p:cNvPr>
          <p:cNvCxnSpPr>
            <a:cxnSpLocks/>
          </p:cNvCxnSpPr>
          <p:nvPr/>
        </p:nvCxnSpPr>
        <p:spPr>
          <a:xfrm flipH="1">
            <a:off x="7583499" y="1088434"/>
            <a:ext cx="26988" cy="534631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upo 33">
            <a:extLst>
              <a:ext uri="{FF2B5EF4-FFF2-40B4-BE49-F238E27FC236}">
                <a16:creationId xmlns:a16="http://schemas.microsoft.com/office/drawing/2014/main" id="{9451F891-63AB-7F73-8750-9B658E7FD87D}"/>
              </a:ext>
            </a:extLst>
          </p:cNvPr>
          <p:cNvGrpSpPr/>
          <p:nvPr/>
        </p:nvGrpSpPr>
        <p:grpSpPr>
          <a:xfrm>
            <a:off x="4722909" y="834742"/>
            <a:ext cx="2659794" cy="5655015"/>
            <a:chOff x="5251111" y="1313239"/>
            <a:chExt cx="2117088" cy="4865349"/>
          </a:xfrm>
        </p:grpSpPr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id="{CB144AD8-CF0A-40FB-394F-9E8852F415EF}"/>
                </a:ext>
              </a:extLst>
            </p:cNvPr>
            <p:cNvGrpSpPr/>
            <p:nvPr/>
          </p:nvGrpSpPr>
          <p:grpSpPr>
            <a:xfrm>
              <a:off x="5251111" y="1358380"/>
              <a:ext cx="2100002" cy="4820208"/>
              <a:chOff x="3650587" y="1358047"/>
              <a:chExt cx="2100002" cy="4820208"/>
            </a:xfrm>
          </p:grpSpPr>
          <p:grpSp>
            <p:nvGrpSpPr>
              <p:cNvPr id="13" name="Grupo 12">
                <a:extLst>
                  <a:ext uri="{FF2B5EF4-FFF2-40B4-BE49-F238E27FC236}">
                    <a16:creationId xmlns:a16="http://schemas.microsoft.com/office/drawing/2014/main" id="{88FEBB3D-55BD-09C9-0E8A-65BDF29656BB}"/>
                  </a:ext>
                </a:extLst>
              </p:cNvPr>
              <p:cNvGrpSpPr/>
              <p:nvPr/>
            </p:nvGrpSpPr>
            <p:grpSpPr>
              <a:xfrm>
                <a:off x="4195076" y="1525050"/>
                <a:ext cx="1555513" cy="4653205"/>
                <a:chOff x="3536835" y="1525050"/>
                <a:chExt cx="1555513" cy="4653205"/>
              </a:xfrm>
            </p:grpSpPr>
            <p:pic>
              <p:nvPicPr>
                <p:cNvPr id="5" name="Imagen 4">
                  <a:extLst>
                    <a:ext uri="{FF2B5EF4-FFF2-40B4-BE49-F238E27FC236}">
                      <a16:creationId xmlns:a16="http://schemas.microsoft.com/office/drawing/2014/main" id="{005FAB5D-8BE6-99C5-9463-16D70F9554C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t="5001"/>
                <a:stretch/>
              </p:blipFill>
              <p:spPr>
                <a:xfrm>
                  <a:off x="3536835" y="1542688"/>
                  <a:ext cx="454024" cy="4635567"/>
                </a:xfrm>
                <a:prstGeom prst="rect">
                  <a:avLst/>
                </a:prstGeom>
              </p:spPr>
            </p:pic>
            <p:pic>
              <p:nvPicPr>
                <p:cNvPr id="10" name="Imagen 9">
                  <a:extLst>
                    <a:ext uri="{FF2B5EF4-FFF2-40B4-BE49-F238E27FC236}">
                      <a16:creationId xmlns:a16="http://schemas.microsoft.com/office/drawing/2014/main" id="{EFFE4273-B115-5707-97C7-8F23285C4AC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111100" y="1525050"/>
                  <a:ext cx="436345" cy="4635569"/>
                </a:xfrm>
                <a:prstGeom prst="rect">
                  <a:avLst/>
                </a:prstGeom>
              </p:spPr>
            </p:pic>
            <p:pic>
              <p:nvPicPr>
                <p:cNvPr id="12" name="Imagen 11">
                  <a:extLst>
                    <a:ext uri="{FF2B5EF4-FFF2-40B4-BE49-F238E27FC236}">
                      <a16:creationId xmlns:a16="http://schemas.microsoft.com/office/drawing/2014/main" id="{729D4D25-14BA-C42C-B6A9-258D11D17F9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602072" y="1525051"/>
                  <a:ext cx="490276" cy="4653202"/>
                </a:xfrm>
                <a:prstGeom prst="rect">
                  <a:avLst/>
                </a:prstGeom>
              </p:spPr>
            </p:pic>
          </p:grpSp>
          <p:pic>
            <p:nvPicPr>
              <p:cNvPr id="23" name="Imagen 22">
                <a:extLst>
                  <a:ext uri="{FF2B5EF4-FFF2-40B4-BE49-F238E27FC236}">
                    <a16:creationId xmlns:a16="http://schemas.microsoft.com/office/drawing/2014/main" id="{0313941C-10EB-603C-4AB9-46BD3DBF210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t="3536" r="74052"/>
              <a:stretch/>
            </p:blipFill>
            <p:spPr>
              <a:xfrm>
                <a:off x="3650587" y="1358047"/>
                <a:ext cx="517896" cy="4796243"/>
              </a:xfrm>
              <a:prstGeom prst="rect">
                <a:avLst/>
              </a:prstGeom>
            </p:spPr>
          </p:pic>
        </p:grpSp>
        <p:grpSp>
          <p:nvGrpSpPr>
            <p:cNvPr id="25" name="Grupo 24">
              <a:extLst>
                <a:ext uri="{FF2B5EF4-FFF2-40B4-BE49-F238E27FC236}">
                  <a16:creationId xmlns:a16="http://schemas.microsoft.com/office/drawing/2014/main" id="{B7D4472B-5523-4266-9BDC-36549109CC2A}"/>
                </a:ext>
              </a:extLst>
            </p:cNvPr>
            <p:cNvGrpSpPr/>
            <p:nvPr/>
          </p:nvGrpSpPr>
          <p:grpSpPr>
            <a:xfrm>
              <a:off x="5733772" y="1313239"/>
              <a:ext cx="1634427" cy="199277"/>
              <a:chOff x="3660818" y="1294662"/>
              <a:chExt cx="1634427" cy="199277"/>
            </a:xfrm>
          </p:grpSpPr>
          <p:pic>
            <p:nvPicPr>
              <p:cNvPr id="15" name="Imagen 14">
                <a:extLst>
                  <a:ext uri="{FF2B5EF4-FFF2-40B4-BE49-F238E27FC236}">
                    <a16:creationId xmlns:a16="http://schemas.microsoft.com/office/drawing/2014/main" id="{20AA3F45-D110-53C7-529B-2DC5C51E7A8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11765" t="19627" r="15494" b="15975"/>
              <a:stretch/>
            </p:blipFill>
            <p:spPr>
              <a:xfrm>
                <a:off x="3660818" y="1342737"/>
                <a:ext cx="417721" cy="139277"/>
              </a:xfrm>
              <a:prstGeom prst="rect">
                <a:avLst/>
              </a:prstGeom>
            </p:spPr>
          </p:pic>
          <p:pic>
            <p:nvPicPr>
              <p:cNvPr id="17" name="Imagen 16">
                <a:extLst>
                  <a:ext uri="{FF2B5EF4-FFF2-40B4-BE49-F238E27FC236}">
                    <a16:creationId xmlns:a16="http://schemas.microsoft.com/office/drawing/2014/main" id="{3E4F85BD-E9D9-51CB-8647-4B8718FC6B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b="18425"/>
              <a:stretch/>
            </p:blipFill>
            <p:spPr>
              <a:xfrm>
                <a:off x="4088122" y="1294662"/>
                <a:ext cx="540126" cy="183586"/>
              </a:xfrm>
              <a:prstGeom prst="rect">
                <a:avLst/>
              </a:prstGeom>
            </p:spPr>
          </p:pic>
          <p:pic>
            <p:nvPicPr>
              <p:cNvPr id="19" name="Imagen 18">
                <a:extLst>
                  <a:ext uri="{FF2B5EF4-FFF2-40B4-BE49-F238E27FC236}">
                    <a16:creationId xmlns:a16="http://schemas.microsoft.com/office/drawing/2014/main" id="{C5A0A9B5-9CCA-3CA7-1BEE-31509CE080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l="3686" r="8052"/>
              <a:stretch/>
            </p:blipFill>
            <p:spPr>
              <a:xfrm>
                <a:off x="4664469" y="1299659"/>
                <a:ext cx="630776" cy="194280"/>
              </a:xfrm>
              <a:prstGeom prst="rect">
                <a:avLst/>
              </a:prstGeom>
            </p:spPr>
          </p:pic>
        </p:grpSp>
      </p:grp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D4B0035F-5B95-1300-CEF4-8D81F2D6CDCB}"/>
              </a:ext>
            </a:extLst>
          </p:cNvPr>
          <p:cNvCxnSpPr>
            <a:cxnSpLocks/>
          </p:cNvCxnSpPr>
          <p:nvPr/>
        </p:nvCxnSpPr>
        <p:spPr>
          <a:xfrm flipV="1">
            <a:off x="4712635" y="1081318"/>
            <a:ext cx="2780108" cy="1025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55C1A806-EB17-D52A-3E8B-F907ED0C0D1D}"/>
              </a:ext>
            </a:extLst>
          </p:cNvPr>
          <p:cNvCxnSpPr>
            <a:cxnSpLocks/>
          </p:cNvCxnSpPr>
          <p:nvPr/>
        </p:nvCxnSpPr>
        <p:spPr>
          <a:xfrm flipV="1">
            <a:off x="7669889" y="1079608"/>
            <a:ext cx="3647355" cy="1025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2D252717-8E79-2E9E-31D9-361BF90FE4D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39854" y="603960"/>
            <a:ext cx="4005314" cy="589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9861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E8704253-FAE7-241B-FF58-D4CD95BF6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8" y="3936219"/>
            <a:ext cx="12177992" cy="2871773"/>
          </a:xfrm>
          <a:prstGeom prst="rect">
            <a:avLst/>
          </a:prstGeom>
        </p:spPr>
      </p:pic>
      <p:sp>
        <p:nvSpPr>
          <p:cNvPr id="18" name="CuadroTexto 1">
            <a:extLst>
              <a:ext uri="{FF2B5EF4-FFF2-40B4-BE49-F238E27FC236}">
                <a16:creationId xmlns:a16="http://schemas.microsoft.com/office/drawing/2014/main" id="{D7872C10-8E54-49DC-BF91-ACBCD8057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415" y="50007"/>
            <a:ext cx="89644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3200" b="1" dirty="0">
                <a:solidFill>
                  <a:srgbClr val="002060"/>
                </a:solidFill>
                <a:latin typeface="TT Norms" panose="02000503030000020003" pitchFamily="2" charset="0"/>
                <a:cs typeface="Calibri" panose="020F0502020204030204" pitchFamily="34" charset="0"/>
              </a:rPr>
              <a:t>Tracking de satisfacción: OPS</a:t>
            </a:r>
            <a:endParaRPr lang="es-MX" sz="2400" b="1" dirty="0">
              <a:solidFill>
                <a:srgbClr val="002060"/>
              </a:solidFill>
              <a:latin typeface="TT Norms" panose="02000503030000020003" pitchFamily="2" charset="0"/>
              <a:cs typeface="Calibri" panose="020F0502020204030204" pitchFamily="34" charset="0"/>
            </a:endParaRPr>
          </a:p>
        </p:txBody>
      </p:sp>
      <p:sp>
        <p:nvSpPr>
          <p:cNvPr id="9" name="CuadroTexto 1">
            <a:extLst>
              <a:ext uri="{FF2B5EF4-FFF2-40B4-BE49-F238E27FC236}">
                <a16:creationId xmlns:a16="http://schemas.microsoft.com/office/drawing/2014/main" id="{34857C9C-5F45-54DB-DB9A-C24687DEF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415" y="3361056"/>
            <a:ext cx="89644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3200" b="1" dirty="0">
                <a:solidFill>
                  <a:srgbClr val="002060"/>
                </a:solidFill>
                <a:latin typeface="TT Norms" panose="02000503030000020003" pitchFamily="2" charset="0"/>
                <a:cs typeface="Calibri" panose="020F0502020204030204" pitchFamily="34" charset="0"/>
              </a:rPr>
              <a:t>Tracking de satisfacción: Satisfacción general</a:t>
            </a:r>
            <a:endParaRPr lang="es-MX" sz="2400" b="1" dirty="0">
              <a:solidFill>
                <a:srgbClr val="002060"/>
              </a:solidFill>
              <a:latin typeface="TT Norms" panose="02000503030000020003" pitchFamily="2" charset="0"/>
              <a:cs typeface="Calibri" panose="020F0502020204030204" pitchFamily="34" charset="0"/>
            </a:endParaRPr>
          </a:p>
        </p:txBody>
      </p:sp>
      <p:pic>
        <p:nvPicPr>
          <p:cNvPr id="7" name="Imagen" descr="Imagen">
            <a:extLst>
              <a:ext uri="{FF2B5EF4-FFF2-40B4-BE49-F238E27FC236}">
                <a16:creationId xmlns:a16="http://schemas.microsoft.com/office/drawing/2014/main" id="{1A518824-034C-47E0-AC08-615A1EB4CCB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919012" y="6570708"/>
            <a:ext cx="1133472" cy="25674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C511C8E-64C8-50B7-526B-1B61E0A1D1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8" y="614234"/>
            <a:ext cx="12177992" cy="288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0921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1">
            <a:extLst>
              <a:ext uri="{FF2B5EF4-FFF2-40B4-BE49-F238E27FC236}">
                <a16:creationId xmlns:a16="http://schemas.microsoft.com/office/drawing/2014/main" id="{4224EA0F-32AA-CCBB-4A39-B3EBCEBAC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415" y="70555"/>
            <a:ext cx="89644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_tradnl" sz="3200" b="1" dirty="0">
                <a:solidFill>
                  <a:schemeClr val="bg1">
                    <a:lumMod val="50000"/>
                  </a:schemeClr>
                </a:solidFill>
                <a:latin typeface="TT Norms" panose="02000503030000020003" pitchFamily="2" charset="0"/>
                <a:cs typeface="Calibri" panose="020F0502020204030204" pitchFamily="34" charset="0"/>
              </a:rPr>
              <a:t>|</a:t>
            </a:r>
            <a:r>
              <a:rPr lang="es-ES_tradnl" sz="2400" b="1" dirty="0">
                <a:solidFill>
                  <a:srgbClr val="002060"/>
                </a:solidFill>
                <a:latin typeface="TT Norms" panose="02000503030000020003" pitchFamily="2" charset="0"/>
                <a:cs typeface="Calibri" panose="020F0502020204030204" pitchFamily="34" charset="0"/>
              </a:rPr>
              <a:t> </a:t>
            </a:r>
            <a:r>
              <a:rPr lang="es-MX" sz="2400" b="1" dirty="0">
                <a:solidFill>
                  <a:srgbClr val="002060"/>
                </a:solidFill>
                <a:latin typeface="TT Norms" panose="02000503030000020003" pitchFamily="2" charset="0"/>
                <a:cs typeface="Calibri" panose="020F0502020204030204" pitchFamily="34" charset="0"/>
              </a:rPr>
              <a:t>Tracking de Satisfacción (NPS ) – Q2 – Semana 27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88DB93D-43D2-7B8B-077E-DC2FCA8D24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33"/>
          <a:stretch/>
        </p:blipFill>
        <p:spPr>
          <a:xfrm>
            <a:off x="104775" y="966841"/>
            <a:ext cx="2590800" cy="579870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8C4DC80-3F9B-3CA6-197E-B297734581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24678" y="835350"/>
            <a:ext cx="9362547" cy="593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5129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adroTexto 1">
            <a:extLst>
              <a:ext uri="{FF2B5EF4-FFF2-40B4-BE49-F238E27FC236}">
                <a16:creationId xmlns:a16="http://schemas.microsoft.com/office/drawing/2014/main" id="{D7872C10-8E54-49DC-BF91-ACBCD8057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415" y="70555"/>
            <a:ext cx="89644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_tradnl" sz="3200" b="1">
                <a:solidFill>
                  <a:schemeClr val="bg1">
                    <a:lumMod val="50000"/>
                  </a:schemeClr>
                </a:solidFill>
                <a:latin typeface="TT Norms" panose="02000503030000020003" pitchFamily="2" charset="0"/>
                <a:cs typeface="Calibri" panose="020F0502020204030204" pitchFamily="34" charset="0"/>
              </a:rPr>
              <a:t>|</a:t>
            </a:r>
            <a:r>
              <a:rPr lang="es-ES_tradnl" sz="2400" b="1">
                <a:solidFill>
                  <a:srgbClr val="002060"/>
                </a:solidFill>
                <a:latin typeface="TT Norms" panose="02000503030000020003" pitchFamily="2" charset="0"/>
                <a:cs typeface="Calibri" panose="020F0502020204030204" pitchFamily="34" charset="0"/>
              </a:rPr>
              <a:t> </a:t>
            </a:r>
            <a:r>
              <a:rPr lang="es-MX" sz="2400" b="1">
                <a:solidFill>
                  <a:srgbClr val="002060"/>
                </a:solidFill>
                <a:latin typeface="TT Norms" panose="02000503030000020003" pitchFamily="2" charset="0"/>
                <a:cs typeface="Calibri" panose="020F0502020204030204" pitchFamily="34" charset="0"/>
              </a:rPr>
              <a:t>Tracking de Satisfacción – NPS - 2022</a:t>
            </a:r>
          </a:p>
        </p:txBody>
      </p:sp>
      <p:pic>
        <p:nvPicPr>
          <p:cNvPr id="3" name="Imagen" descr="Imagen">
            <a:extLst>
              <a:ext uri="{FF2B5EF4-FFF2-40B4-BE49-F238E27FC236}">
                <a16:creationId xmlns:a16="http://schemas.microsoft.com/office/drawing/2014/main" id="{F7075B53-2B3E-77F4-395D-3B760D35DC7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004740" y="6601255"/>
            <a:ext cx="1133472" cy="25674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982599C-495F-1640-863C-8D77397269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351" y="814387"/>
            <a:ext cx="10258425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6081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B756F1-59BD-7E0A-016E-4B44E33B9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438" y="2510708"/>
            <a:ext cx="10309123" cy="1325563"/>
          </a:xfrm>
        </p:spPr>
        <p:txBody>
          <a:bodyPr>
            <a:normAutofit/>
          </a:bodyPr>
          <a:lstStyle/>
          <a:p>
            <a:pPr algn="ctr"/>
            <a:r>
              <a:rPr lang="es-MX" sz="8000" b="1">
                <a:solidFill>
                  <a:srgbClr val="002060"/>
                </a:solidFill>
                <a:latin typeface="TT Norms" panose="02000503030000020003" pitchFamily="2" charset="0"/>
              </a:rPr>
              <a:t>Segmentación</a:t>
            </a:r>
            <a:endParaRPr lang="es-MX" sz="6000" b="1">
              <a:solidFill>
                <a:srgbClr val="002060"/>
              </a:solidFill>
              <a:latin typeface="TT Norms" panose="02000503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4306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>
            <a:extLst>
              <a:ext uri="{FF2B5EF4-FFF2-40B4-BE49-F238E27FC236}">
                <a16:creationId xmlns:a16="http://schemas.microsoft.com/office/drawing/2014/main" id="{C1A7934F-C303-4954-B12D-7A01E3FCE1A7}"/>
              </a:ext>
            </a:extLst>
          </p:cNvPr>
          <p:cNvSpPr/>
          <p:nvPr/>
        </p:nvSpPr>
        <p:spPr>
          <a:xfrm>
            <a:off x="-24680" y="27384"/>
            <a:ext cx="12241360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801CB656-9201-AE1B-1EEE-B626A9EBB7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25167" y="1539173"/>
            <a:ext cx="5356715" cy="144250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54D4F4E-53E2-4A80-C83C-81FFC8AD4B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8485" y="3429000"/>
            <a:ext cx="7996438" cy="1745958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B8E0D47A-5FE0-FFAD-3B83-A45039CDD5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204" y="1509666"/>
            <a:ext cx="4894329" cy="1766496"/>
          </a:xfrm>
          <a:prstGeom prst="rect">
            <a:avLst/>
          </a:prstGeom>
        </p:spPr>
      </p:pic>
      <p:grpSp>
        <p:nvGrpSpPr>
          <p:cNvPr id="18" name="Grupo 17">
            <a:extLst>
              <a:ext uri="{FF2B5EF4-FFF2-40B4-BE49-F238E27FC236}">
                <a16:creationId xmlns:a16="http://schemas.microsoft.com/office/drawing/2014/main" id="{1E9278E8-2B4B-4420-8DE0-E315EEC81218}"/>
              </a:ext>
            </a:extLst>
          </p:cNvPr>
          <p:cNvGrpSpPr/>
          <p:nvPr/>
        </p:nvGrpSpPr>
        <p:grpSpPr>
          <a:xfrm>
            <a:off x="1524447" y="6216624"/>
            <a:ext cx="9144000" cy="641377"/>
            <a:chOff x="0" y="6216624"/>
            <a:chExt cx="9144000" cy="641376"/>
          </a:xfrm>
          <a:solidFill>
            <a:schemeClr val="bg1"/>
          </a:solidFill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B9FD21DB-97B9-4573-BA57-9B4FD066082F}"/>
                </a:ext>
              </a:extLst>
            </p:cNvPr>
            <p:cNvSpPr/>
            <p:nvPr/>
          </p:nvSpPr>
          <p:spPr>
            <a:xfrm>
              <a:off x="0" y="6216624"/>
              <a:ext cx="9144000" cy="64137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20" name="Imagen" descr="Imagen">
              <a:extLst>
                <a:ext uri="{FF2B5EF4-FFF2-40B4-BE49-F238E27FC236}">
                  <a16:creationId xmlns:a16="http://schemas.microsoft.com/office/drawing/2014/main" id="{57DA3253-EE6B-410E-BE84-19EADF21E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99890" y="6325101"/>
              <a:ext cx="1944217" cy="440389"/>
            </a:xfrm>
            <a:prstGeom prst="rect">
              <a:avLst/>
            </a:prstGeom>
            <a:grpFill/>
            <a:ln w="12700">
              <a:noFill/>
              <a:miter lim="400000"/>
            </a:ln>
          </p:spPr>
        </p:pic>
      </p:grpSp>
      <p:sp>
        <p:nvSpPr>
          <p:cNvPr id="23" name="Rectángulo 22">
            <a:extLst>
              <a:ext uri="{FF2B5EF4-FFF2-40B4-BE49-F238E27FC236}">
                <a16:creationId xmlns:a16="http://schemas.microsoft.com/office/drawing/2014/main" id="{D0EE76D9-6DF3-4E24-BF18-E1174AA28625}"/>
              </a:ext>
            </a:extLst>
          </p:cNvPr>
          <p:cNvSpPr/>
          <p:nvPr/>
        </p:nvSpPr>
        <p:spPr>
          <a:xfrm>
            <a:off x="1523998" y="-2514"/>
            <a:ext cx="9144000" cy="7512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2" name="CuadroTexto 1">
            <a:extLst>
              <a:ext uri="{FF2B5EF4-FFF2-40B4-BE49-F238E27FC236}">
                <a16:creationId xmlns:a16="http://schemas.microsoft.com/office/drawing/2014/main" id="{0A33B27E-3176-40A3-BA47-F6EA1F942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4680" y="-73100"/>
            <a:ext cx="75243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ES_tradnl" sz="2800" b="1" dirty="0">
                <a:solidFill>
                  <a:srgbClr val="002060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FS 24 - </a:t>
            </a:r>
            <a:r>
              <a:rPr lang="es-MX" sz="2800" b="1" dirty="0">
                <a:solidFill>
                  <a:srgbClr val="002060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Resumen segmentación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BC310B85-9634-4025-A34C-386D66521AC9}"/>
              </a:ext>
            </a:extLst>
          </p:cNvPr>
          <p:cNvSpPr/>
          <p:nvPr/>
        </p:nvSpPr>
        <p:spPr>
          <a:xfrm>
            <a:off x="1523999" y="6145194"/>
            <a:ext cx="9144001" cy="7512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C54FDA7A-2423-4E3A-89DF-772CEC1C9108}"/>
              </a:ext>
            </a:extLst>
          </p:cNvPr>
          <p:cNvSpPr txBox="1"/>
          <p:nvPr/>
        </p:nvSpPr>
        <p:spPr>
          <a:xfrm>
            <a:off x="7356616" y="1525289"/>
            <a:ext cx="262778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T Norms" panose="02000503030000020003" pitchFamily="2" charset="0"/>
              </a:rPr>
              <a:t>Acumulado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17C47F51-60D8-4165-A92F-0F233498D3FD}"/>
              </a:ext>
            </a:extLst>
          </p:cNvPr>
          <p:cNvSpPr txBox="1"/>
          <p:nvPr/>
        </p:nvSpPr>
        <p:spPr>
          <a:xfrm>
            <a:off x="1638298" y="1631536"/>
            <a:ext cx="227712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T Norms" panose="02000503030000020003" pitchFamily="2" charset="0"/>
              </a:rPr>
              <a:t>Semana 24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658D2B2-6B58-78CC-E84F-0855F24F8E29}"/>
              </a:ext>
            </a:extLst>
          </p:cNvPr>
          <p:cNvSpPr txBox="1"/>
          <p:nvPr/>
        </p:nvSpPr>
        <p:spPr>
          <a:xfrm>
            <a:off x="7722908" y="92306"/>
            <a:ext cx="46085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/>
              <a:t>Datos faltantes por actualización de página CNMX semanas 31-35 ‘ 2019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686A956-A948-D412-C0A4-A90CA8437E2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2757049" y="3280044"/>
            <a:ext cx="5620642" cy="39032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E25C949-AE2E-3C2D-0E40-01DAE19835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35924"/>
            <a:ext cx="12192000" cy="10668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7508833-310A-6834-1868-77C8A6B7BF8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38088" y="3276163"/>
            <a:ext cx="3274843" cy="348932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5EB59407-4351-FB74-E53C-10BD5F3E0FD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8485" y="5182145"/>
            <a:ext cx="8069204" cy="164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176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A3694D71-6B33-4137-8D2B-C87E21330DC4}"/>
              </a:ext>
            </a:extLst>
          </p:cNvPr>
          <p:cNvSpPr/>
          <p:nvPr/>
        </p:nvSpPr>
        <p:spPr>
          <a:xfrm>
            <a:off x="-8384" y="-16367"/>
            <a:ext cx="12192000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2" name="CuadroTexto 1">
            <a:extLst>
              <a:ext uri="{FF2B5EF4-FFF2-40B4-BE49-F238E27FC236}">
                <a16:creationId xmlns:a16="http://schemas.microsoft.com/office/drawing/2014/main" id="{0A33B27E-3176-40A3-BA47-F6EA1F942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4" y="-41097"/>
            <a:ext cx="88945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ES_tradnl" sz="2800" b="1" dirty="0">
                <a:solidFill>
                  <a:srgbClr val="002060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FS 24 - </a:t>
            </a:r>
            <a:r>
              <a:rPr lang="es-MX" sz="2800" b="1" dirty="0">
                <a:solidFill>
                  <a:srgbClr val="002060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Desglose regiones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146D13C-D315-0502-36EC-2F917E8946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4" y="537725"/>
            <a:ext cx="12175232" cy="6249297"/>
          </a:xfrm>
          <a:prstGeom prst="rect">
            <a:avLst/>
          </a:prstGeom>
        </p:spPr>
      </p:pic>
      <p:pic>
        <p:nvPicPr>
          <p:cNvPr id="16" name="Imagen" descr="Imagen">
            <a:extLst>
              <a:ext uri="{FF2B5EF4-FFF2-40B4-BE49-F238E27FC236}">
                <a16:creationId xmlns:a16="http://schemas.microsoft.com/office/drawing/2014/main" id="{2F27931E-7F87-437A-93DE-54CFA06954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</a:blip>
          <a:srcRect t="20578" r="88359" b="13252"/>
          <a:stretch/>
        </p:blipFill>
        <p:spPr>
          <a:xfrm>
            <a:off x="11734376" y="6371725"/>
            <a:ext cx="333080" cy="41529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F918348-C4C6-7CFB-1870-569354137109}"/>
              </a:ext>
            </a:extLst>
          </p:cNvPr>
          <p:cNvSpPr txBox="1"/>
          <p:nvPr/>
        </p:nvSpPr>
        <p:spPr>
          <a:xfrm>
            <a:off x="7722908" y="92306"/>
            <a:ext cx="46085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/>
              <a:t>Datos faltantes por actualización de página CNMX semanas 31-35 ‘ 2019</a:t>
            </a:r>
          </a:p>
        </p:txBody>
      </p:sp>
    </p:spTree>
    <p:extLst>
      <p:ext uri="{BB962C8B-B14F-4D97-AF65-F5344CB8AC3E}">
        <p14:creationId xmlns:p14="http://schemas.microsoft.com/office/powerpoint/2010/main" val="3435852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2D45572F-E8FD-4F27-8D91-3498BC3DD501}"/>
              </a:ext>
            </a:extLst>
          </p:cNvPr>
          <p:cNvSpPr/>
          <p:nvPr/>
        </p:nvSpPr>
        <p:spPr>
          <a:xfrm>
            <a:off x="1517771" y="6212426"/>
            <a:ext cx="9160500" cy="68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6E292938-715B-449B-AD35-DEE35CC0AC29}"/>
              </a:ext>
            </a:extLst>
          </p:cNvPr>
          <p:cNvSpPr/>
          <p:nvPr/>
        </p:nvSpPr>
        <p:spPr>
          <a:xfrm>
            <a:off x="0" y="44624"/>
            <a:ext cx="12216680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2" name="CuadroTexto 1">
            <a:extLst>
              <a:ext uri="{FF2B5EF4-FFF2-40B4-BE49-F238E27FC236}">
                <a16:creationId xmlns:a16="http://schemas.microsoft.com/office/drawing/2014/main" id="{367EF0EE-D00D-4131-97C7-CF5F7D037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33564" y="-23032"/>
            <a:ext cx="85145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ES_tradnl" sz="2800" b="1" dirty="0">
                <a:solidFill>
                  <a:srgbClr val="002060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 </a:t>
            </a:r>
            <a:r>
              <a:rPr lang="pt-BR" sz="2800" b="1" dirty="0">
                <a:solidFill>
                  <a:srgbClr val="002060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Asistentes x función: Cinépolis – Sem 44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E3386E9-5BDB-D74F-98A8-8D07C0913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1190" y="553908"/>
            <a:ext cx="9160498" cy="486309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613A7F5-A2E5-BE1E-D674-D2C65A70130E}"/>
              </a:ext>
            </a:extLst>
          </p:cNvPr>
          <p:cNvSpPr txBox="1"/>
          <p:nvPr/>
        </p:nvSpPr>
        <p:spPr>
          <a:xfrm>
            <a:off x="10116493" y="2269474"/>
            <a:ext cx="3893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>
                <a:solidFill>
                  <a:schemeClr val="bg1">
                    <a:lumMod val="50000"/>
                  </a:schemeClr>
                </a:solidFill>
                <a:latin typeface="TT Norms" panose="02000503030000020003" pitchFamily="2" charset="0"/>
              </a:rPr>
              <a:t>33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F5AF40D-2567-1550-4FDB-432600E932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66" y="432531"/>
            <a:ext cx="2980838" cy="6477268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9C78C6F6-349E-2E2E-8A8D-0995BDB346BF}"/>
              </a:ext>
            </a:extLst>
          </p:cNvPr>
          <p:cNvSpPr/>
          <p:nvPr/>
        </p:nvSpPr>
        <p:spPr>
          <a:xfrm>
            <a:off x="1381410" y="432531"/>
            <a:ext cx="266518" cy="6484443"/>
          </a:xfrm>
          <a:prstGeom prst="rect">
            <a:avLst/>
          </a:prstGeom>
          <a:noFill/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4D49A2E-6557-182A-0FED-A549E1C8F6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7058" y="5417002"/>
            <a:ext cx="9160498" cy="1504823"/>
          </a:xfrm>
          <a:prstGeom prst="rect">
            <a:avLst/>
          </a:prstGeom>
        </p:spPr>
      </p:pic>
      <p:pic>
        <p:nvPicPr>
          <p:cNvPr id="16" name="Imagen" descr="Imagen">
            <a:extLst>
              <a:ext uri="{FF2B5EF4-FFF2-40B4-BE49-F238E27FC236}">
                <a16:creationId xmlns:a16="http://schemas.microsoft.com/office/drawing/2014/main" id="{3A2A2D5F-2FF2-4044-A02E-4C265B418FF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</a:blip>
          <a:srcRect t="20578" r="88359" b="13252"/>
          <a:stretch/>
        </p:blipFill>
        <p:spPr>
          <a:xfrm>
            <a:off x="11879468" y="6442703"/>
            <a:ext cx="333080" cy="41529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06232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D1317927-2955-4C45-A55B-8DFCEF32E31D}"/>
              </a:ext>
            </a:extLst>
          </p:cNvPr>
          <p:cNvSpPr/>
          <p:nvPr/>
        </p:nvSpPr>
        <p:spPr>
          <a:xfrm>
            <a:off x="14068" y="0"/>
            <a:ext cx="12191999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2" name="CuadroTexto 1">
            <a:extLst>
              <a:ext uri="{FF2B5EF4-FFF2-40B4-BE49-F238E27FC236}">
                <a16:creationId xmlns:a16="http://schemas.microsoft.com/office/drawing/2014/main" id="{367EF0EE-D00D-4131-97C7-CF5F7D037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24092"/>
            <a:ext cx="85145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t-BR" sz="2800" b="1" dirty="0">
                <a:solidFill>
                  <a:srgbClr val="002060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Productividad por sala: Cinépolis – Sem 44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5D2231A-2651-6857-FEB5-F7EE72552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66" y="432530"/>
            <a:ext cx="2980838" cy="6425469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84AD0877-CA04-077D-4A4A-A9E1394A151F}"/>
              </a:ext>
            </a:extLst>
          </p:cNvPr>
          <p:cNvSpPr/>
          <p:nvPr/>
        </p:nvSpPr>
        <p:spPr>
          <a:xfrm>
            <a:off x="1624942" y="435767"/>
            <a:ext cx="296229" cy="6407486"/>
          </a:xfrm>
          <a:prstGeom prst="rect">
            <a:avLst/>
          </a:prstGeom>
          <a:noFill/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0FE7693-AE1D-2542-0E92-2D76D27611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1360" y="528311"/>
            <a:ext cx="9171774" cy="458217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3331F76-A73A-EEB7-37AC-CF2AF7DEB69A}"/>
              </a:ext>
            </a:extLst>
          </p:cNvPr>
          <p:cNvSpPr txBox="1"/>
          <p:nvPr/>
        </p:nvSpPr>
        <p:spPr>
          <a:xfrm>
            <a:off x="10357172" y="2246640"/>
            <a:ext cx="4395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b="1" dirty="0">
                <a:solidFill>
                  <a:schemeClr val="bg1">
                    <a:lumMod val="50000"/>
                  </a:schemeClr>
                </a:solidFill>
                <a:latin typeface="TT Norms" panose="02000503030000020003" pitchFamily="2" charset="0"/>
              </a:rPr>
              <a:t>883</a:t>
            </a:r>
            <a:endParaRPr lang="es-MX" sz="1600" b="1" dirty="0">
              <a:solidFill>
                <a:schemeClr val="bg1">
                  <a:lumMod val="50000"/>
                </a:schemeClr>
              </a:solidFill>
              <a:latin typeface="TT Norms" panose="02000503030000020003" pitchFamily="2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880DC71-71D1-1B46-0733-7275931ADC1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101"/>
          <a:stretch/>
        </p:blipFill>
        <p:spPr>
          <a:xfrm>
            <a:off x="2904453" y="5206269"/>
            <a:ext cx="9171773" cy="1622548"/>
          </a:xfrm>
          <a:prstGeom prst="rect">
            <a:avLst/>
          </a:prstGeom>
        </p:spPr>
      </p:pic>
      <p:pic>
        <p:nvPicPr>
          <p:cNvPr id="17" name="Imagen" descr="Imagen">
            <a:extLst>
              <a:ext uri="{FF2B5EF4-FFF2-40B4-BE49-F238E27FC236}">
                <a16:creationId xmlns:a16="http://schemas.microsoft.com/office/drawing/2014/main" id="{39571F6C-33FC-4B1A-9A1C-309D9D2C43B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</a:blip>
          <a:srcRect t="20578" r="88359" b="13252"/>
          <a:stretch/>
        </p:blipFill>
        <p:spPr>
          <a:xfrm>
            <a:off x="11851307" y="6402100"/>
            <a:ext cx="333080" cy="41529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86683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B756F1-59BD-7E0A-016E-4B44E33B9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8445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s-MX" sz="8000" b="1">
                <a:solidFill>
                  <a:srgbClr val="002060"/>
                </a:solidFill>
                <a:latin typeface="TT Norms" panose="02000503030000020003" pitchFamily="2" charset="0"/>
              </a:rPr>
              <a:t>Taquillas Automáticas</a:t>
            </a:r>
            <a:endParaRPr lang="es-MX" sz="6000" b="1">
              <a:solidFill>
                <a:srgbClr val="002060"/>
              </a:solidFill>
              <a:latin typeface="TT Norms" panose="02000503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938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" descr="Imagen">
            <a:extLst>
              <a:ext uri="{FF2B5EF4-FFF2-40B4-BE49-F238E27FC236}">
                <a16:creationId xmlns:a16="http://schemas.microsoft.com/office/drawing/2014/main" id="{A435D1A2-F499-4451-AC69-D7B94E0A951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919012" y="6570708"/>
            <a:ext cx="1133472" cy="256745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CuadroTexto 1">
            <a:extLst>
              <a:ext uri="{FF2B5EF4-FFF2-40B4-BE49-F238E27FC236}">
                <a16:creationId xmlns:a16="http://schemas.microsoft.com/office/drawing/2014/main" id="{846B5375-9423-48A6-8014-23D7BA324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366"/>
            <a:ext cx="8172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T Norms" panose="02000503030000020003" pitchFamily="2" charset="0"/>
                <a:cs typeface="Calibri" panose="020F0502020204030204" pitchFamily="34" charset="0"/>
              </a:rPr>
              <a:t>|</a:t>
            </a:r>
            <a:r>
              <a:rPr kumimoji="0" lang="es-ES_tradnl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T Norms" panose="02000503030000020003" pitchFamily="2" charset="0"/>
                <a:cs typeface="Calibri" panose="020F0502020204030204" pitchFamily="34" charset="0"/>
              </a:rPr>
              <a:t> </a:t>
            </a:r>
            <a:r>
              <a:rPr lang="es-ES_tradnl" sz="2400" b="1">
                <a:solidFill>
                  <a:srgbClr val="002060"/>
                </a:solidFill>
                <a:latin typeface="TT Norms" panose="02000503030000020003" pitchFamily="2" charset="0"/>
                <a:cs typeface="Calibri" panose="020F0502020204030204" pitchFamily="34" charset="0"/>
              </a:rPr>
              <a:t>Cambio de Formula </a:t>
            </a:r>
            <a:r>
              <a:rPr lang="es-ES_tradnl" sz="2400" b="1">
                <a:solidFill>
                  <a:srgbClr val="00B0F0"/>
                </a:solidFill>
                <a:latin typeface="TT Norms" panose="02000503030000020003" pitchFamily="2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s-ES_tradnl" sz="2400" b="1">
                <a:solidFill>
                  <a:srgbClr val="002060"/>
                </a:solidFill>
                <a:latin typeface="TT Norms" panose="02000503030000020003" pitchFamily="2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s-ES_tradnl" sz="2400" b="1">
                <a:solidFill>
                  <a:srgbClr val="002060"/>
                </a:solidFill>
                <a:latin typeface="TT Norms" panose="02000503030000020003" pitchFamily="2" charset="0"/>
                <a:cs typeface="Calibri" panose="020F0502020204030204" pitchFamily="34" charset="0"/>
              </a:rPr>
              <a:t> % Transacciones	</a:t>
            </a: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44CBF543-1467-F925-A3AB-B7F959B11558}"/>
              </a:ext>
            </a:extLst>
          </p:cNvPr>
          <p:cNvGrpSpPr/>
          <p:nvPr/>
        </p:nvGrpSpPr>
        <p:grpSpPr>
          <a:xfrm>
            <a:off x="2182738" y="4728714"/>
            <a:ext cx="8303366" cy="808600"/>
            <a:chOff x="660827" y="2552054"/>
            <a:chExt cx="7213294" cy="808600"/>
          </a:xfrm>
        </p:grpSpPr>
        <p:sp>
          <p:nvSpPr>
            <p:cNvPr id="7" name="CuadroTexto 1">
              <a:extLst>
                <a:ext uri="{FF2B5EF4-FFF2-40B4-BE49-F238E27FC236}">
                  <a16:creationId xmlns:a16="http://schemas.microsoft.com/office/drawing/2014/main" id="{82AA41E7-BC66-4C53-9819-0037564B9C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0827" y="2552054"/>
              <a:ext cx="1198967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_tradnl" sz="1400" b="1">
                  <a:solidFill>
                    <a:srgbClr val="002060"/>
                  </a:solidFill>
                  <a:latin typeface="TT Norms" panose="02000503030000020003" pitchFamily="2" charset="0"/>
                  <a:cs typeface="Calibri" panose="020F0502020204030204" pitchFamily="34" charset="0"/>
                </a:rPr>
                <a:t>Fórmula % Transacciones</a:t>
              </a:r>
            </a:p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_tradnl" sz="1400" b="1">
                  <a:solidFill>
                    <a:srgbClr val="002060"/>
                  </a:solidFill>
                  <a:latin typeface="TT Norms" panose="02000503030000020003" pitchFamily="2" charset="0"/>
                  <a:cs typeface="Calibri" panose="020F0502020204030204" pitchFamily="34" charset="0"/>
                </a:rPr>
                <a:t>Actual </a:t>
              </a:r>
            </a:p>
          </p:txBody>
        </p:sp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EF13FBA7-225D-FE96-CFCF-6B8A98B2A4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1609" y="2779723"/>
              <a:ext cx="119896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_tradnl" sz="1400" b="1">
                  <a:solidFill>
                    <a:srgbClr val="002060"/>
                  </a:solidFill>
                  <a:latin typeface="TT Norms" panose="02000503030000020003" pitchFamily="2" charset="0"/>
                  <a:cs typeface="Calibri" panose="020F0502020204030204" pitchFamily="34" charset="0"/>
                </a:rPr>
                <a:t>=</a:t>
              </a:r>
            </a:p>
          </p:txBody>
        </p:sp>
        <p:sp>
          <p:nvSpPr>
            <p:cNvPr id="3" name="CuadroTexto 1">
              <a:extLst>
                <a:ext uri="{FF2B5EF4-FFF2-40B4-BE49-F238E27FC236}">
                  <a16:creationId xmlns:a16="http://schemas.microsoft.com/office/drawing/2014/main" id="{3E3B393E-D0BC-9D02-E55B-EF781F36A1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6578" y="2595057"/>
              <a:ext cx="249039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_tradnl" sz="1400">
                  <a:solidFill>
                    <a:srgbClr val="002060"/>
                  </a:solidFill>
                  <a:latin typeface="TT Norms" panose="02000503030000020003" pitchFamily="2" charset="0"/>
                  <a:cs typeface="Calibri" panose="020F0502020204030204" pitchFamily="34" charset="0"/>
                </a:rPr>
                <a:t>Suma de Transacciones Taquilla </a:t>
              </a:r>
            </a:p>
          </p:txBody>
        </p:sp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9D1164F9-83F4-F1CB-39EF-D5F71EE0BA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4693" y="2595056"/>
              <a:ext cx="119896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_tradnl" sz="1400" b="1">
                  <a:solidFill>
                    <a:srgbClr val="002060"/>
                  </a:solidFill>
                  <a:latin typeface="TT Norms" panose="02000503030000020003" pitchFamily="2" charset="0"/>
                  <a:cs typeface="Calibri" panose="020F0502020204030204" pitchFamily="34" charset="0"/>
                </a:rPr>
                <a:t>+</a:t>
              </a:r>
            </a:p>
          </p:txBody>
        </p:sp>
        <p:sp>
          <p:nvSpPr>
            <p:cNvPr id="11" name="CuadroTexto 1">
              <a:extLst>
                <a:ext uri="{FF2B5EF4-FFF2-40B4-BE49-F238E27FC236}">
                  <a16:creationId xmlns:a16="http://schemas.microsoft.com/office/drawing/2014/main" id="{19A6062C-5EB9-A5C3-069F-ADE5431566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83731" y="2613609"/>
              <a:ext cx="249039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_tradnl" sz="1400">
                  <a:solidFill>
                    <a:srgbClr val="002060"/>
                  </a:solidFill>
                  <a:latin typeface="TT Norms" panose="02000503030000020003" pitchFamily="2" charset="0"/>
                  <a:cs typeface="Calibri" panose="020F0502020204030204" pitchFamily="34" charset="0"/>
                </a:rPr>
                <a:t>Suma de Transacciones MIX </a:t>
              </a:r>
            </a:p>
          </p:txBody>
        </p:sp>
        <p:sp>
          <p:nvSpPr>
            <p:cNvPr id="13" name="CuadroTexto 1">
              <a:extLst>
                <a:ext uri="{FF2B5EF4-FFF2-40B4-BE49-F238E27FC236}">
                  <a16:creationId xmlns:a16="http://schemas.microsoft.com/office/drawing/2014/main" id="{2AAAAD73-53A5-960D-2AF4-EC931C12C8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6200" y="3052877"/>
              <a:ext cx="249039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_tradnl" sz="1400">
                  <a:solidFill>
                    <a:srgbClr val="002060"/>
                  </a:solidFill>
                  <a:latin typeface="TT Norms" panose="02000503030000020003" pitchFamily="2" charset="0"/>
                  <a:cs typeface="Calibri" panose="020F0502020204030204" pitchFamily="34" charset="0"/>
                </a:rPr>
                <a:t>Suma Transacciones en PDV</a:t>
              </a:r>
            </a:p>
          </p:txBody>
        </p:sp>
        <p:cxnSp>
          <p:nvCxnSpPr>
            <p:cNvPr id="15" name="Conector recto 14">
              <a:extLst>
                <a:ext uri="{FF2B5EF4-FFF2-40B4-BE49-F238E27FC236}">
                  <a16:creationId xmlns:a16="http://schemas.microsoft.com/office/drawing/2014/main" id="{06D0DA77-081C-7A52-B293-256ED6546529}"/>
                </a:ext>
              </a:extLst>
            </p:cNvPr>
            <p:cNvCxnSpPr/>
            <p:nvPr/>
          </p:nvCxnSpPr>
          <p:spPr>
            <a:xfrm>
              <a:off x="2433486" y="2962466"/>
              <a:ext cx="5176684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58A6917B-74AC-62FB-A12D-9CB58BCAF9A2}"/>
              </a:ext>
            </a:extLst>
          </p:cNvPr>
          <p:cNvGrpSpPr/>
          <p:nvPr/>
        </p:nvGrpSpPr>
        <p:grpSpPr>
          <a:xfrm>
            <a:off x="2179677" y="2782540"/>
            <a:ext cx="4844833" cy="814489"/>
            <a:chOff x="658169" y="2578865"/>
            <a:chExt cx="4208799" cy="814489"/>
          </a:xfrm>
        </p:grpSpPr>
        <p:sp>
          <p:nvSpPr>
            <p:cNvPr id="18" name="CuadroTexto 1">
              <a:extLst>
                <a:ext uri="{FF2B5EF4-FFF2-40B4-BE49-F238E27FC236}">
                  <a16:creationId xmlns:a16="http://schemas.microsoft.com/office/drawing/2014/main" id="{B72DB4AD-F546-1E62-72B3-5D908FCAA1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8169" y="2578865"/>
              <a:ext cx="1198967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_tradnl" sz="1400" b="1">
                  <a:solidFill>
                    <a:srgbClr val="002060"/>
                  </a:solidFill>
                  <a:latin typeface="TT Norms" panose="02000503030000020003" pitchFamily="2" charset="0"/>
                  <a:cs typeface="Calibri" panose="020F0502020204030204" pitchFamily="34" charset="0"/>
                </a:rPr>
                <a:t>Fórmula % Transacciones </a:t>
              </a:r>
            </a:p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_tradnl" sz="1400" b="1">
                  <a:solidFill>
                    <a:srgbClr val="002060"/>
                  </a:solidFill>
                  <a:latin typeface="TT Norms" panose="02000503030000020003" pitchFamily="2" charset="0"/>
                  <a:cs typeface="Calibri" panose="020F0502020204030204" pitchFamily="34" charset="0"/>
                </a:rPr>
                <a:t>Anterior</a:t>
              </a: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99164628-6230-CFBA-FBC8-606659737D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1609" y="2779723"/>
              <a:ext cx="119896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_tradnl" sz="1400" b="1">
                  <a:solidFill>
                    <a:srgbClr val="002060"/>
                  </a:solidFill>
                  <a:latin typeface="TT Norms" panose="02000503030000020003" pitchFamily="2" charset="0"/>
                  <a:cs typeface="Calibri" panose="020F0502020204030204" pitchFamily="34" charset="0"/>
                </a:rPr>
                <a:t>=</a:t>
              </a:r>
            </a:p>
          </p:txBody>
        </p:sp>
        <p:sp>
          <p:nvSpPr>
            <p:cNvPr id="20" name="CuadroTexto 1">
              <a:extLst>
                <a:ext uri="{FF2B5EF4-FFF2-40B4-BE49-F238E27FC236}">
                  <a16:creationId xmlns:a16="http://schemas.microsoft.com/office/drawing/2014/main" id="{C226D7CB-A324-E3C8-6309-D3E9B2F931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6578" y="2595057"/>
              <a:ext cx="249039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_tradnl" sz="1400">
                  <a:solidFill>
                    <a:srgbClr val="002060"/>
                  </a:solidFill>
                  <a:latin typeface="TT Norms" panose="02000503030000020003" pitchFamily="2" charset="0"/>
                  <a:cs typeface="Calibri" panose="020F0502020204030204" pitchFamily="34" charset="0"/>
                </a:rPr>
                <a:t>Suma de Transacciones Taquilla </a:t>
              </a:r>
            </a:p>
          </p:txBody>
        </p:sp>
        <p:sp>
          <p:nvSpPr>
            <p:cNvPr id="23" name="CuadroTexto 1">
              <a:extLst>
                <a:ext uri="{FF2B5EF4-FFF2-40B4-BE49-F238E27FC236}">
                  <a16:creationId xmlns:a16="http://schemas.microsoft.com/office/drawing/2014/main" id="{D6E16034-8EAF-7928-EF55-3123F61A74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6578" y="3085577"/>
              <a:ext cx="249039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_tradnl" sz="1400">
                  <a:solidFill>
                    <a:srgbClr val="002060"/>
                  </a:solidFill>
                  <a:latin typeface="TT Norms" panose="02000503030000020003" pitchFamily="2" charset="0"/>
                  <a:cs typeface="Calibri" panose="020F0502020204030204" pitchFamily="34" charset="0"/>
                </a:rPr>
                <a:t>Suma Transacciones en PDV</a:t>
              </a:r>
            </a:p>
          </p:txBody>
        </p:sp>
        <p:cxnSp>
          <p:nvCxnSpPr>
            <p:cNvPr id="24" name="Conector recto 23">
              <a:extLst>
                <a:ext uri="{FF2B5EF4-FFF2-40B4-BE49-F238E27FC236}">
                  <a16:creationId xmlns:a16="http://schemas.microsoft.com/office/drawing/2014/main" id="{F1DFCAA4-7A0B-A4D1-78AE-14C8C87C78CB}"/>
                </a:ext>
              </a:extLst>
            </p:cNvPr>
            <p:cNvCxnSpPr>
              <a:cxnSpLocks/>
            </p:cNvCxnSpPr>
            <p:nvPr/>
          </p:nvCxnSpPr>
          <p:spPr>
            <a:xfrm>
              <a:off x="2433486" y="2962466"/>
              <a:ext cx="2433481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CuadroTexto 1">
            <a:extLst>
              <a:ext uri="{FF2B5EF4-FFF2-40B4-BE49-F238E27FC236}">
                <a16:creationId xmlns:a16="http://schemas.microsoft.com/office/drawing/2014/main" id="{01197D14-B143-AA5E-10AA-D77984D3D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948" y="935675"/>
            <a:ext cx="1157655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400">
                <a:solidFill>
                  <a:srgbClr val="002060"/>
                </a:solidFill>
                <a:latin typeface="TT Norms" panose="02000503030000020003" pitchFamily="2" charset="0"/>
                <a:cs typeface="Calibri" panose="020F0502020204030204" pitchFamily="34" charset="0"/>
              </a:rPr>
              <a:t>Con la implementación de la venta de dulcería en TA , se adapto la formula para el calculo de %Transacciones , por lo que el histórico y la tendencia que teníamos sufrió un ligero cambio. </a:t>
            </a:r>
          </a:p>
          <a:p>
            <a:pPr marL="0" marR="0" lvl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ES_tradnl" sz="1400">
              <a:solidFill>
                <a:srgbClr val="002060"/>
              </a:solidFill>
              <a:latin typeface="TT Norms" panose="02000503030000020003" pitchFamily="2" charset="0"/>
              <a:cs typeface="Calibri" panose="020F0502020204030204" pitchFamily="34" charset="0"/>
            </a:endParaRPr>
          </a:p>
          <a:p>
            <a:pPr marL="0" marR="0" lvl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400">
                <a:solidFill>
                  <a:srgbClr val="002060"/>
                </a:solidFill>
                <a:latin typeface="TT Norms" panose="02000503030000020003" pitchFamily="2" charset="0"/>
                <a:cs typeface="Calibri" panose="020F0502020204030204" pitchFamily="34" charset="0"/>
              </a:rPr>
              <a:t>Ahora se considerará también las transacciones MIX en la suma del numerador de la fórmula. </a:t>
            </a:r>
          </a:p>
        </p:txBody>
      </p:sp>
      <p:sp>
        <p:nvSpPr>
          <p:cNvPr id="27" name="Flecha: curvada hacia la derecha 26">
            <a:extLst>
              <a:ext uri="{FF2B5EF4-FFF2-40B4-BE49-F238E27FC236}">
                <a16:creationId xmlns:a16="http://schemas.microsoft.com/office/drawing/2014/main" id="{28372147-C24B-660B-F810-7082B5D8FE98}"/>
              </a:ext>
            </a:extLst>
          </p:cNvPr>
          <p:cNvSpPr/>
          <p:nvPr/>
        </p:nvSpPr>
        <p:spPr>
          <a:xfrm>
            <a:off x="1000017" y="3204121"/>
            <a:ext cx="1025054" cy="2333193"/>
          </a:xfrm>
          <a:prstGeom prst="curved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179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" descr="Imagen">
            <a:extLst>
              <a:ext uri="{FF2B5EF4-FFF2-40B4-BE49-F238E27FC236}">
                <a16:creationId xmlns:a16="http://schemas.microsoft.com/office/drawing/2014/main" id="{A435D1A2-F499-4451-AC69-D7B94E0A951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928537" y="6601255"/>
            <a:ext cx="1133472" cy="256745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CuadroTexto 1">
            <a:extLst>
              <a:ext uri="{FF2B5EF4-FFF2-40B4-BE49-F238E27FC236}">
                <a16:creationId xmlns:a16="http://schemas.microsoft.com/office/drawing/2014/main" id="{846B5375-9423-48A6-8014-23D7BA324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366"/>
            <a:ext cx="8172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T Norms" panose="02000503030000020003" pitchFamily="2" charset="0"/>
                <a:cs typeface="Calibri" panose="020F0502020204030204" pitchFamily="34" charset="0"/>
              </a:rPr>
              <a:t>|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T Norms" panose="02000503030000020003" pitchFamily="2" charset="0"/>
                <a:cs typeface="Calibri" panose="020F0502020204030204" pitchFamily="34" charset="0"/>
              </a:rPr>
              <a:t> </a:t>
            </a:r>
            <a:r>
              <a:rPr lang="es-ES_tradnl" sz="2400" b="1" dirty="0">
                <a:solidFill>
                  <a:srgbClr val="002060"/>
                </a:solidFill>
                <a:latin typeface="TT Norms" panose="02000503030000020003" pitchFamily="2" charset="0"/>
                <a:cs typeface="Calibri" panose="020F0502020204030204" pitchFamily="34" charset="0"/>
              </a:rPr>
              <a:t>% de Transacciones – Total Taquillas – YTD 1 – 44</a:t>
            </a:r>
          </a:p>
        </p:txBody>
      </p:sp>
      <p:sp>
        <p:nvSpPr>
          <p:cNvPr id="7" name="CuadroTexto 1">
            <a:extLst>
              <a:ext uri="{FF2B5EF4-FFF2-40B4-BE49-F238E27FC236}">
                <a16:creationId xmlns:a16="http://schemas.microsoft.com/office/drawing/2014/main" id="{82AA41E7-BC66-4C53-9819-0037564B9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31972" y="357414"/>
            <a:ext cx="11989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002060"/>
                </a:solidFill>
                <a:latin typeface="TT Norms" panose="02000503030000020003" pitchFamily="2" charset="0"/>
                <a:cs typeface="Calibri" panose="020F0502020204030204" pitchFamily="34" charset="0"/>
              </a:rPr>
              <a:t>Semana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002060"/>
                </a:solidFill>
                <a:latin typeface="TT Norms" panose="02000503030000020003" pitchFamily="2" charset="0"/>
                <a:cs typeface="Calibri" panose="020F0502020204030204" pitchFamily="34" charset="0"/>
              </a:rPr>
              <a:t>44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A0C504F-7766-4E14-988F-EB1AF2E8BF17}"/>
              </a:ext>
            </a:extLst>
          </p:cNvPr>
          <p:cNvSpPr/>
          <p:nvPr/>
        </p:nvSpPr>
        <p:spPr>
          <a:xfrm>
            <a:off x="10548496" y="4572169"/>
            <a:ext cx="1193796" cy="185530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err="1">
                <a:solidFill>
                  <a:schemeClr val="bg1"/>
                </a:solidFill>
                <a:latin typeface="TT Norms" panose="02000503030000020003" pitchFamily="2" charset="0"/>
              </a:rPr>
              <a:t>Sem</a:t>
            </a:r>
            <a:r>
              <a:rPr lang="es-MX" sz="1200" dirty="0">
                <a:solidFill>
                  <a:schemeClr val="bg1"/>
                </a:solidFill>
                <a:latin typeface="TT Norms" panose="02000503030000020003" pitchFamily="2" charset="0"/>
              </a:rPr>
              <a:t> vs YTD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F6286799-6B16-4187-825E-4CDFA6BD2B01}"/>
              </a:ext>
            </a:extLst>
          </p:cNvPr>
          <p:cNvSpPr/>
          <p:nvPr/>
        </p:nvSpPr>
        <p:spPr>
          <a:xfrm>
            <a:off x="10548496" y="4753008"/>
            <a:ext cx="1185019" cy="4588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56CC80"/>
                </a:solidFill>
              </a:rPr>
              <a:t>1.74%</a:t>
            </a:r>
            <a:endParaRPr lang="es-MX" b="1" dirty="0">
              <a:solidFill>
                <a:srgbClr val="56CC80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5E6AEEF-2054-8157-F885-3C6FF5E64C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8"/>
          <a:stretch/>
        </p:blipFill>
        <p:spPr>
          <a:xfrm>
            <a:off x="145553" y="770145"/>
            <a:ext cx="10191135" cy="587079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5893E09-8B4B-1781-0F78-CEB5FFF525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28" r="1"/>
          <a:stretch/>
        </p:blipFill>
        <p:spPr>
          <a:xfrm>
            <a:off x="10401783" y="770145"/>
            <a:ext cx="1509251" cy="376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80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D041F27-4E24-D3BB-17DD-ACE22D0B45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33"/>
          <a:stretch/>
        </p:blipFill>
        <p:spPr>
          <a:xfrm>
            <a:off x="855554" y="676566"/>
            <a:ext cx="10585950" cy="6004454"/>
          </a:xfrm>
          <a:prstGeom prst="rect">
            <a:avLst/>
          </a:prstGeom>
        </p:spPr>
      </p:pic>
      <p:sp>
        <p:nvSpPr>
          <p:cNvPr id="11" name="CuadroTexto 1">
            <a:extLst>
              <a:ext uri="{FF2B5EF4-FFF2-40B4-BE49-F238E27FC236}">
                <a16:creationId xmlns:a16="http://schemas.microsoft.com/office/drawing/2014/main" id="{2A7ED262-8AA6-4BE7-A0E9-20C765C4D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366"/>
            <a:ext cx="80283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T Norms" panose="02000503030000020003" pitchFamily="2" charset="0"/>
                <a:cs typeface="Calibri" panose="020F0502020204030204" pitchFamily="34" charset="0"/>
              </a:rPr>
              <a:t>|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T Norms" panose="02000503030000020003" pitchFamily="2" charset="0"/>
                <a:cs typeface="Calibri" panose="020F0502020204030204" pitchFamily="34" charset="0"/>
              </a:rPr>
              <a:t> </a:t>
            </a:r>
            <a:r>
              <a:rPr lang="es-ES_tradnl" sz="2400" b="1" dirty="0">
                <a:solidFill>
                  <a:srgbClr val="002060"/>
                </a:solidFill>
                <a:latin typeface="TT Norms" panose="02000503030000020003" pitchFamily="2" charset="0"/>
                <a:cs typeface="Calibri" panose="020F0502020204030204" pitchFamily="34" charset="0"/>
              </a:rPr>
              <a:t>% de Transacciones – Total Taquillas – YTD 1 - 44</a:t>
            </a:r>
            <a:endParaRPr kumimoji="0" lang="es-ES_tradnl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T Norms" panose="02000503030000020003" pitchFamily="2" charset="0"/>
              <a:cs typeface="Calibri" panose="020F0502020204030204" pitchFamily="34" charset="0"/>
            </a:endParaRPr>
          </a:p>
        </p:txBody>
      </p:sp>
      <p:pic>
        <p:nvPicPr>
          <p:cNvPr id="5" name="Imagen" descr="Imagen">
            <a:extLst>
              <a:ext uri="{FF2B5EF4-FFF2-40B4-BE49-F238E27FC236}">
                <a16:creationId xmlns:a16="http://schemas.microsoft.com/office/drawing/2014/main" id="{A435D1A2-F499-4451-AC69-D7B94E0A951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919012" y="6570708"/>
            <a:ext cx="1133472" cy="25674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13949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" descr="Imagen">
            <a:extLst>
              <a:ext uri="{FF2B5EF4-FFF2-40B4-BE49-F238E27FC236}">
                <a16:creationId xmlns:a16="http://schemas.microsoft.com/office/drawing/2014/main" id="{A435D1A2-F499-4451-AC69-D7B94E0A951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919012" y="6570708"/>
            <a:ext cx="1133472" cy="256745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CuadroTexto 1">
            <a:extLst>
              <a:ext uri="{FF2B5EF4-FFF2-40B4-BE49-F238E27FC236}">
                <a16:creationId xmlns:a16="http://schemas.microsoft.com/office/drawing/2014/main" id="{45F0D67E-6099-4FC2-91EA-A0450E960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366"/>
            <a:ext cx="94685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T Norms" panose="02000503030000020003" pitchFamily="2" charset="0"/>
                <a:cs typeface="Calibri" panose="020F0502020204030204" pitchFamily="34" charset="0"/>
              </a:rPr>
              <a:t>|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T Norms" panose="02000503030000020003" pitchFamily="2" charset="0"/>
                <a:cs typeface="Calibri" panose="020F0502020204030204" pitchFamily="34" charset="0"/>
              </a:rPr>
              <a:t> </a:t>
            </a:r>
            <a:r>
              <a:rPr lang="es-ES_tradnl" sz="2400" b="1" dirty="0">
                <a:solidFill>
                  <a:srgbClr val="002060"/>
                </a:solidFill>
                <a:latin typeface="TT Norms" panose="02000503030000020003" pitchFamily="2" charset="0"/>
                <a:cs typeface="Calibri" panose="020F0502020204030204" pitchFamily="34" charset="0"/>
              </a:rPr>
              <a:t>% de Transacciones – Total Taquillas – YTD 1 – 44 - Bottom </a:t>
            </a:r>
            <a:endParaRPr kumimoji="0" lang="es-ES_tradnl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T Norms" panose="02000503030000020003" pitchFamily="2" charset="0"/>
              <a:cs typeface="Calibri" panose="020F0502020204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14D461A-32E4-D2D9-1A8C-A520923F2D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4" r="-1"/>
          <a:stretch/>
        </p:blipFill>
        <p:spPr>
          <a:xfrm>
            <a:off x="2314281" y="581119"/>
            <a:ext cx="7876854" cy="6246334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260163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1A9B23384ABA84B91016B86B9F3A73B" ma:contentTypeVersion="14" ma:contentTypeDescription="Crear nuevo documento." ma:contentTypeScope="" ma:versionID="d84d1c8f54b3ef9304b881c92404d562">
  <xsd:schema xmlns:xsd="http://www.w3.org/2001/XMLSchema" xmlns:xs="http://www.w3.org/2001/XMLSchema" xmlns:p="http://schemas.microsoft.com/office/2006/metadata/properties" xmlns:ns3="6c150862-02bd-4b4a-8d39-01b936f51442" xmlns:ns4="b9171c28-db4d-454d-82b5-2f313e4bb237" targetNamespace="http://schemas.microsoft.com/office/2006/metadata/properties" ma:root="true" ma:fieldsID="deec340836f4c9debedab325d828c5c7" ns3:_="" ns4:_="">
    <xsd:import namespace="6c150862-02bd-4b4a-8d39-01b936f51442"/>
    <xsd:import namespace="b9171c28-db4d-454d-82b5-2f313e4bb23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150862-02bd-4b4a-8d39-01b936f5144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la sugerencia para compartir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171c28-db4d-454d-82b5-2f313e4bb2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88E31DF-642D-4673-B272-1ED36F3F606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DD5FA9B-D87A-42A4-ABFF-6EAD3F24AC31}">
  <ds:schemaRefs>
    <ds:schemaRef ds:uri="6c150862-02bd-4b4a-8d39-01b936f51442"/>
    <ds:schemaRef ds:uri="b9171c28-db4d-454d-82b5-2f313e4bb23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2D00AA1-C2ED-4B55-982E-E54CA1C9656D}">
  <ds:schemaRefs>
    <ds:schemaRef ds:uri="http://www.w3.org/XML/1998/namespace"/>
    <ds:schemaRef ds:uri="b9171c28-db4d-454d-82b5-2f313e4bb237"/>
    <ds:schemaRef ds:uri="http://schemas.microsoft.com/office/2006/documentManagement/types"/>
    <ds:schemaRef ds:uri="http://purl.org/dc/terms/"/>
    <ds:schemaRef ds:uri="http://purl.org/dc/elements/1.1/"/>
    <ds:schemaRef ds:uri="6c150862-02bd-4b4a-8d39-01b936f51442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13692</TotalTime>
  <Words>492</Words>
  <Application>Microsoft Office PowerPoint</Application>
  <PresentationFormat>Panorámica</PresentationFormat>
  <Paragraphs>93</Paragraphs>
  <Slides>28</Slides>
  <Notes>7</Notes>
  <HiddenSlides>18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Montserrat</vt:lpstr>
      <vt:lpstr>TT Norms</vt:lpstr>
      <vt:lpstr>Tema de Office</vt:lpstr>
      <vt:lpstr>Indicadores de Asistentes y Funciones</vt:lpstr>
      <vt:lpstr>Presentación de PowerPoint</vt:lpstr>
      <vt:lpstr>Presentación de PowerPoint</vt:lpstr>
      <vt:lpstr>Presentación de PowerPoint</vt:lpstr>
      <vt:lpstr>Taquillas Automáticas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Tracking de Satisfacción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Segmentación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Arturo Alejandro Caballero Valencia</dc:creator>
  <cp:lastModifiedBy>Aranxa Zepeda Herrera</cp:lastModifiedBy>
  <cp:revision>30</cp:revision>
  <dcterms:created xsi:type="dcterms:W3CDTF">2022-02-24T17:48:16Z</dcterms:created>
  <dcterms:modified xsi:type="dcterms:W3CDTF">2023-11-03T23:25:40Z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0x010100F1A9B23384ABA84B91016B86B9F3A73B</vt:lpwstr>
  </property>
</Properties>
</file>