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693400" cy="7556500"/>
  <p:notesSz cx="10693400" cy="75565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0" autoAdjust="0"/>
  </p:normalViewPr>
  <p:slideViewPr>
    <p:cSldViewPr>
      <p:cViewPr>
        <p:scale>
          <a:sx n="81" d="100"/>
          <a:sy n="81" d="100"/>
        </p:scale>
        <p:origin x="1608" y="-22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882BDA-D900-4B71-94E4-0D6F7A3D13CB}" type="datetimeFigureOut">
              <a:rPr lang="es-MX" smtClean="0"/>
              <a:t>12/01/2024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541713" y="944563"/>
            <a:ext cx="3609975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1069975" y="3636963"/>
            <a:ext cx="8553450" cy="29749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717708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6057900" y="717708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8ECDC6-04B8-413C-8E58-CD5F660C3A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5673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8ECDC6-04B8-413C-8E58-CD5F660C3A5D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0134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260"/>
            <a:ext cx="9624060" cy="1209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-260350"/>
            <a:ext cx="10693400" cy="75819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35DD5D4D-0EDD-F717-5C9B-FE589BE6E9E2}"/>
              </a:ext>
            </a:extLst>
          </p:cNvPr>
          <p:cNvSpPr txBox="1"/>
          <p:nvPr/>
        </p:nvSpPr>
        <p:spPr>
          <a:xfrm>
            <a:off x="6337300" y="88265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2</a:t>
            </a:r>
            <a:endParaRPr lang="es-MX" sz="2800" b="1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25B9786-124E-1FDF-4D73-B07DA4C9D8A6}"/>
              </a:ext>
            </a:extLst>
          </p:cNvPr>
          <p:cNvSpPr txBox="1"/>
          <p:nvPr/>
        </p:nvSpPr>
        <p:spPr>
          <a:xfrm>
            <a:off x="279400" y="4159250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JOSE ANGEL  NAMBO </a:t>
            </a:r>
            <a:endParaRPr lang="es-MX" sz="2400" b="1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BE485A5-A56F-F89D-2CC8-BB40C7F53FC1}"/>
              </a:ext>
            </a:extLst>
          </p:cNvPr>
          <p:cNvSpPr txBox="1"/>
          <p:nvPr/>
        </p:nvSpPr>
        <p:spPr>
          <a:xfrm>
            <a:off x="7251700" y="255905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/>
              <a:t>334</a:t>
            </a:r>
            <a:endParaRPr lang="es-MX" sz="2000" b="1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436E0B58-B983-7B49-9AC7-FFECB3A49C34}"/>
              </a:ext>
            </a:extLst>
          </p:cNvPr>
          <p:cNvSpPr txBox="1"/>
          <p:nvPr/>
        </p:nvSpPr>
        <p:spPr>
          <a:xfrm>
            <a:off x="698500" y="547497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ABEL GONZAGA </a:t>
            </a:r>
            <a:endParaRPr lang="es-MX" sz="2400" b="1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C8C8ECF-E6B9-B369-2AD2-CAA73B023259}"/>
              </a:ext>
            </a:extLst>
          </p:cNvPr>
          <p:cNvSpPr txBox="1"/>
          <p:nvPr/>
        </p:nvSpPr>
        <p:spPr>
          <a:xfrm>
            <a:off x="698500" y="6673850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/>
              <a:t>GUILLERMO VILLEGAS </a:t>
            </a:r>
            <a:endParaRPr lang="es-MX" sz="2400" b="1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FE0D4A7-0783-27A5-63DA-632A0CA7C0E1}"/>
              </a:ext>
            </a:extLst>
          </p:cNvPr>
          <p:cNvSpPr txBox="1"/>
          <p:nvPr/>
        </p:nvSpPr>
        <p:spPr>
          <a:xfrm>
            <a:off x="7708900" y="309245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/>
              <a:t>7.61</a:t>
            </a:r>
            <a:endParaRPr lang="es-MX" sz="2000" b="1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718FF0C2-FB28-A5AB-A6EC-63B09AE7FCC7}"/>
              </a:ext>
            </a:extLst>
          </p:cNvPr>
          <p:cNvSpPr txBox="1"/>
          <p:nvPr/>
        </p:nvSpPr>
        <p:spPr>
          <a:xfrm>
            <a:off x="7556500" y="362585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/>
              <a:t>496.32</a:t>
            </a:r>
            <a:endParaRPr lang="es-MX" sz="2000" b="1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3FB14D21-B4B1-60AA-833A-826695EB5718}"/>
              </a:ext>
            </a:extLst>
          </p:cNvPr>
          <p:cNvSpPr txBox="1"/>
          <p:nvPr/>
        </p:nvSpPr>
        <p:spPr>
          <a:xfrm>
            <a:off x="7519709" y="4190027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/>
              <a:t>124,357</a:t>
            </a:r>
            <a:endParaRPr lang="es-MX" sz="2000" b="1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0F4F4D72-C32B-2A27-3278-1063E2F87CEC}"/>
              </a:ext>
            </a:extLst>
          </p:cNvPr>
          <p:cNvSpPr txBox="1"/>
          <p:nvPr/>
        </p:nvSpPr>
        <p:spPr>
          <a:xfrm>
            <a:off x="7720814" y="522605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/>
              <a:t>297</a:t>
            </a:r>
            <a:endParaRPr lang="es-MX" sz="2000" b="1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AFE94D8A-DFBE-F3FE-FE7A-19ED95191854}"/>
              </a:ext>
            </a:extLst>
          </p:cNvPr>
          <p:cNvSpPr txBox="1"/>
          <p:nvPr/>
        </p:nvSpPr>
        <p:spPr>
          <a:xfrm>
            <a:off x="7727295" y="5644686"/>
            <a:ext cx="1182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/>
              <a:t>7.92</a:t>
            </a:r>
            <a:endParaRPr lang="es-MX" sz="2000" b="1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07D77D3F-0435-99BB-4266-A829D97F6A96}"/>
              </a:ext>
            </a:extLst>
          </p:cNvPr>
          <p:cNvSpPr txBox="1"/>
          <p:nvPr/>
        </p:nvSpPr>
        <p:spPr>
          <a:xfrm>
            <a:off x="7731354" y="640296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/>
              <a:t>244</a:t>
            </a:r>
            <a:endParaRPr lang="es-MX" sz="2000" b="1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615E4FE0-CE92-FA2F-3FBB-054933C6944F}"/>
              </a:ext>
            </a:extLst>
          </p:cNvPr>
          <p:cNvSpPr txBox="1"/>
          <p:nvPr/>
        </p:nvSpPr>
        <p:spPr>
          <a:xfrm>
            <a:off x="7708900" y="6809087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/>
              <a:t>8.66</a:t>
            </a:r>
            <a:endParaRPr lang="es-MX" sz="2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8455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17</Words>
  <Application>Microsoft Office PowerPoint</Application>
  <PresentationFormat>Personalizado</PresentationFormat>
  <Paragraphs>13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Aptos</vt:lpstr>
      <vt:lpstr>Calibri</vt:lpstr>
      <vt:lpstr>Office Theme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Iris Rodriguez</dc:creator>
  <cp:lastModifiedBy>Iris Rodriguez</cp:lastModifiedBy>
  <cp:revision>2</cp:revision>
  <dcterms:created xsi:type="dcterms:W3CDTF">2024-01-12T07:21:25Z</dcterms:created>
  <dcterms:modified xsi:type="dcterms:W3CDTF">2024-01-12T07:45:08Z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2024-01-12T00:00:00Z</vt:filetime>
  </property>
</Properties>
</file>