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56500"/>
  <p:notesSz cx="10693400" cy="75565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81" d="100"/>
          <a:sy n="81" d="100"/>
        </p:scale>
        <p:origin x="1608" y="-2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82BDA-D900-4B71-94E4-0D6F7A3D13CB}" type="datetimeFigureOut">
              <a:rPr lang="es-MX" smtClean="0"/>
              <a:t>12/01/2024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ECDC6-04B8-413C-8E58-CD5F660C3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567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ECDC6-04B8-413C-8E58-CD5F660C3A5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13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-260350"/>
            <a:ext cx="10693400" cy="75819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5DD5D4D-0EDD-F717-5C9B-FE589BE6E9E2}"/>
              </a:ext>
            </a:extLst>
          </p:cNvPr>
          <p:cNvSpPr txBox="1"/>
          <p:nvPr/>
        </p:nvSpPr>
        <p:spPr>
          <a:xfrm>
            <a:off x="6337300" y="8826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2</a:t>
            </a:r>
            <a:endParaRPr lang="es-MX" sz="28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25B9786-124E-1FDF-4D73-B07DA4C9D8A6}"/>
              </a:ext>
            </a:extLst>
          </p:cNvPr>
          <p:cNvSpPr txBox="1"/>
          <p:nvPr/>
        </p:nvSpPr>
        <p:spPr>
          <a:xfrm>
            <a:off x="279400" y="415925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JOSE ANGEL  NAMBO </a:t>
            </a:r>
            <a:endParaRPr lang="es-MX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E485A5-A56F-F89D-2CC8-BB40C7F53FC1}"/>
              </a:ext>
            </a:extLst>
          </p:cNvPr>
          <p:cNvSpPr txBox="1"/>
          <p:nvPr/>
        </p:nvSpPr>
        <p:spPr>
          <a:xfrm>
            <a:off x="7251700" y="255905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334</a:t>
            </a:r>
            <a:endParaRPr lang="es-MX" sz="20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36E0B58-B983-7B49-9AC7-FFECB3A49C34}"/>
              </a:ext>
            </a:extLst>
          </p:cNvPr>
          <p:cNvSpPr txBox="1"/>
          <p:nvPr/>
        </p:nvSpPr>
        <p:spPr>
          <a:xfrm>
            <a:off x="698500" y="547497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ABEL GONZAGA </a:t>
            </a:r>
            <a:endParaRPr lang="es-MX" sz="24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C8C8ECF-E6B9-B369-2AD2-CAA73B023259}"/>
              </a:ext>
            </a:extLst>
          </p:cNvPr>
          <p:cNvSpPr txBox="1"/>
          <p:nvPr/>
        </p:nvSpPr>
        <p:spPr>
          <a:xfrm>
            <a:off x="698500" y="667385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GUILLERMO VILLEGAS </a:t>
            </a:r>
            <a:endParaRPr lang="es-MX" sz="24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FE0D4A7-0783-27A5-63DA-632A0CA7C0E1}"/>
              </a:ext>
            </a:extLst>
          </p:cNvPr>
          <p:cNvSpPr txBox="1"/>
          <p:nvPr/>
        </p:nvSpPr>
        <p:spPr>
          <a:xfrm>
            <a:off x="7708900" y="309245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7.61</a:t>
            </a:r>
            <a:endParaRPr lang="es-MX" sz="2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18FF0C2-FB28-A5AB-A6EC-63B09AE7FCC7}"/>
              </a:ext>
            </a:extLst>
          </p:cNvPr>
          <p:cNvSpPr txBox="1"/>
          <p:nvPr/>
        </p:nvSpPr>
        <p:spPr>
          <a:xfrm>
            <a:off x="7556500" y="362585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496.32</a:t>
            </a:r>
            <a:endParaRPr lang="es-MX" sz="20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FB14D21-B4B1-60AA-833A-826695EB5718}"/>
              </a:ext>
            </a:extLst>
          </p:cNvPr>
          <p:cNvSpPr txBox="1"/>
          <p:nvPr/>
        </p:nvSpPr>
        <p:spPr>
          <a:xfrm>
            <a:off x="7519709" y="4190027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124,357</a:t>
            </a:r>
            <a:endParaRPr lang="es-MX" sz="20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4F4D72-C32B-2A27-3278-1063E2F87CEC}"/>
              </a:ext>
            </a:extLst>
          </p:cNvPr>
          <p:cNvSpPr txBox="1"/>
          <p:nvPr/>
        </p:nvSpPr>
        <p:spPr>
          <a:xfrm>
            <a:off x="7720814" y="522605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297</a:t>
            </a:r>
            <a:endParaRPr lang="es-MX" sz="20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FE94D8A-DFBE-F3FE-FE7A-19ED95191854}"/>
              </a:ext>
            </a:extLst>
          </p:cNvPr>
          <p:cNvSpPr txBox="1"/>
          <p:nvPr/>
        </p:nvSpPr>
        <p:spPr>
          <a:xfrm>
            <a:off x="7727295" y="5644686"/>
            <a:ext cx="1182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7.92</a:t>
            </a:r>
            <a:endParaRPr lang="es-MX" sz="20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7D77D3F-0435-99BB-4266-A829D97F6A96}"/>
              </a:ext>
            </a:extLst>
          </p:cNvPr>
          <p:cNvSpPr txBox="1"/>
          <p:nvPr/>
        </p:nvSpPr>
        <p:spPr>
          <a:xfrm>
            <a:off x="7731354" y="640296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244</a:t>
            </a:r>
            <a:endParaRPr lang="es-MX" sz="20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15E4FE0-CE92-FA2F-3FBB-054933C6944F}"/>
              </a:ext>
            </a:extLst>
          </p:cNvPr>
          <p:cNvSpPr txBox="1"/>
          <p:nvPr/>
        </p:nvSpPr>
        <p:spPr>
          <a:xfrm>
            <a:off x="7708900" y="6809087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8.66</a:t>
            </a:r>
            <a:endParaRPr lang="es-MX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45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17</Words>
  <Application>Microsoft Office PowerPoint</Application>
  <PresentationFormat>Personalizado</PresentationFormat>
  <Paragraphs>13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Aptos</vt:lpstr>
      <vt:lpstr>Calibri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Iris Rodriguez</dc:creator>
  <cp:lastModifiedBy>Iris Rodriguez</cp:lastModifiedBy>
  <cp:revision>2</cp:revision>
  <dcterms:created xsi:type="dcterms:W3CDTF">2024-01-12T07:21:25Z</dcterms:created>
  <dcterms:modified xsi:type="dcterms:W3CDTF">2024-01-12T07:45:08Z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2024-01-12T00:00:00Z</vt:filetime>
  </property>
</Properties>
</file>