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59" d="100"/>
          <a:sy n="59" d="100"/>
        </p:scale>
        <p:origin x="78" y="1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B7B70B-373F-0063-97D1-ECA4F0AA33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A7FA718-3C22-B424-6A4D-4EC95BAEFF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CF73A78-4BD5-2521-59BC-BD25B614B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D48B1-07BD-468D-8415-FA6DCB2BD42A}" type="datetimeFigureOut">
              <a:rPr lang="es-MX" smtClean="0"/>
              <a:t>10/02/2024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A54721D-FD7C-9806-17DC-45473EDE2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E4F6477-D3FC-B124-A78E-30987CD5F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519C8-57E5-48D2-97D3-6D4C06F385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8205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8F2B34-2EE0-C781-219E-8A203C8EA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B173D32-6517-56E5-338C-4FB54462DA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BB8337C-4397-4644-D384-132F5F069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D48B1-07BD-468D-8415-FA6DCB2BD42A}" type="datetimeFigureOut">
              <a:rPr lang="es-MX" smtClean="0"/>
              <a:t>10/02/2024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F5AA6E2-1A03-8E92-695A-766DD86A6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1D786AE-30A6-19C3-15E0-63CA405F3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519C8-57E5-48D2-97D3-6D4C06F385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9783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0DBE894-8BD0-63BD-E413-53C6324B41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AD0CA03-74C2-6B68-1BD4-29FFD5C2DA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D80A9FE-2382-1DD6-E7C4-9E9F2DEE1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D48B1-07BD-468D-8415-FA6DCB2BD42A}" type="datetimeFigureOut">
              <a:rPr lang="es-MX" smtClean="0"/>
              <a:t>10/02/2024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5C1F054-FF14-5E77-B01C-FCEB3B990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AA6462-4A2C-6271-AEB6-F89AE5C16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519C8-57E5-48D2-97D3-6D4C06F385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6417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46545D-A1FE-B57C-FD82-F1B5A1B4B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A3D4745-478D-65AA-B2CA-255DE9CE7C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CEBB33F-67C2-3E2A-6984-D99F2A555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D48B1-07BD-468D-8415-FA6DCB2BD42A}" type="datetimeFigureOut">
              <a:rPr lang="es-MX" smtClean="0"/>
              <a:t>10/02/2024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D7D0A1E-9691-5EC5-25EB-500C69F5D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4F58053-1204-5C6B-71C2-D9823162A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519C8-57E5-48D2-97D3-6D4C06F385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7360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5F6695-B9D5-34F3-D3F9-17D14AC4C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B9020FB-55AA-5CF1-C01D-856B38BD5C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D5A998-FB3E-80C3-77AD-B7BBC178B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D48B1-07BD-468D-8415-FA6DCB2BD42A}" type="datetimeFigureOut">
              <a:rPr lang="es-MX" smtClean="0"/>
              <a:t>10/02/2024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877B841-60D0-802B-D357-9C8C32536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BB8B08A-0F95-4595-E3A9-858BBD280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519C8-57E5-48D2-97D3-6D4C06F385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23362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079DBE-0EE2-6EC8-327D-FC8047D37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7E10C50-B638-067E-873F-1223BA4FB6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A39E987-9081-0053-D44A-648BC82B08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E61F34E-D025-E1FF-1DD6-D9F810E2C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D48B1-07BD-468D-8415-FA6DCB2BD42A}" type="datetimeFigureOut">
              <a:rPr lang="es-MX" smtClean="0"/>
              <a:t>10/02/2024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5FFBD9C-2667-17F1-3F06-075C713C8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7D4A19F-949E-5115-9D4F-F27284C96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519C8-57E5-48D2-97D3-6D4C06F385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5993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B6B116-6AE8-6341-D2BE-2CCE400C5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C4C4AC8-C129-9B9C-47BC-37C446B92A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926A4D6-9B37-A68D-97D0-CCBA83DAE3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CB67C85-6DFD-1C36-FEDB-AE87BC4FFA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76AC848-F5D8-46F6-0D75-81F506E371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872FF58-48E5-D47D-2224-5F11C5BC1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D48B1-07BD-468D-8415-FA6DCB2BD42A}" type="datetimeFigureOut">
              <a:rPr lang="es-MX" smtClean="0"/>
              <a:t>10/02/2024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A9E8D2A-9E94-C6AB-E833-A2F8BC77B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F4F2872-5491-CF00-4252-E766726AD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519C8-57E5-48D2-97D3-6D4C06F385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4157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88A9C4-D70A-F20A-96D5-B33458A16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F4C421F-ECD1-33A0-CE8B-78378C5DF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D48B1-07BD-468D-8415-FA6DCB2BD42A}" type="datetimeFigureOut">
              <a:rPr lang="es-MX" smtClean="0"/>
              <a:t>10/02/2024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5181014-6C44-EAE4-1A80-2B1FC60D9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0E4BC70-4D2B-9E9A-209D-C282C7C8A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519C8-57E5-48D2-97D3-6D4C06F385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2069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05F09B5-1976-EDFE-BA62-924878E71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D48B1-07BD-468D-8415-FA6DCB2BD42A}" type="datetimeFigureOut">
              <a:rPr lang="es-MX" smtClean="0"/>
              <a:t>10/02/2024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FDB2A73-05BC-DE64-DD70-DC4DA7846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3520FF2-3C8E-D87E-AE09-AD8D691CA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519C8-57E5-48D2-97D3-6D4C06F385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5355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5AB6CB-9133-23E1-654D-C661AE6DC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72D8632-64B0-A093-EBBD-F7CAA536A6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E59DCA7-246C-2BC1-C88B-88D8EE8CA2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9B87004-BFF9-D6D1-8C00-338018394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D48B1-07BD-468D-8415-FA6DCB2BD42A}" type="datetimeFigureOut">
              <a:rPr lang="es-MX" smtClean="0"/>
              <a:t>10/02/2024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61D4628-666D-E096-742D-B79C6D75B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25BB6BE-43C2-AE8D-4E53-A115F1338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519C8-57E5-48D2-97D3-6D4C06F385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5884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723225-EA5D-128F-1550-8C7069498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AE77AED-54B1-1DE6-224D-04A8B9ECD4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407E505-7F5A-1638-5939-E555AE5EDA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58EADE4-DE8F-0515-2B91-49F25469F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D48B1-07BD-468D-8415-FA6DCB2BD42A}" type="datetimeFigureOut">
              <a:rPr lang="es-MX" smtClean="0"/>
              <a:t>10/02/2024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8C1EDC8-9BDC-3A0F-89C1-C922F9351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417BFA3-0E7B-BB59-6305-F9942E973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519C8-57E5-48D2-97D3-6D4C06F385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3626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73B9B26-F583-3B7E-A95D-5AE6BD161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FC403C2-E0DB-2D17-4683-25FA1B1CBF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EEC73A-88A4-109C-FCF9-658EBDAD39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03D48B1-07BD-468D-8415-FA6DCB2BD42A}" type="datetimeFigureOut">
              <a:rPr lang="es-MX" smtClean="0"/>
              <a:t>10/02/2024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B5004A5-4670-E401-F56E-2A71ECD818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2E8644-DD1F-6786-D1DD-40F2BA2B66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F6519C8-57E5-48D2-97D3-6D4C06F385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1153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F9900BBE-A31F-11F1-39FD-3750D176CA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9750" y="0"/>
            <a:ext cx="8572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126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9DFBB2FF-9BFB-A8D2-F63F-B192734B7E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9750" y="0"/>
            <a:ext cx="8572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1049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Cinepolis Zinacantepec</dc:creator>
  <cp:lastModifiedBy>Cinepolis Zinacantepec</cp:lastModifiedBy>
  <cp:revision>1</cp:revision>
  <dcterms:created xsi:type="dcterms:W3CDTF">2024-02-10T20:38:47Z</dcterms:created>
  <dcterms:modified xsi:type="dcterms:W3CDTF">2024-02-10T21:01:12Z</dcterms:modified>
</cp:coreProperties>
</file>