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7B70B-373F-0063-97D1-ECA4F0AA3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7FA718-3C22-B424-6A4D-4EC95BAEF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F73A78-4BD5-2521-59BC-BD25B614B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54721D-FD7C-9806-17DC-45473ED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4F6477-D3FC-B124-A78E-30987CD5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20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8F2B34-2EE0-C781-219E-8A203C8E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173D32-6517-56E5-338C-4FB54462D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B8337C-4397-4644-D384-132F5F06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5AA6E2-1A03-8E92-695A-766DD86A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D786AE-30A6-19C3-15E0-63CA405F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78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DBE894-8BD0-63BD-E413-53C6324B4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D0CA03-74C2-6B68-1BD4-29FFD5C2D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80A9FE-2382-1DD6-E7C4-9E9F2DEE1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1F054-FF14-5E77-B01C-FCEB3B99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AA6462-4A2C-6271-AEB6-F89AE5C1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641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545D-A1FE-B57C-FD82-F1B5A1B4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3D4745-478D-65AA-B2CA-255DE9CE7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EBB33F-67C2-3E2A-6984-D99F2A555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7D0A1E-9691-5EC5-25EB-500C69F5D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F58053-1204-5C6B-71C2-D9823162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36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F6695-B9D5-34F3-D3F9-17D14AC4C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9020FB-55AA-5CF1-C01D-856B38BD5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D5A998-FB3E-80C3-77AD-B7BBC178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77B841-60D0-802B-D357-9C8C32536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B8B08A-0F95-4595-E3A9-858BBD28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36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79DBE-0EE2-6EC8-327D-FC8047D37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E10C50-B638-067E-873F-1223BA4FB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39E987-9081-0053-D44A-648BC82B0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61F34E-D025-E1FF-1DD6-D9F810E2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FFBD9C-2667-17F1-3F06-075C713C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D4A19F-949E-5115-9D4F-F27284C9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599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6B116-6AE8-6341-D2BE-2CCE400C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4C4AC8-C129-9B9C-47BC-37C446B92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26A4D6-9B37-A68D-97D0-CCBA83DAE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CB67C85-6DFD-1C36-FEDB-AE87BC4FF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6AC848-F5D8-46F6-0D75-81F506E37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872FF58-48E5-D47D-2224-5F11C5BC1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9E8D2A-9E94-C6AB-E833-A2F8BC77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4F2872-5491-CF00-4252-E766726AD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15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88A9C4-D70A-F20A-96D5-B33458A16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4C421F-ECD1-33A0-CE8B-78378C5DF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5181014-6C44-EAE4-1A80-2B1FC60D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E4BC70-4D2B-9E9A-209D-C282C7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06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05F09B5-1976-EDFE-BA62-924878E7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DB2A73-05BC-DE64-DD70-DC4DA7846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520FF2-3C8E-D87E-AE09-AD8D691C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35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AB6CB-9133-23E1-654D-C661AE6DC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2D8632-64B0-A093-EBBD-F7CAA536A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59DCA7-246C-2BC1-C88B-88D8EE8CA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B87004-BFF9-D6D1-8C00-338018394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1D4628-666D-E096-742D-B79C6D75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5BB6BE-43C2-AE8D-4E53-A115F133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88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723225-EA5D-128F-1550-8C7069498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E77AED-54B1-1DE6-224D-04A8B9ECD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07E505-7F5A-1638-5939-E555AE5ED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8EADE4-DE8F-0515-2B91-49F25469F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C1EDC8-9BDC-3A0F-89C1-C922F935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17BFA3-0E7B-BB59-6305-F9942E97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62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73B9B26-F583-3B7E-A95D-5AE6BD161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C403C2-E0DB-2D17-4683-25FA1B1CB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EEC73A-88A4-109C-FCF9-658EBDAD3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3D48B1-07BD-468D-8415-FA6DCB2BD42A}" type="datetimeFigureOut">
              <a:rPr lang="es-MX" smtClean="0"/>
              <a:t>10/02/2024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5004A5-4670-E401-F56E-2A71ECD81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2E8644-DD1F-6786-D1DD-40F2BA2B6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6519C8-57E5-48D2-97D3-6D4C06F385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15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9900BBE-A31F-11F1-39FD-3750D176C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2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FBB2FF-9BFB-A8D2-F63F-B192734B7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04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Zinacantepec</dc:creator>
  <cp:lastModifiedBy>Cinepolis Zinacantepec</cp:lastModifiedBy>
  <cp:revision>1</cp:revision>
  <dcterms:created xsi:type="dcterms:W3CDTF">2024-02-10T20:38:47Z</dcterms:created>
  <dcterms:modified xsi:type="dcterms:W3CDTF">2024-02-10T21:01:12Z</dcterms:modified>
</cp:coreProperties>
</file>