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78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229064-46F3-9540-FA84-83C58C081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1FF48F3-DDFC-E879-6BD7-FFA3979AA7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29F29E-8859-CC7C-700A-519CC5F9F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7804-1522-4101-B9BD-CACBBF8FB6F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5D8136-E450-16AB-846E-E42A3A76A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70ED08-D979-F53B-6087-4596A3E49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3725-D4DE-4092-8ABE-E0FB21C9AA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963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2BD242-19EC-7E22-B85C-A551937B7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816A48B-457A-D237-E9F9-AE6B08D93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5F86D3-75D4-54AD-C482-6CDB69EE1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7804-1522-4101-B9BD-CACBBF8FB6F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72A72A-593A-550B-F01C-14F5CE836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90F109-8A8F-AB4E-01D7-392971758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3725-D4DE-4092-8ABE-E0FB21C9AA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7123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573E24F-E42D-ED48-467C-1B0011CBA0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CFA26C-60E5-648F-67A6-76C8A64B43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EAB7B3-D2F2-EDE9-9B94-308BD6BBD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7804-1522-4101-B9BD-CACBBF8FB6F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7CCC87-25FD-1A2A-2A15-D51362D2B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310DBE-184C-C42D-BBD7-E9EA6AF24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3725-D4DE-4092-8ABE-E0FB21C9AA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4491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45FE0E-CC20-C0A8-7ED9-1D907F998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B0AC29-F2DB-AC29-56C6-E0B164984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507387-9AA5-9F62-F309-4C4C1EF68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7804-1522-4101-B9BD-CACBBF8FB6F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334946-0F52-3384-17CB-A5BDAFB25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C3D1CC-C833-17AB-D6A5-DA9125D25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3725-D4DE-4092-8ABE-E0FB21C9AA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30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A2345D-EE7D-D92B-0BF8-D1C98A347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B3D70F-F4CA-1E57-75C1-944ACB087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9FC7EF-06B3-3A8E-3C22-ABF4BCDC5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7804-1522-4101-B9BD-CACBBF8FB6F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87119F-D64B-AE99-7DBB-E5F75220D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353E9A-5296-67D3-19A1-380A18E82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3725-D4DE-4092-8ABE-E0FB21C9AA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807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4270E0-19EF-9621-11C3-78C133E23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AFE791-C209-C308-2AD2-4281D369B3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4DDF1AB-273E-69A6-979C-0BAD6B6C61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0D5575-9136-6F54-976B-F4F9C48B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7804-1522-4101-B9BD-CACBBF8FB6F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66965ED-49F9-4F00-6A50-3A105FAA5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457E7E-E8C6-A0B0-3E7A-6C40B41EA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3725-D4DE-4092-8ABE-E0FB21C9AA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9754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8E60E5-B38F-818C-BC16-361C4C7F4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6F2174-EFEE-D425-282A-435CE4BC3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C2AF500-56C0-5792-19ED-DE36C33DE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317D762-648C-CD7B-5C3B-445A7014B4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6DF548C-8803-FDE1-6CEA-09AF876BFA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79D2056-B830-2907-F911-7E98701C4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7804-1522-4101-B9BD-CACBBF8FB6F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F7ECBD8-309B-48BE-B866-1CE259FA1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F276442-4233-F96C-3903-2DC033BEE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3725-D4DE-4092-8ABE-E0FB21C9AA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9137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3D041F-B6E4-4454-16DF-95EC73BC4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8C3CB35-62AA-0FD5-F567-C2085BD71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7804-1522-4101-B9BD-CACBBF8FB6F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5730884-E32D-358E-265D-3BA5B34A4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81BFB88-805E-071B-74A8-55922636B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3725-D4DE-4092-8ABE-E0FB21C9AA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864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9F7EB56-5104-01E0-BC75-BB678A9F3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7804-1522-4101-B9BD-CACBBF8FB6F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297C642-765F-F622-A519-674C407A6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2E0CE14-F1F1-FE41-7F4C-BA65311BF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3725-D4DE-4092-8ABE-E0FB21C9AA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5344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2E9AE3-561D-93A1-8910-451D1295B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952B8D-CBCD-4D90-6825-99413F5F4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1BC36DC-292A-0046-4C5D-FD9C14775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2FD7326-ADEC-52F6-670C-D910827CB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7804-1522-4101-B9BD-CACBBF8FB6F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E3FF896-DAF4-3616-0AF8-A952D9237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F68D8B-1277-0292-766F-7B3BAF059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3725-D4DE-4092-8ABE-E0FB21C9AA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6625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5B4684-1933-2161-C3FB-79E4A763D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E1D1B57-4048-9BE4-195D-AC5E51D95C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18E1633-5121-EC42-B5A1-355CE0F183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523E08-6F31-1A1F-3E42-11DD65061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7804-1522-4101-B9BD-CACBBF8FB6F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B67087B-B37F-6492-A095-233974006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720588-F284-1A5B-7855-327894ABB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3725-D4DE-4092-8ABE-E0FB21C9AA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1116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D12BA36-6C40-B4FA-8D17-6E10DE56B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73CF6D-FC44-25FD-A40E-1142089DA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04BE41-0E6C-FBF9-A6CF-EA4EEBD14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067804-1522-4101-B9BD-CACBBF8FB6F9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D7228B-04D7-8155-6F2E-3F010BDBC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6EDEB9-480F-2C4A-6676-25240E7F37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503725-D4DE-4092-8ABE-E0FB21C9AA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0807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43DE148-0B37-049C-CBE6-92F46EED25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411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E185529-F784-FB86-D256-6ABAF45319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8680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Zinacantepec</dc:creator>
  <cp:lastModifiedBy>Cinepolis Zinacantepec</cp:lastModifiedBy>
  <cp:revision>1</cp:revision>
  <dcterms:created xsi:type="dcterms:W3CDTF">2024-02-10T21:02:01Z</dcterms:created>
  <dcterms:modified xsi:type="dcterms:W3CDTF">2024-02-10T21:23:42Z</dcterms:modified>
</cp:coreProperties>
</file>