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EDF46-B080-38DD-A7C0-F34239362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F9020A-B8DF-8A6D-6945-42769FBE8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EF174B-EE4A-299A-1A03-4C8FB445A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C531AB-23A0-309C-CF9D-8C273D26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62E059-5190-9F3D-5062-0CF6769CD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204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6F462-C506-04B7-D707-8AA7ADDF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6A59D2-FCDB-05C1-12EB-1A7B51185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DB7BD1-390E-DCF2-8010-4FC4355A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A919EB-2699-CF18-A361-532F900E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D38B1F-F4CD-25E9-0C2B-E954812B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46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7CEF3F-7DE4-C251-1D12-915642BF0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D70BB1-5125-7833-D872-655C730F4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32C687-FFBB-548C-5EAC-1774E573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BBD301-37F7-82CA-4FF5-215108245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E94093-4D2C-51AF-A178-1A3AF258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68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7EE80-4162-4116-0761-32F8AEA4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C46371-32EF-8728-4412-C65B7466E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19FF6F-24F7-C977-529B-C3FE8F136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D160CD-D005-E28B-1C1B-DE4792EE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5DCBD5-FB50-2628-4ACD-715FD8BE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85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6B8EF-69B0-0309-775C-F165C51A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E81DA9-CC6C-1111-6BA4-F159B28BD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C12A74-8846-5322-A286-F230F508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B861E0-4473-E1A1-B5AB-8AB0CA6E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F9843-65CC-4C2C-4FFC-6A6D27B8D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66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949B2-EA83-2C66-06F2-936E626F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74BAEA-1396-9C45-473F-1DA2EDA34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9C6474-BB50-AB70-0449-3AE8FB055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B0078F-DC3C-31AE-C404-5232A7A4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B45720-819F-BC05-7A12-EDC28D256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3516EA-D124-C4A8-2BA5-C36F36F7E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70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3C143-DF77-901A-178A-C06EDA4C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2535AA-9DFE-30B8-C0C5-02343873D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BDFC71-2B16-5673-95F4-86DB5541F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B7BE56-A25C-D273-A7FA-FD72CC171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56FEB8-D35E-D1B7-EAC5-565F1ADC6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9E8D5A-4F99-04A9-D2DD-2AE94E73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165F43-53CC-694F-6044-792F3C3C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E23F8B-8160-E7B5-0657-164FE274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659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9CC2B-1FC0-6670-2AE4-09B167DC5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64DB4D-775A-C291-E704-D61DEDC6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69A902-890C-9E29-CA94-E142CB765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C27DC9-2808-797C-CCF2-14AFF5EB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787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504BC27-8B3B-CB6A-2DF1-ED7E0668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E9DC0F5-127B-7D88-5E8A-75B40D16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0C8D07-4263-B094-7688-B222789A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47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559D7-C0BB-493D-A6DC-340CAC86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C2EEBD-FD19-D35F-014E-D11AA72A3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8A03DC-CEA1-AA53-9B2F-B4B0A2A9D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60D5D1-9E9D-03F2-D42B-8A811C28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00A0A5-3E06-36D9-3063-D91AEFAA4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007DCB-00EA-9B05-8AD6-5E0F50B2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046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64E3E-9CC3-3682-C124-4CCB70284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3AC3C2-2BB3-E0F9-3948-FA0690B1A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24B977-A9AF-9C3B-5F90-3849E5E19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C755CE-32AD-D788-D90E-D3899B82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EA67AC-B475-E4F6-8622-ED344EC0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E0D56A-FFE0-0F9C-61E6-D828084D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67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E77796-67E4-96AA-C655-BF4BD1CE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2125EE-76B2-CA94-4B95-CA89897BA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09F56E-5AFB-8BB6-0EB3-74C908D6C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62E0E1-4BD0-44A1-9421-CF91749E594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C3A549-CC93-FF04-CF32-F858D3A56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7931CB-81B6-B26D-19FD-837F174FB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FE776C-4F53-45FB-A1E3-E2D2D8BE8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4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9C62C74-C14B-298E-1227-219398B25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2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Zinacantepec</dc:creator>
  <cp:lastModifiedBy>Cinepolis Zinacantepec</cp:lastModifiedBy>
  <cp:revision>1</cp:revision>
  <dcterms:created xsi:type="dcterms:W3CDTF">2024-02-10T21:49:03Z</dcterms:created>
  <dcterms:modified xsi:type="dcterms:W3CDTF">2024-02-10T21:49:45Z</dcterms:modified>
</cp:coreProperties>
</file>