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BE4EB-A773-47CB-CE04-38ECAC3B4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F95C53-2A6A-B93E-AF4C-BF92B9E11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6CEB08-F3DA-2157-A2AB-F8EEE0B4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F0D7A9-C0BB-131A-D3AE-908EC067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BD57DB-4A85-C8A1-D08C-A77F4213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992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8CA3C-B2D5-2336-6483-DFD0348E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B6B924-EF24-9BA3-79BF-637F7B47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FF8766-A289-B0BD-F0AA-D644903F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4FA281-576E-DD85-0795-2749C235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175775-1291-A966-91AB-C648879B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1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FA1780-BA97-1C9B-3DBD-846EC2CB0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5C7251-9A7D-F150-73DD-4CE1B5950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BB7D9B-CC25-E77C-D666-CBB32ABD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21CFD0-DC61-73EF-3118-3BF79160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17EECD-CC35-3766-50E8-206F8D3D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42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5EE6F-114B-9ECA-28E3-F104E741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B94AD2-B57E-F30B-5D71-0DE214554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0DBE46-95D2-83DF-51E8-8DB9E54A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245AD-8652-D747-BD1C-38762686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239F91-7DB3-5DBA-C401-EAAFAB12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9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A2132-EEE6-0ADF-060F-CA75D1A7F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114822-6FF2-1B54-320F-31DC6CC3B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13873-0494-A153-F8C7-15E58517D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6529AB-7E90-4654-6D62-F3262EEC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363EF9-F9A1-5CC4-5EF9-79AB23A1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21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94B8-0D88-A1CC-9ADC-9608635D3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970BB-4F0F-9F75-EC97-72B183FB5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10910B-E0E7-2DFB-BEBE-4F1FA097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C50753-CA50-58C4-ABE1-5A6C2004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ACB2BD-8C32-2633-98A5-85856FD5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7012AE-CA79-A086-49DB-25CD8A3B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43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BC564-D345-EBDD-5957-6057B5B0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01D737-83FE-0C86-BF9F-C5EE3D3FD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C426BC-D6F3-4691-E9ED-6284FAEA5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3661BC-0552-6E72-F694-CEDE3B848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98DC0F-A8B9-1413-8DB0-52FA8E8B8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D0B2BC-1C1F-665D-AB09-993224C7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C03644-1F49-0859-3103-EA288DF0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F85608-DE26-1FA7-5643-BECCA05D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83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9D02A-5BA1-B049-CA8A-1405F8690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93835D-02EE-D726-8EBD-0FABB12FD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BEC8E0-A656-7666-9F8F-690B4AFF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1E248E-DBA7-6F7A-A3B1-B836227C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27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320B50-9948-70A4-C189-EF316EFF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23377FC-2835-A7D7-BBBF-9E472738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A072AB-37E0-D093-2DDB-92683022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597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E6444-9948-4E11-EE46-4D3610DA6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23098E-75B7-E18D-B6A0-A6FCD2910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AAB476-BF00-BE52-DFE2-B3B69EB53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15DD53-F765-8F48-6A3A-2A9738C4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C80677-E09E-4346-4B91-2ECBF0AB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5371D2-299C-F564-9794-0A4EDFE2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55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38615-429D-35FD-04E0-CFB866F6F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631730-76B2-9AD2-05E9-6D2AF3D81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CB4E4C-BD06-890B-1EDC-5A36AE0CD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68179E-6B49-605E-D9B9-CF289BCC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60407E-6CD5-1219-D6AC-3E0F30112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4961C7-371A-AA2D-242E-2E45B217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09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4D52BF-2BC3-FB35-F7CD-4B4C0E6E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B79C80-1D7D-E99C-B6F8-FD66220A5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7DF7C-6A80-AA3E-1660-7DDD78393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C7C94-CC18-01B0-BA12-F94D5EC65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1AA409-6048-32BB-9BEE-C01A4EDD8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52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BD6F398-8552-8B76-7C8D-A05D6511E3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77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romero landin</dc:creator>
  <cp:lastModifiedBy>mauricio romero landin</cp:lastModifiedBy>
  <cp:revision>1</cp:revision>
  <dcterms:created xsi:type="dcterms:W3CDTF">2024-02-11T08:00:40Z</dcterms:created>
  <dcterms:modified xsi:type="dcterms:W3CDTF">2024-02-11T08:02:22Z</dcterms:modified>
</cp:coreProperties>
</file>