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ABE4EB-A773-47CB-CE04-38ECAC3B47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F95C53-2A6A-B93E-AF4C-BF92B9E11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6CEB08-F3DA-2157-A2AB-F8EEE0B4F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2B82-75D2-42F5-AF4B-DE2FD0D812BD}" type="datetimeFigureOut">
              <a:rPr lang="es-MX" smtClean="0"/>
              <a:t>11/02/2024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F0D7A9-C0BB-131A-D3AE-908EC0672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BD57DB-4A85-C8A1-D08C-A77F42133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5592-67E6-400C-B763-84C2D034AE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9920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78CA3C-B2D5-2336-6483-DFD0348E9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0B6B924-EF24-9BA3-79BF-637F7B479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FF8766-A289-B0BD-F0AA-D644903F4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2B82-75D2-42F5-AF4B-DE2FD0D812BD}" type="datetimeFigureOut">
              <a:rPr lang="es-MX" smtClean="0"/>
              <a:t>11/02/2024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4FA281-576E-DD85-0795-2749C235F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175775-1291-A966-91AB-C648879B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5592-67E6-400C-B763-84C2D034AE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91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9FA1780-BA97-1C9B-3DBD-846EC2CB06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25C7251-9A7D-F150-73DD-4CE1B5950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BB7D9B-CC25-E77C-D666-CBB32ABD9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2B82-75D2-42F5-AF4B-DE2FD0D812BD}" type="datetimeFigureOut">
              <a:rPr lang="es-MX" smtClean="0"/>
              <a:t>11/02/2024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21CFD0-DC61-73EF-3118-3BF79160B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17EECD-CC35-3766-50E8-206F8D3DC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5592-67E6-400C-B763-84C2D034AE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442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5EE6F-114B-9ECA-28E3-F104E7415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B94AD2-B57E-F30B-5D71-0DE214554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0DBE46-95D2-83DF-51E8-8DB9E54A5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2B82-75D2-42F5-AF4B-DE2FD0D812BD}" type="datetimeFigureOut">
              <a:rPr lang="es-MX" smtClean="0"/>
              <a:t>11/02/2024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F245AD-8652-D747-BD1C-387626868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239F91-7DB3-5DBA-C401-EAAFAB129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5592-67E6-400C-B763-84C2D034AE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492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0A2132-EEE6-0ADF-060F-CA75D1A7F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114822-6FF2-1B54-320F-31DC6CC3B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613873-0494-A153-F8C7-15E58517D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2B82-75D2-42F5-AF4B-DE2FD0D812BD}" type="datetimeFigureOut">
              <a:rPr lang="es-MX" smtClean="0"/>
              <a:t>11/02/2024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6529AB-7E90-4654-6D62-F3262EEC1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363EF9-F9A1-5CC4-5EF9-79AB23A1B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5592-67E6-400C-B763-84C2D034AE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321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0794B8-0D88-A1CC-9ADC-9608635D3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B970BB-4F0F-9F75-EC97-72B183FB52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E10910B-E0E7-2DFB-BEBE-4F1FA097DA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C50753-CA50-58C4-ABE1-5A6C2004C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2B82-75D2-42F5-AF4B-DE2FD0D812BD}" type="datetimeFigureOut">
              <a:rPr lang="es-MX" smtClean="0"/>
              <a:t>11/02/2024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1ACB2BD-8C32-2633-98A5-85856FD50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7012AE-CA79-A086-49DB-25CD8A3B2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5592-67E6-400C-B763-84C2D034AE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8430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1BC564-D345-EBDD-5957-6057B5B07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501D737-83FE-0C86-BF9F-C5EE3D3FD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9C426BC-D6F3-4691-E9ED-6284FAEA5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D3661BC-0552-6E72-F694-CEDE3B8482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398DC0F-A8B9-1413-8DB0-52FA8E8B8C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4D0B2BC-1C1F-665D-AB09-993224C78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2B82-75D2-42F5-AF4B-DE2FD0D812BD}" type="datetimeFigureOut">
              <a:rPr lang="es-MX" smtClean="0"/>
              <a:t>11/02/2024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9C03644-1F49-0859-3103-EA288DF0F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3F85608-DE26-1FA7-5643-BECCA05D9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5592-67E6-400C-B763-84C2D034AE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383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09D02A-5BA1-B049-CA8A-1405F8690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093835D-02EE-D726-8EBD-0FABB12FD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2B82-75D2-42F5-AF4B-DE2FD0D812BD}" type="datetimeFigureOut">
              <a:rPr lang="es-MX" smtClean="0"/>
              <a:t>11/02/2024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7BEC8E0-A656-7666-9F8F-690B4AFFB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D1E248E-DBA7-6F7A-A3B1-B836227CC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5592-67E6-400C-B763-84C2D034AE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7273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8320B50-9948-70A4-C189-EF316EFF6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2B82-75D2-42F5-AF4B-DE2FD0D812BD}" type="datetimeFigureOut">
              <a:rPr lang="es-MX" smtClean="0"/>
              <a:t>11/02/2024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23377FC-2835-A7D7-BBBF-9E472738E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5A072AB-37E0-D093-2DDB-926830220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5592-67E6-400C-B763-84C2D034AE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0597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0E6444-9948-4E11-EE46-4D3610DA6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23098E-75B7-E18D-B6A0-A6FCD2910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AAB476-BF00-BE52-DFE2-B3B69EB53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15DD53-F765-8F48-6A3A-2A9738C47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2B82-75D2-42F5-AF4B-DE2FD0D812BD}" type="datetimeFigureOut">
              <a:rPr lang="es-MX" smtClean="0"/>
              <a:t>11/02/2024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7C80677-E09E-4346-4B91-2ECBF0ABE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5371D2-299C-F564-9794-0A4EDFE27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5592-67E6-400C-B763-84C2D034AE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5556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A38615-429D-35FD-04E0-CFB866F6F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7631730-76B2-9AD2-05E9-6D2AF3D81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7CB4E4C-BD06-890B-1EDC-5A36AE0CD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68179E-6B49-605E-D9B9-CF289BCC9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2B82-75D2-42F5-AF4B-DE2FD0D812BD}" type="datetimeFigureOut">
              <a:rPr lang="es-MX" smtClean="0"/>
              <a:t>11/02/2024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60407E-6CD5-1219-D6AC-3E0F30112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64961C7-371A-AA2D-242E-2E45B217D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5592-67E6-400C-B763-84C2D034AE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209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94D52BF-2BC3-FB35-F7CD-4B4C0E6EC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2B79C80-1D7D-E99C-B6F8-FD66220A5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87DF7C-6A80-AA3E-1660-7DDD78393C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02B82-75D2-42F5-AF4B-DE2FD0D812BD}" type="datetimeFigureOut">
              <a:rPr lang="es-MX" smtClean="0"/>
              <a:t>11/02/2024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EC7C94-CC18-01B0-BA12-F94D5EC65C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1AA409-6048-32BB-9BEE-C01A4EDD8F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95592-67E6-400C-B763-84C2D034AE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552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DF3663DC-FD79-712B-CA5C-1266B35E7C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8778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mauricio romero landin</dc:creator>
  <cp:lastModifiedBy>mauricio romero landin</cp:lastModifiedBy>
  <cp:revision>2</cp:revision>
  <dcterms:created xsi:type="dcterms:W3CDTF">2024-02-11T08:00:40Z</dcterms:created>
  <dcterms:modified xsi:type="dcterms:W3CDTF">2024-02-11T08:04:12Z</dcterms:modified>
</cp:coreProperties>
</file>