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50686-11E8-79D9-380A-C0E687F8E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769FB6-7C83-E343-E458-5F7B238C3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EE45A7-74B5-4533-0C7E-B0773BF8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FC7967-5C9E-56F8-F1D4-103AF17B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E5E565-0C13-C5F9-493B-1060DD08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90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C31BF-CD9A-97A9-BC47-6EF695A4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9744B1-04B1-F6F5-DFF2-5BBECD16E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05CB22-0091-A088-3EF5-1B90828F0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D45AA3-D5FB-64B5-69A4-AE536DE0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C7C162-4778-C377-4CE0-3F76DB10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05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6A6438-42E9-8E5F-71B8-998791DB6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1AB2EF-AB4A-6C12-41CF-F8AFAE23B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D264F5-2D56-99D2-3BDA-8A40684D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298F97-BE73-732C-093A-B3757E3E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7C1F71-41A2-E36B-2B13-476517E1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01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8942F-B4FB-A361-B5A0-A98B4B30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5BF6F5-2FDA-43BF-E56D-5983F0BB1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3E8538-474F-A45D-10FD-8EBB2FEFD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393403-A57D-784C-0FC1-7E7FD383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712D88-05D7-26A8-09DB-796E02A5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16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835E2-E19E-1B16-CE69-82269B1E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47DA0D-B10E-FC47-9A7C-E9A90776B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DC96F7-B621-7AD4-3547-0B22253F9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FA3AC9-25DD-7713-DCBF-884F6DC6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BD9005-D487-916A-8E4D-3ECD8756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02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A607C-E6BF-78E6-2BC6-474E566B9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87ED1E-D814-4BEA-ED14-5F3B5018C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019763-51EB-CF53-135C-AF93BD859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57F768-42AD-57D0-113E-290D5A26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BEBB83-B6D1-6021-69E8-CD95663B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DD4C-86AD-ADFC-3283-1CF5A3614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17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B6403-57F9-F535-DB19-E42A87BCF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D57AD8-F925-D36E-1D24-505AB9DB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DD7ADC-F6EC-0882-CB70-BFBDB747F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3BB654-A3C8-C928-AE10-E911140E8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78954C-F5B1-5470-3937-354005374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0CA719A-0B78-E947-1721-D9E2C2D38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74B65B6-1831-28C4-B98A-752EE48B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319173-F3AA-BE6B-951E-A11CAD38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10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CE0F9-EEE6-5FF5-F8B9-B0BD96BA6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710442D-9235-A7EF-D499-02DA06C62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CECDAA-3635-AF84-BBA7-74FB5288B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99D96B-35ED-ED33-8E43-A65E40DF4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78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E56420-222D-3777-352E-FBFD0A96C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97CA002-D0DD-FB73-77E4-6BE4CFEF9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F2346D-84FE-C441-D43B-C017BE00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97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CD41D-A82C-DC3E-AA2B-F07D85204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EA1767-C313-38AE-0E77-3B1224285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BB2E6B-37A7-1DDC-8C94-F1BE5B431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DFABCF-D325-B968-4857-D4A8A0E8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B1AB79-E0CB-7076-6C1C-7DFA1DC6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F1D72-A95F-0A8A-549E-48E316E9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99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25D9D-7BE1-E676-C1CD-EC546D7B8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8156633-8D83-7F92-6CF2-1CABAB2E3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08F072-B450-7A08-F611-051C22FAF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2DE73E-49A5-E8ED-F198-F75BE86E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D33E7C-AEB6-84E2-4A08-E5346969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65AE64-A5F1-D64B-AA7A-4B6EF356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725824-1E74-4DA7-8FCE-A920C9A3A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F024B8-6D85-3555-C51A-B91F6BDC3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6FA80F-82CE-873A-5138-1A8671619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A9D9A9-5BE7-D9AD-FE87-F63BD87C2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1BD2FA-9EBE-90DA-642A-D0DEC5B49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4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47A80D0-07B0-A5DC-A873-656684E3C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78" y="536444"/>
            <a:ext cx="10284643" cy="578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70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VIP Samara Santa Fe</dc:creator>
  <cp:lastModifiedBy>Cinepolis VIP Samara Santa Fe</cp:lastModifiedBy>
  <cp:revision>1</cp:revision>
  <dcterms:created xsi:type="dcterms:W3CDTF">2024-02-12T20:07:31Z</dcterms:created>
  <dcterms:modified xsi:type="dcterms:W3CDTF">2024-02-12T20:07:59Z</dcterms:modified>
</cp:coreProperties>
</file>