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814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3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050686-11E8-79D9-380A-C0E687F8EF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9769FB6-7C83-E343-E458-5F7B238C3B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EE45A7-74B5-4533-0C7E-B0773BF84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8BB4-E873-4903-B7B0-4C0D0D318E09}" type="datetimeFigureOut">
              <a:rPr lang="es-MX" smtClean="0"/>
              <a:t>12/02/2024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CFC7967-5C9E-56F8-F1D4-103AF17BF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4E5E565-0C13-C5F9-493B-1060DD086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606A-EA1D-4903-9E9C-3572DDAF45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6901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0C31BF-CD9A-97A9-BC47-6EF695A4A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09744B1-04B1-F6F5-DFF2-5BBECD16EE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B05CB22-0091-A088-3EF5-1B90828F0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8BB4-E873-4903-B7B0-4C0D0D318E09}" type="datetimeFigureOut">
              <a:rPr lang="es-MX" smtClean="0"/>
              <a:t>12/02/2024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D45AA3-D5FB-64B5-69A4-AE536DE02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C7C162-4778-C377-4CE0-3F76DB103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606A-EA1D-4903-9E9C-3572DDAF45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1055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36A6438-42E9-8E5F-71B8-998791DB6C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C1AB2EF-AB4A-6C12-41CF-F8AFAE23B0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D264F5-2D56-99D2-3BDA-8A40684DB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8BB4-E873-4903-B7B0-4C0D0D318E09}" type="datetimeFigureOut">
              <a:rPr lang="es-MX" smtClean="0"/>
              <a:t>12/02/2024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298F97-BE73-732C-093A-B3757E3EF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27C1F71-41A2-E36B-2B13-476517E1D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606A-EA1D-4903-9E9C-3572DDAF45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5019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D8942F-B4FB-A361-B5A0-A98B4B305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75BF6F5-2FDA-43BF-E56D-5983F0BB18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3E8538-474F-A45D-10FD-8EBB2FEFD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8BB4-E873-4903-B7B0-4C0D0D318E09}" type="datetimeFigureOut">
              <a:rPr lang="es-MX" smtClean="0"/>
              <a:t>12/02/2024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3393403-A57D-784C-0FC1-7E7FD3832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712D88-05D7-26A8-09DB-796E02A5D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606A-EA1D-4903-9E9C-3572DDAF45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5167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F835E2-E19E-1B16-CE69-82269B1E3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B47DA0D-B10E-FC47-9A7C-E9A90776B8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CDC96F7-B621-7AD4-3547-0B22253F9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8BB4-E873-4903-B7B0-4C0D0D318E09}" type="datetimeFigureOut">
              <a:rPr lang="es-MX" smtClean="0"/>
              <a:t>12/02/2024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BFA3AC9-25DD-7713-DCBF-884F6DC60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2BD9005-D487-916A-8E4D-3ECD87561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606A-EA1D-4903-9E9C-3572DDAF45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2028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6A607C-E6BF-78E6-2BC6-474E566B9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87ED1E-D814-4BEA-ED14-5F3B5018C3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019763-51EB-CF53-135C-AF93BD859A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457F768-42AD-57D0-113E-290D5A268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8BB4-E873-4903-B7B0-4C0D0D318E09}" type="datetimeFigureOut">
              <a:rPr lang="es-MX" smtClean="0"/>
              <a:t>12/02/2024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4BEBB83-B6D1-6021-69E8-CD95663B0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904DD4C-86AD-ADFC-3283-1CF5A3614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606A-EA1D-4903-9E9C-3572DDAF45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3173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8B6403-57F9-F535-DB19-E42A87BCF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2D57AD8-F925-D36E-1D24-505AB9DB67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CDD7ADC-F6EC-0882-CB70-BFBDB747FF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13BB654-A3C8-C928-AE10-E911140E88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E78954C-F5B1-5470-3937-3540053740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0CA719A-0B78-E947-1721-D9E2C2D38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8BB4-E873-4903-B7B0-4C0D0D318E09}" type="datetimeFigureOut">
              <a:rPr lang="es-MX" smtClean="0"/>
              <a:t>12/02/2024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74B65B6-1831-28C4-B98A-752EE48BB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F319173-F3AA-BE6B-951E-A11CAD38F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606A-EA1D-4903-9E9C-3572DDAF45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4101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3CE0F9-EEE6-5FF5-F8B9-B0BD96BA6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710442D-9235-A7EF-D499-02DA06C62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8BB4-E873-4903-B7B0-4C0D0D318E09}" type="datetimeFigureOut">
              <a:rPr lang="es-MX" smtClean="0"/>
              <a:t>12/02/2024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CECDAA-3635-AF84-BBA7-74FB5288B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299D96B-35ED-ED33-8E43-A65E40DF4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606A-EA1D-4903-9E9C-3572DDAF45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781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2E56420-222D-3777-352E-FBFD0A96C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8BB4-E873-4903-B7B0-4C0D0D318E09}" type="datetimeFigureOut">
              <a:rPr lang="es-MX" smtClean="0"/>
              <a:t>12/02/2024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97CA002-D0DD-FB73-77E4-6BE4CFEF9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CF2346D-84FE-C441-D43B-C017BE001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606A-EA1D-4903-9E9C-3572DDAF45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1977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2CD41D-A82C-DC3E-AA2B-F07D85204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EA1767-C313-38AE-0E77-3B1224285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DBB2E6B-37A7-1DDC-8C94-F1BE5B4315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7DFABCF-D325-B968-4857-D4A8A0E8B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8BB4-E873-4903-B7B0-4C0D0D318E09}" type="datetimeFigureOut">
              <a:rPr lang="es-MX" smtClean="0"/>
              <a:t>12/02/2024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8B1AB79-E0CB-7076-6C1C-7DFA1DC6C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DAF1D72-A95F-0A8A-549E-48E316E93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606A-EA1D-4903-9E9C-3572DDAF45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4999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325D9D-7BE1-E676-C1CD-EC546D7B8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8156633-8D83-7F92-6CF2-1CABAB2E35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408F072-B450-7A08-F611-051C22FAF0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2DE73E-49A5-E8ED-F198-F75BE86E6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8BB4-E873-4903-B7B0-4C0D0D318E09}" type="datetimeFigureOut">
              <a:rPr lang="es-MX" smtClean="0"/>
              <a:t>12/02/2024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1D33E7C-AEB6-84E2-4A08-E53469690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065AE64-A5F1-D64B-AA7A-4B6EF356E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606A-EA1D-4903-9E9C-3572DDAF45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09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F725824-1E74-4DA7-8FCE-A920C9A3A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1F024B8-6D85-3555-C51A-B91F6BDC3F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E6FA80F-82CE-873A-5138-1A86716198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A348BB4-E873-4903-B7B0-4C0D0D318E09}" type="datetimeFigureOut">
              <a:rPr lang="es-MX" smtClean="0"/>
              <a:t>12/02/2024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A9D9A9-5BE7-D9AD-FE87-F63BD87C26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E1BD2FA-9EBE-90DA-642A-D0DEC5B496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DC7606A-EA1D-4903-9E9C-3572DDAF45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046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>
            <a:extLst>
              <a:ext uri="{FF2B5EF4-FFF2-40B4-BE49-F238E27FC236}">
                <a16:creationId xmlns:a16="http://schemas.microsoft.com/office/drawing/2014/main" id="{AE0543E7-B89A-E26E-A0C7-383C974BB9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031" y="362874"/>
            <a:ext cx="10599938" cy="5962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1703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Cinepolis VIP Samara Santa Fe</dc:creator>
  <cp:lastModifiedBy>Cinepolis VIP Samara Santa Fe</cp:lastModifiedBy>
  <cp:revision>3</cp:revision>
  <dcterms:created xsi:type="dcterms:W3CDTF">2024-02-12T20:07:31Z</dcterms:created>
  <dcterms:modified xsi:type="dcterms:W3CDTF">2024-02-12T20:11:37Z</dcterms:modified>
</cp:coreProperties>
</file>