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1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50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65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0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97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62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233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8014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74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127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CE43F-18DB-4957-853D-EB6A5AADB1B4}" type="datetimeFigureOut">
              <a:rPr lang="es-MX" smtClean="0"/>
              <a:t>23/02/2024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20A0F-F1B9-4A43-88AF-F88E2CC9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37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mtClean="0"/>
              <a:t>No tenemos 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06835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No tenemos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tenemos </dc:title>
  <dc:creator>Cinepolis Altea Linares</dc:creator>
  <cp:lastModifiedBy>Cinepolis Altea Linares</cp:lastModifiedBy>
  <cp:revision>1</cp:revision>
  <dcterms:created xsi:type="dcterms:W3CDTF">2024-02-24T05:32:54Z</dcterms:created>
  <dcterms:modified xsi:type="dcterms:W3CDTF">2024-02-24T05:33:09Z</dcterms:modified>
</cp:coreProperties>
</file>