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AE38D1-FBB4-F48C-36A9-FC82E69F58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8EB066A-6CE1-2D68-4C13-19CF4A2F1B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33955F-376E-11C5-01CB-2847A0CF4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4B75E-4F35-47E6-A119-DFF7171571B2}" type="datetimeFigureOut">
              <a:rPr lang="es-MX" smtClean="0"/>
              <a:t>11/03/2024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2FEA1D-17A2-89B7-04E5-68DDD3E18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FF3D0A-656A-C2E4-3380-A62E4651D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A30C8-15FE-4E58-8AFB-92A9BD1EF8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5497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F0487E-CF91-FD21-993B-007EB36FD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9C4357C-239D-0D0A-724C-B8732A9207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BC6244-2185-055B-332C-113E4FB6E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4B75E-4F35-47E6-A119-DFF7171571B2}" type="datetimeFigureOut">
              <a:rPr lang="es-MX" smtClean="0"/>
              <a:t>11/03/2024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2BB8D5-9809-9838-3910-EEF78DBE5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ED2C5F-1599-73F1-06AF-4575AC559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A30C8-15FE-4E58-8AFB-92A9BD1EF8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8264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CD5AD1-1A38-F4D4-AB20-A00C99C720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D2DF22E-F728-343D-FBE5-33D1ADBC1E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B40480-7F6B-6F9A-A36F-358405A88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4B75E-4F35-47E6-A119-DFF7171571B2}" type="datetimeFigureOut">
              <a:rPr lang="es-MX" smtClean="0"/>
              <a:t>11/03/2024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1DA6BA-552C-04E1-1619-3DE17EA3B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BDF5AD-31B9-14DE-71AA-08A90F250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A30C8-15FE-4E58-8AFB-92A9BD1EF8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2985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86FAD7-A489-DC6B-2974-61F0A060C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34172D-F5F8-90FA-075B-AB414789A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C6FAC2-DF49-040F-603B-22BAC624C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4B75E-4F35-47E6-A119-DFF7171571B2}" type="datetimeFigureOut">
              <a:rPr lang="es-MX" smtClean="0"/>
              <a:t>11/03/2024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D7C23C-3A26-3B91-FBE8-90E4DB049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5486BF-F6AB-B90A-C155-791187F1D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A30C8-15FE-4E58-8AFB-92A9BD1EF8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4777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B92D06-7142-ADA7-C70C-76C103F19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9AE7D5-9E90-E93C-AA1F-636CFAC298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162801-74A7-4345-EACB-BF58AD752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4B75E-4F35-47E6-A119-DFF7171571B2}" type="datetimeFigureOut">
              <a:rPr lang="es-MX" smtClean="0"/>
              <a:t>11/03/2024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0FF4F8-DE0C-EA22-FCAF-A88A4E4B6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38A8E7-BE95-5449-8818-0AFA2905C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A30C8-15FE-4E58-8AFB-92A9BD1EF8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5918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D9E3EE-49D3-4897-9299-1F7D4A0DC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51AB96-900A-6822-7C3B-A1A7DAF34B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812643A-002F-FC1E-C469-E642D6CB0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7003F50-041F-DEB0-196B-179EC9FB3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4B75E-4F35-47E6-A119-DFF7171571B2}" type="datetimeFigureOut">
              <a:rPr lang="es-MX" smtClean="0"/>
              <a:t>11/03/2024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B75199-4B1C-4473-A401-9727D55CE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72BA34-D2AC-6FB8-379D-D1C83DC91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A30C8-15FE-4E58-8AFB-92A9BD1EF8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4575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656E02-BB56-6831-B655-21C0EBB12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F63FBE7-E848-77ED-044F-9BB5B9B0B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8701F20-DD00-031E-2813-5F562FEBFB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DB0C6AB-46CE-95FA-D8BA-00878BFF88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2ED72C5-9766-F65E-574D-9913BFD1DA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9428BDB-4DB0-AA9E-279A-FA9770F01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4B75E-4F35-47E6-A119-DFF7171571B2}" type="datetimeFigureOut">
              <a:rPr lang="es-MX" smtClean="0"/>
              <a:t>11/03/2024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1DAFB99-EFF0-868E-606F-B0DFD2432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22AFD9A-F68C-ED62-084D-59B9182CE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A30C8-15FE-4E58-8AFB-92A9BD1EF8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265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7F1539-5597-3988-2B22-6B4ACD9B1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2D1D154-F034-5FBD-0048-4B758BEF6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4B75E-4F35-47E6-A119-DFF7171571B2}" type="datetimeFigureOut">
              <a:rPr lang="es-MX" smtClean="0"/>
              <a:t>11/03/2024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2255580-512B-EE71-3F7C-C935552A0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AD396DA-E792-DD67-4B33-8856E1A82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A30C8-15FE-4E58-8AFB-92A9BD1EF8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388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631C796-72AC-0E28-FE1E-366DE96AD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4B75E-4F35-47E6-A119-DFF7171571B2}" type="datetimeFigureOut">
              <a:rPr lang="es-MX" smtClean="0"/>
              <a:t>11/03/2024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9349D69-DB2D-990F-9A8E-9A9536FEF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5B8979D-4A14-BDF6-31C4-BAA13723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A30C8-15FE-4E58-8AFB-92A9BD1EF8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3990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2215D8-52C6-E761-4C81-7D488B4CF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2CD2F5-5167-9806-C5D9-719BF6BD3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780AB62-521E-3FB3-ABD0-980B1945C2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8C0C4B-FDFF-4645-DFD5-88BB7C0E2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4B75E-4F35-47E6-A119-DFF7171571B2}" type="datetimeFigureOut">
              <a:rPr lang="es-MX" smtClean="0"/>
              <a:t>11/03/2024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5E27A1-B786-D8A3-E825-B00F68AF8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35687E9-2D86-A4AF-26BE-F945A194F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A30C8-15FE-4E58-8AFB-92A9BD1EF8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3519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1697EF-6178-ACC7-1A29-C0E9CFC54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EBB9984-8193-FCEB-51B4-9A5824BC51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8EBBD14-14C6-CFDE-727C-AB569175C3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B28B41C-D7A5-2719-44CD-4DD974F81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4B75E-4F35-47E6-A119-DFF7171571B2}" type="datetimeFigureOut">
              <a:rPr lang="es-MX" smtClean="0"/>
              <a:t>11/03/2024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757344-21D8-3BF6-FFEF-86BBDD945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A5DE6A1-2D86-ED19-212B-F888038D0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A30C8-15FE-4E58-8AFB-92A9BD1EF8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7940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5C573FB-961E-763D-1E40-3276EEF60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F83BB89-B36D-6529-CFE7-16D6B328E1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E5933A-397F-A0B3-19AF-C663506C20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4B75E-4F35-47E6-A119-DFF7171571B2}" type="datetimeFigureOut">
              <a:rPr lang="es-MX" smtClean="0"/>
              <a:t>11/03/2024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F44B4F-0C01-69B7-DC75-F667AF9435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AEE1CF-FE66-8281-D877-3A85C78DF9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A30C8-15FE-4E58-8AFB-92A9BD1EF8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3474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6E6A71EF-7568-CEEE-4ED1-FE7ED5871E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809" r="4731" b="10476"/>
          <a:stretch/>
        </p:blipFill>
        <p:spPr>
          <a:xfrm>
            <a:off x="1809750" y="604156"/>
            <a:ext cx="8167007" cy="5535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362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Cinepolis VIP Cancun</dc:creator>
  <cp:lastModifiedBy>Cinepolis VIP Cancun</cp:lastModifiedBy>
  <cp:revision>1</cp:revision>
  <dcterms:created xsi:type="dcterms:W3CDTF">2024-03-11T22:33:00Z</dcterms:created>
  <dcterms:modified xsi:type="dcterms:W3CDTF">2024-03-11T22:33:36Z</dcterms:modified>
</cp:coreProperties>
</file>