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24C21-318E-D8C6-C204-685EA4370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9DBAD6-0DA1-74D1-8ADE-638957848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B43D05-8D47-27C8-4642-3855EBB1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E817FA-4A20-D01C-1434-E74C68BB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46E97-64A5-00BE-9B98-5B0A9F31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82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0C42C-634C-BBFD-CE20-DBF54EA8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7BB26C-3B5A-C06D-E926-EB635E1BA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CF2FC3-56A5-7DEE-02AC-62066E41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A1BB0F-735B-AAE0-F9F5-69B98905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49A578-268F-BC60-DE29-600E26AD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15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F72686-1612-85C3-E802-6602F720F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5F5344-D968-D230-7F33-63DEDC349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5C2F6-5AEC-927F-FE6F-6AEB7E9E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F6E2B-F1CF-2AC4-D8A0-C2FBFA69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388558-8C86-6393-9CF0-B9F6E639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21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698B3-2E3C-09A1-E883-2032424E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F32E68-0453-52A4-FBB1-CBAA47580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B59A94-B26A-ACE3-D677-4026BC07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FD1056-8402-FEF9-C3AF-F4F0E95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60A67A-599B-51E5-D3CB-61BFC672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3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ACAE9-BF40-73C6-4538-2B530E724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BA6A5A-556C-32C0-8CF8-78BC5444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24B01B-CAD7-5A24-C22B-5A954D23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232080-3C5F-12B4-64AC-841E7543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54F8FA-E7FB-C551-0C9A-FA34A033B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69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C1114-8798-009A-5F97-265EB90B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910A2D-096E-8C5F-5926-6317B8C02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6B1EC-5F14-80B0-E401-AE80BF356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AC1D9E-1A5D-F034-973F-95DA0BE5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CA8F56-9AA4-703D-802B-11E1E48B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8BA90F-B72B-1C58-B07E-70016564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699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2F090-52F0-273A-2B63-3C6A66E36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5DAF96-728C-D154-4A8F-12A085817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12A20-AF58-7D3F-9A9B-137512B0A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E12828-D13A-857A-A4BD-151A1D66F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111A36-448A-300C-ACC6-1D6E03E8F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BEC91F-2565-67A4-1998-C93C8715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43A478-A28A-6C4D-A1BF-90C9639D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4B64C2-40E1-7414-E851-23F18776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4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E2E70-3402-585C-6244-FB8534C4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78559C-18AF-2BC4-8E2E-A5D38810C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ECEE1B-0B20-47E5-3C4E-B3F99C6F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E79B37-7ED5-F59F-FE82-BD5FD634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766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075C6C-DB09-4D4C-3E6A-29B5C56B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9C57C1-5359-E5F8-4238-2B71CDDEA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2DF487-002A-4139-3C8F-F3E02F42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21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963AC-2B7A-39EF-8A44-58CCC19E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4C1EE4-6AE1-F414-825E-F3C7B315A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BB3EDC-C697-41A6-C75C-6D2940A32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24AA1D-4252-4D9E-2CED-37D62B23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D88A5B-29D7-8EC2-54B2-973D01EA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44E383-396F-5003-289F-393982E4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98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41653-35C8-FED7-F6E2-CB5BFB34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80179A-32BD-52DB-4598-507649730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24EA7C-161F-FBF2-7A19-DF72ECBF4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FBB4DB-0055-3719-9066-D8C06109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55C9FD-9C84-B2C3-18B5-8F547F25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979668-C245-84A4-3534-6C045C25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22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FC7F47-A834-E9B2-4A16-25741784C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B93889-811B-99DF-8696-F31E66795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4396E8-51F9-7F04-89E8-CD54C8EDA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3C5369-7FED-4D4F-B0CF-7B1FE1652E72}" type="datetimeFigureOut">
              <a:rPr lang="es-MX" smtClean="0"/>
              <a:t>07/03/2024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4AE84C-F026-BE0F-050D-1299BBB31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FCB53D-B1C5-3683-3625-A589915F5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BC370A-FB0E-4037-AEFA-0551762A87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9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0E49D19-A45F-6A2A-8791-7523880D0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42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Plaza Camargo</dc:creator>
  <cp:lastModifiedBy>Cinepolis Plaza Camargo</cp:lastModifiedBy>
  <cp:revision>1</cp:revision>
  <dcterms:created xsi:type="dcterms:W3CDTF">2024-03-08T01:12:30Z</dcterms:created>
  <dcterms:modified xsi:type="dcterms:W3CDTF">2024-03-08T01:12:53Z</dcterms:modified>
</cp:coreProperties>
</file>