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6CE473-FF9F-6012-97DA-4A61A713FC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E5DD7A4-50FB-D6F8-BC41-E6662F9DB2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A1458D-06FF-EEDB-8D2F-FB0DFC868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0A27-F64B-4F3E-8B7A-7922ABD4DF6A}" type="datetimeFigureOut">
              <a:rPr lang="es-MX" smtClean="0"/>
              <a:t>08/03/2024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3E321E-36AB-E64E-6BA0-D5C300F95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2333FD-05F5-6E69-5796-B50C9A251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E8EF-74FC-4257-A347-540B6CB102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7444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77D85F-F79E-4F90-5608-729D03748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91496C7-9064-4DA8-2EBA-2065A36A4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5CA6EF-3969-4E5D-2EFA-3538DE8A8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0A27-F64B-4F3E-8B7A-7922ABD4DF6A}" type="datetimeFigureOut">
              <a:rPr lang="es-MX" smtClean="0"/>
              <a:t>08/03/2024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9D7698-245E-738E-5935-17A7825A3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AF6222-F160-3542-B332-C5B39FFD8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E8EF-74FC-4257-A347-540B6CB102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7751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86B469B-28AF-24DD-AA9C-6CF5C3B07C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84A4858-54A5-BEDA-0294-9386A10A8E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B51CE6-259A-C35E-AD7D-204EF5F90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0A27-F64B-4F3E-8B7A-7922ABD4DF6A}" type="datetimeFigureOut">
              <a:rPr lang="es-MX" smtClean="0"/>
              <a:t>08/03/2024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96EE9A-F5F4-D549-4B8F-4F7529185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8B2773-B9E2-D45D-4028-93834EDB4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E8EF-74FC-4257-A347-540B6CB102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0060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2429A5-FD33-D5EB-6BEF-039408C34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C25695-9210-7863-7BE5-25938B63C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806EED-F078-FED8-4119-8A2505486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0A27-F64B-4F3E-8B7A-7922ABD4DF6A}" type="datetimeFigureOut">
              <a:rPr lang="es-MX" smtClean="0"/>
              <a:t>08/03/2024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A5C9D5-C6BD-52A7-613E-F6724B967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3948DA-A0BF-E4AA-EBC1-754493600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E8EF-74FC-4257-A347-540B6CB102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268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E79641-43DC-B5B3-89FB-700BF89B5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094332-4D46-2141-7BDC-4CAF44102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02DD72-3F48-05BB-0766-07E95FE35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0A27-F64B-4F3E-8B7A-7922ABD4DF6A}" type="datetimeFigureOut">
              <a:rPr lang="es-MX" smtClean="0"/>
              <a:t>08/03/2024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BC8890-3C47-9547-7019-9A4F98D25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61FCCE-4A28-690B-11E1-12A18A872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E8EF-74FC-4257-A347-540B6CB102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573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BF5804-DBE9-D398-AA1E-D3D43F9D3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2D981C-A522-E2E4-36D9-5FC7E9C1AF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AF370F6-E2ED-B761-424F-D3C702517A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2CF5E0-0837-2557-240E-9ED3BD821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0A27-F64B-4F3E-8B7A-7922ABD4DF6A}" type="datetimeFigureOut">
              <a:rPr lang="es-MX" smtClean="0"/>
              <a:t>08/03/2024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2A1102-4A61-4154-5AAE-63E271BD0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E6FA01-9EEC-E119-2C6C-D277C3298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E8EF-74FC-4257-A347-540B6CB102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8456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A7CC13-0E52-E5FE-91F8-C5D357128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ADF5A0-2A4A-CD34-ECFC-E3AE27794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590D582-A8CF-5A36-102F-3A230391E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2A6DA38-4E42-FE59-B596-2667FFA62C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CFB0DCA-64A8-9570-55E5-A727DC882A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E1347F7-C247-9E9A-B934-E0B9C5A33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0A27-F64B-4F3E-8B7A-7922ABD4DF6A}" type="datetimeFigureOut">
              <a:rPr lang="es-MX" smtClean="0"/>
              <a:t>08/03/2024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3A4D868-562F-1D19-758F-E3CDAEF84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527BBE7-122B-6C9E-2237-354B535E7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E8EF-74FC-4257-A347-540B6CB102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7445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89A07D-DAC4-3393-BACD-EE130CEAE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A6FC0BA-BCA8-9B5F-7318-F4A56D3D5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0A27-F64B-4F3E-8B7A-7922ABD4DF6A}" type="datetimeFigureOut">
              <a:rPr lang="es-MX" smtClean="0"/>
              <a:t>08/03/2024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E8ACAB1-33F2-68A6-A40A-CDA4C807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CE05E1A-B1FA-6762-6CFB-3DFCEDDEE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E8EF-74FC-4257-A347-540B6CB102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477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9BE639F-38BF-76EE-A4EA-21ED477BA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0A27-F64B-4F3E-8B7A-7922ABD4DF6A}" type="datetimeFigureOut">
              <a:rPr lang="es-MX" smtClean="0"/>
              <a:t>08/03/2024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6495B27-8268-CBDF-7FE9-A0185A432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1557AC6-F685-3AAC-B654-745BC3C62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E8EF-74FC-4257-A347-540B6CB102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68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7CDA85-5990-A3DB-E44B-B5B490608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D60631-BBD5-F234-34FF-289FE541E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DA7E7D4-3807-6BF9-DE13-72CA19614B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4BF10A4-A8DC-6712-5C0A-442AD6029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0A27-F64B-4F3E-8B7A-7922ABD4DF6A}" type="datetimeFigureOut">
              <a:rPr lang="es-MX" smtClean="0"/>
              <a:t>08/03/2024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6E23E2-EE34-0839-E009-D86B9A916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CB7E9EE-54B9-147B-0986-5C1B3850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E8EF-74FC-4257-A347-540B6CB102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9477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8B8637-7417-8F58-8F26-49AE545CA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C97B073-63B1-7274-C572-EE78B851CD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3E0DB84-5676-AB5F-3010-AE4656E86F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C34AD39-54F2-AEF8-CA76-31B3C603A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0A27-F64B-4F3E-8B7A-7922ABD4DF6A}" type="datetimeFigureOut">
              <a:rPr lang="es-MX" smtClean="0"/>
              <a:t>08/03/2024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5C5E3B8-1FD2-4781-C55E-E5EE00F54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0D9E46E-E362-829C-D58E-2CF4460FC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E8EF-74FC-4257-A347-540B6CB102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181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95BA5AF-E452-05BB-AA37-9EE41D33A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F9A1CA-CB72-14CB-0BD9-4C00A5114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F860AF-56EC-8A5F-B730-A1CBEA6390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030A27-F64B-4F3E-8B7A-7922ABD4DF6A}" type="datetimeFigureOut">
              <a:rPr lang="es-MX" smtClean="0"/>
              <a:t>08/03/2024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5D1E89-7040-DA36-F78F-96D0FA724E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359A98-15FB-5FC4-ACC8-6AA8816DF2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BBE8EF-74FC-4257-A347-540B6CB102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0621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D52181D-A82D-FB2C-42BA-3073B08884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995" t="10859" r="14175" b="7904"/>
          <a:stretch/>
        </p:blipFill>
        <p:spPr>
          <a:xfrm>
            <a:off x="1706252" y="744718"/>
            <a:ext cx="8757501" cy="557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743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Cinepolis VIP Samara Santa Fe</dc:creator>
  <cp:lastModifiedBy>Cinepolis VIP Samara Santa Fe</cp:lastModifiedBy>
  <cp:revision>1</cp:revision>
  <dcterms:created xsi:type="dcterms:W3CDTF">2024-03-09T03:23:34Z</dcterms:created>
  <dcterms:modified xsi:type="dcterms:W3CDTF">2024-03-09T03:24:01Z</dcterms:modified>
</cp:coreProperties>
</file>