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38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6CE473-FF9F-6012-97DA-4A61A713FC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E5DD7A4-50FB-D6F8-BC41-E6662F9DB2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CA1458D-06FF-EEDB-8D2F-FB0DFC8688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30A27-F64B-4F3E-8B7A-7922ABD4DF6A}" type="datetimeFigureOut">
              <a:rPr lang="es-MX" smtClean="0"/>
              <a:t>08/03/2024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03E321E-36AB-E64E-6BA0-D5C300F956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52333FD-05F5-6E69-5796-B50C9A251A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E8EF-74FC-4257-A347-540B6CB102E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474442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877D85F-F79E-4F90-5608-729D037484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91496C7-9064-4DA8-2EBA-2065A36A40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D5CA6EF-3969-4E5D-2EFA-3538DE8A89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30A27-F64B-4F3E-8B7A-7922ABD4DF6A}" type="datetimeFigureOut">
              <a:rPr lang="es-MX" smtClean="0"/>
              <a:t>08/03/2024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59D7698-245E-738E-5935-17A7825A31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0AF6222-F160-3542-B332-C5B39FFD8A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E8EF-74FC-4257-A347-540B6CB102E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477514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C86B469B-28AF-24DD-AA9C-6CF5C3B07C6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284A4858-54A5-BEDA-0294-9386A10A8E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2B51CE6-259A-C35E-AD7D-204EF5F906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30A27-F64B-4F3E-8B7A-7922ABD4DF6A}" type="datetimeFigureOut">
              <a:rPr lang="es-MX" smtClean="0"/>
              <a:t>08/03/2024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296EE9A-F5F4-D549-4B8F-4F7529185E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38B2773-B9E2-D45D-4028-93834EDB4B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E8EF-74FC-4257-A347-540B6CB102E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30060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22429A5-FD33-D5EB-6BEF-039408C349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8C25695-9210-7863-7BE5-25938B63C2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5806EED-F078-FED8-4119-8A25054869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30A27-F64B-4F3E-8B7A-7922ABD4DF6A}" type="datetimeFigureOut">
              <a:rPr lang="es-MX" smtClean="0"/>
              <a:t>08/03/2024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9A5C9D5-C6BD-52A7-613E-F6724B9671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03948DA-A0BF-E4AA-EBC1-7544936001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E8EF-74FC-4257-A347-540B6CB102E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52681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AE79641-43DC-B5B3-89FB-700BF89B58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D094332-4D46-2141-7BDC-4CAF441024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702DD72-3F48-05BB-0766-07E95FE35B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30A27-F64B-4F3E-8B7A-7922ABD4DF6A}" type="datetimeFigureOut">
              <a:rPr lang="es-MX" smtClean="0"/>
              <a:t>08/03/2024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FBC8890-3C47-9547-7019-9A4F98D255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F61FCCE-4A28-690B-11E1-12A18A8727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E8EF-74FC-4257-A347-540B6CB102E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657379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ABF5804-DBE9-D398-AA1E-D3D43F9D3C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B2D981C-A522-E2E4-36D9-5FC7E9C1AF9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3AF370F6-E2ED-B761-424F-D3C702517A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62CF5E0-0837-2557-240E-9ED3BD8210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30A27-F64B-4F3E-8B7A-7922ABD4DF6A}" type="datetimeFigureOut">
              <a:rPr lang="es-MX" smtClean="0"/>
              <a:t>08/03/2024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92A1102-4A61-4154-5AAE-63E271BD00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DE6FA01-9EEC-E119-2C6C-D277C32980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E8EF-74FC-4257-A347-540B6CB102E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584566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EA7CC13-0E52-E5FE-91F8-C5D3571287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BADF5A0-2A4A-CD34-ECFC-E3AE27794D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D590D582-A8CF-5A36-102F-3A230391E4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B2A6DA38-4E42-FE59-B596-2667FFA62C2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8CFB0DCA-64A8-9570-55E5-A727DC882A3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DE1347F7-C247-9E9A-B934-E0B9C5A33A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30A27-F64B-4F3E-8B7A-7922ABD4DF6A}" type="datetimeFigureOut">
              <a:rPr lang="es-MX" smtClean="0"/>
              <a:t>08/03/2024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B3A4D868-562F-1D19-758F-E3CDAEF84F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8527BBE7-122B-6C9E-2237-354B535E73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E8EF-74FC-4257-A347-540B6CB102E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874452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389A07D-DAC4-3393-BACD-EE130CEAE5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CA6FC0BA-BCA8-9B5F-7318-F4A56D3D5F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30A27-F64B-4F3E-8B7A-7922ABD4DF6A}" type="datetimeFigureOut">
              <a:rPr lang="es-MX" smtClean="0"/>
              <a:t>08/03/2024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2E8ACAB1-33F2-68A6-A40A-CDA4C8075E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0CE05E1A-B1FA-6762-6CFB-3DFCEDDEE5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E8EF-74FC-4257-A347-540B6CB102E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484778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D9BE639F-38BF-76EE-A4EA-21ED477BAB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30A27-F64B-4F3E-8B7A-7922ABD4DF6A}" type="datetimeFigureOut">
              <a:rPr lang="es-MX" smtClean="0"/>
              <a:t>08/03/2024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96495B27-8268-CBDF-7FE9-A0185A432F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C1557AC6-F685-3AAC-B654-745BC3C62A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E8EF-74FC-4257-A347-540B6CB102E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61684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7CDA85-5990-A3DB-E44B-B5B4906084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3D60631-BBD5-F234-34FF-289FE541E2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3DA7E7D4-3807-6BF9-DE13-72CA19614B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4BF10A4-A8DC-6712-5C0A-442AD60290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30A27-F64B-4F3E-8B7A-7922ABD4DF6A}" type="datetimeFigureOut">
              <a:rPr lang="es-MX" smtClean="0"/>
              <a:t>08/03/2024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36E23E2-EE34-0839-E009-D86B9A9161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CB7E9EE-54B9-147B-0986-5C1B3850C6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E8EF-74FC-4257-A347-540B6CB102E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794775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18B8637-7417-8F58-8F26-49AE545CAC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AC97B073-63B1-7274-C572-EE78B851CD6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3E0DB84-5676-AB5F-3010-AE4656E86F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C34AD39-54F2-AEF8-CA76-31B3C603A8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30A27-F64B-4F3E-8B7A-7922ABD4DF6A}" type="datetimeFigureOut">
              <a:rPr lang="es-MX" smtClean="0"/>
              <a:t>08/03/2024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5C5E3B8-1FD2-4781-C55E-E5EE00F544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0D9E46E-E362-829C-D58E-2CF4460FC8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E8EF-74FC-4257-A347-540B6CB102E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41816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B95BA5AF-E452-05BB-AA37-9EE41D33A9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4F9A1CA-CB72-14CB-0BD9-4C00A51142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9F860AF-56EC-8A5F-B730-A1CBEA6390D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9030A27-F64B-4F3E-8B7A-7922ABD4DF6A}" type="datetimeFigureOut">
              <a:rPr lang="es-MX" smtClean="0"/>
              <a:t>08/03/2024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D5D1E89-7040-DA36-F78F-96D0FA724E8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9359A98-15FB-5FC4-ACC8-6AA8816DF2F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FBBE8EF-74FC-4257-A347-540B6CB102E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606214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5D52181D-A82D-FB2C-42BA-3073B088840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3995" t="10859" r="14175" b="7904"/>
          <a:stretch/>
        </p:blipFill>
        <p:spPr>
          <a:xfrm>
            <a:off x="1706252" y="744718"/>
            <a:ext cx="8757501" cy="55712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17439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Panorámica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Cinepolis VIP Samara Santa Fe</dc:creator>
  <cp:lastModifiedBy>Cinepolis VIP Samara Santa Fe</cp:lastModifiedBy>
  <cp:revision>1</cp:revision>
  <dcterms:created xsi:type="dcterms:W3CDTF">2024-03-09T03:23:34Z</dcterms:created>
  <dcterms:modified xsi:type="dcterms:W3CDTF">2024-03-09T03:24:01Z</dcterms:modified>
</cp:coreProperties>
</file>