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7" d="100"/>
          <a:sy n="67" d="100"/>
        </p:scale>
        <p:origin x="73" y="5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8655B5-3492-BABC-DA5B-48B5DC237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4A0C696-1200-12C0-F80E-13198F515B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75BE34-A466-AEDE-BB21-9E671FB8A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A5AF-8644-4431-ABF1-240C98FEFF79}" type="datetimeFigureOut">
              <a:rPr lang="es-MX" smtClean="0"/>
              <a:t>23/03/2024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9D5A3E-6C12-2A72-E365-D1627EDF5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60DAAD-5E15-DC8D-6831-B2D56DD7F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F64DE-5937-4A1A-91E6-02D0EEA3DB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9384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837AEF-BCC9-4D9F-5C9E-2BAAA97FA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D3856E5-5CB1-D70C-BF63-6472A51EC2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105C19-7299-097B-CBDC-F5B71FAF5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A5AF-8644-4431-ABF1-240C98FEFF79}" type="datetimeFigureOut">
              <a:rPr lang="es-MX" smtClean="0"/>
              <a:t>23/03/2024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4CE5BD-11EF-A458-A87E-F7922050D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AF4D7D-857C-B653-45BD-966F2F0FA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F64DE-5937-4A1A-91E6-02D0EEA3DB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2137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3CA6EE2-45FC-DAA3-4C35-2DE89C2405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800D0D9-0CD1-0FB2-2E55-96603FBF1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68BCAA-80B8-8659-C396-1ACB9C0BE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A5AF-8644-4431-ABF1-240C98FEFF79}" type="datetimeFigureOut">
              <a:rPr lang="es-MX" smtClean="0"/>
              <a:t>23/03/2024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81F081-701C-B7EF-4C3D-69339E227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0AF65F-0753-68D2-598B-9D9DF8163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F64DE-5937-4A1A-91E6-02D0EEA3DB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7451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3203B6-60CA-E13B-F405-9616DCF1C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C210DD-DCF2-8C14-DBEE-D6F3044FC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4D652C-7A06-D160-DC23-942A6432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A5AF-8644-4431-ABF1-240C98FEFF79}" type="datetimeFigureOut">
              <a:rPr lang="es-MX" smtClean="0"/>
              <a:t>23/03/2024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4CE157-47C3-7E9B-D908-D63BD1D5D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2CB325-D861-134B-5807-FF9C98992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F64DE-5937-4A1A-91E6-02D0EEA3DB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0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DAE0E5-A8EA-B778-586F-6958196B3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32395D3-88D5-2BD7-1873-552D825EB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DC177B-129A-A150-8637-5080A6D9E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A5AF-8644-4431-ABF1-240C98FEFF79}" type="datetimeFigureOut">
              <a:rPr lang="es-MX" smtClean="0"/>
              <a:t>23/03/2024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92AD00-BD84-FB54-4B84-EC470C0A5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D0B943-961A-D962-91C4-5BB7E70A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F64DE-5937-4A1A-91E6-02D0EEA3DB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811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256E61-1D6E-2893-6CD3-3D04E458F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C0D193-AEE2-8E99-58B9-4D4A9914CF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4A7DB97-167B-B5CA-60C8-1D3736957C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E44EA12-801E-E47E-5882-2A19AC286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A5AF-8644-4431-ABF1-240C98FEFF79}" type="datetimeFigureOut">
              <a:rPr lang="es-MX" smtClean="0"/>
              <a:t>23/03/2024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61039E-0236-3E95-AD72-513FF47C5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CF21F1-5483-E9A0-A1F2-EADAE18C5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F64DE-5937-4A1A-91E6-02D0EEA3DB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3931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0DC6BE-91ED-6CF5-7E65-18C2071B9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B971D09-99FE-806F-A83F-95B21619A3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3D39E81-1BD9-6AF4-FB1D-5086DA15F6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98CCC8F-1342-6EE3-936D-11F27DA6B0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BE89D94-A4AB-0CD9-D4C8-A2E0BE0899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3A7DABC-DB98-14E6-259A-1EF9F4E4F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A5AF-8644-4431-ABF1-240C98FEFF79}" type="datetimeFigureOut">
              <a:rPr lang="es-MX" smtClean="0"/>
              <a:t>23/03/2024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FEB3A95-B299-7E4F-0E51-1EE7C37EE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AE7DA46-EC0E-3296-0F7C-816FCF687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F64DE-5937-4A1A-91E6-02D0EEA3DB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5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F6E25B-C16C-1036-0DBC-1879AFDD1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F0B43DC-A0E1-DCF7-5EE5-8A0854077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A5AF-8644-4431-ABF1-240C98FEFF79}" type="datetimeFigureOut">
              <a:rPr lang="es-MX" smtClean="0"/>
              <a:t>23/03/2024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61149BF-72BB-CF52-D9CE-B39CFD96B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0A73C66-5FA8-ED10-A43C-FDAD7ED36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F64DE-5937-4A1A-91E6-02D0EEA3DB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7777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689F7F3-CC3F-2877-2F45-0EA7938C0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A5AF-8644-4431-ABF1-240C98FEFF79}" type="datetimeFigureOut">
              <a:rPr lang="es-MX" smtClean="0"/>
              <a:t>23/03/2024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9C0EC82-6BB2-C888-0029-9BFA7C4FA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B733A05-B9EB-A5DA-EE6F-1C60DFEB8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F64DE-5937-4A1A-91E6-02D0EEA3DB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4957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6C2D59-6C7C-2B8C-73F8-75916168B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E2F078-83D5-D378-B839-8E178EC39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3903E33-7C11-B040-BD59-AE3A983D73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1EAC964-60F4-AA80-A389-FB2D34242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A5AF-8644-4431-ABF1-240C98FEFF79}" type="datetimeFigureOut">
              <a:rPr lang="es-MX" smtClean="0"/>
              <a:t>23/03/2024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97BFD4-CB14-BD97-6095-552259868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65DED09-E577-2282-8845-7A6C3E4F7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F64DE-5937-4A1A-91E6-02D0EEA3DB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0581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8FA638-EBBD-7A08-D243-C6336D455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3550EAE-1090-0982-87B2-DB5FAB14F4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04F7E56-1ACF-9BF7-A142-CB87874D9F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9B490F-EFFD-93D0-01D6-9F2D2307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A5AF-8644-4431-ABF1-240C98FEFF79}" type="datetimeFigureOut">
              <a:rPr lang="es-MX" smtClean="0"/>
              <a:t>23/03/2024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E3D42A-2538-8DD0-2AFB-E24168BB5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8613B0E-062D-B87D-585F-90F54D8B4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F64DE-5937-4A1A-91E6-02D0EEA3DB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5617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922D0F8-5E75-D4A4-84AC-A2865E667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4EC1CFE-6EE4-07BF-D13D-0747A96DD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9CE029-5D3B-0809-56E7-300183B556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EAA5AF-8644-4431-ABF1-240C98FEFF79}" type="datetimeFigureOut">
              <a:rPr lang="es-MX" smtClean="0"/>
              <a:t>23/03/2024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869E68-0825-0E16-9352-918C53F0C2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C62994-274D-6AE2-848B-F6AAE2C150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5F64DE-5937-4A1A-91E6-02D0EEA3DB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1264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4621CC-3B75-4EEC-9854-001160D19F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No nos llegó material </a:t>
            </a:r>
            <a:r>
              <a:rPr lang="es-MX" dirty="0" err="1"/>
              <a:t>Pacman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364111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No nos llegó material Pacman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nos llegó material Pacman</dc:title>
  <dc:creator>Cinepolis Sendero Cadereyta</dc:creator>
  <cp:lastModifiedBy>Cinepolis Sendero Cadereyta</cp:lastModifiedBy>
  <cp:revision>1</cp:revision>
  <dcterms:created xsi:type="dcterms:W3CDTF">2024-03-23T22:21:02Z</dcterms:created>
  <dcterms:modified xsi:type="dcterms:W3CDTF">2024-03-23T22:21:53Z</dcterms:modified>
</cp:coreProperties>
</file>