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84" y="4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2152D8-1938-D547-DA6C-D3A1B78B79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7ADAFD8-2BCF-220D-5F98-FE8329CABE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7D760A-9292-1F66-DDF6-779B2A198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0DB5-77D2-4AEE-BD97-CB5F8EF7BA35}" type="datetimeFigureOut">
              <a:rPr lang="es-MX" smtClean="0"/>
              <a:t>18/04/2024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FBFD629-5861-E80A-9419-CF1EEC9B9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21D67D-7BC9-A8DB-D596-B1C9696BC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AFB79-75BD-4FE9-9241-A501CF0B57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6655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D92F36-0737-A851-0475-2F9550992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F4ED9E1-3BD2-D25E-9FA5-76523146ED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E628977-45A9-0483-DB04-6D6531F25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0DB5-77D2-4AEE-BD97-CB5F8EF7BA35}" type="datetimeFigureOut">
              <a:rPr lang="es-MX" smtClean="0"/>
              <a:t>18/04/2024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04B509-61FC-870B-9BA6-4C09AF5F4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0F743C-B00B-ECE3-9810-01813ED23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AFB79-75BD-4FE9-9241-A501CF0B57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9583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609C89F-A75B-91C6-3F27-C89D04083D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1F9BEE0-857B-29ED-BE93-3B307831F4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25302F-9FF9-ED98-BD86-8440F0E53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0DB5-77D2-4AEE-BD97-CB5F8EF7BA35}" type="datetimeFigureOut">
              <a:rPr lang="es-MX" smtClean="0"/>
              <a:t>18/04/2024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E7CA48-D1B0-A5A7-CAA5-AC42C37C2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365A46-EAAC-FC92-0A82-AB220142A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AFB79-75BD-4FE9-9241-A501CF0B57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652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8BEE2C-0EC0-FF2D-52B0-991DEB89E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545E41-A6D3-384F-3ABE-7A42EF432D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5538D9-4D8B-485F-7C7A-598229093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0DB5-77D2-4AEE-BD97-CB5F8EF7BA35}" type="datetimeFigureOut">
              <a:rPr lang="es-MX" smtClean="0"/>
              <a:t>18/04/2024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E34822-618C-205D-F361-8B0DD6D6F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10A0DD-7A22-CA21-12F6-AEF6D2DC2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AFB79-75BD-4FE9-9241-A501CF0B57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7391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E4BC00-261B-1595-3B0F-FC3A2AE5E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CB941F0-51E4-BF78-CD07-5B4CA02057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B218AA-4B01-E9E2-8053-79D71DB1E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0DB5-77D2-4AEE-BD97-CB5F8EF7BA35}" type="datetimeFigureOut">
              <a:rPr lang="es-MX" smtClean="0"/>
              <a:t>18/04/2024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A7D46F-B328-9313-9088-ABB2C2867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1CC42A-38D8-F097-3A09-2E60C784F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AFB79-75BD-4FE9-9241-A501CF0B57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6468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CAAF4F-7F8E-C09F-5A65-7D84E4DA7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5555AF-AEF4-200D-FBB0-2093E0566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191207E-2E25-0AFC-7826-602268F336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F872E18-1E68-C9AA-F9D5-16C5B58CB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0DB5-77D2-4AEE-BD97-CB5F8EF7BA35}" type="datetimeFigureOut">
              <a:rPr lang="es-MX" smtClean="0"/>
              <a:t>18/04/2024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3F4DA61-BCE6-73BD-E0F9-92C861280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0CEB2E5-678A-BA3B-79CF-E512E7CD4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AFB79-75BD-4FE9-9241-A501CF0B57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4465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69D93B-E922-18AF-C6DA-06FB72162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AF98F13-4577-B6FD-E45C-34C2625AC3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ED05889-5C05-E871-F724-33446B4669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CDDEB9A-4C16-6A58-F536-CFD9515D7E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18EED1F-B8E3-0408-A8FA-40AE4DA2B0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706D27D-49EA-B934-1756-B2FDBC5AC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0DB5-77D2-4AEE-BD97-CB5F8EF7BA35}" type="datetimeFigureOut">
              <a:rPr lang="es-MX" smtClean="0"/>
              <a:t>18/04/2024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18805EA-7B03-FDBE-7120-9707E5DC9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07E98B4-B2B8-3270-ACF7-880099D41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AFB79-75BD-4FE9-9241-A501CF0B57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012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18C253-D4D1-C984-1304-70187BE6D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755D610-4117-8833-959A-9F0C120F7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0DB5-77D2-4AEE-BD97-CB5F8EF7BA35}" type="datetimeFigureOut">
              <a:rPr lang="es-MX" smtClean="0"/>
              <a:t>18/04/2024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51C5630-6CA4-A0E9-8377-A4C653F18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EA13A64-DB84-6AEA-69AD-326304819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AFB79-75BD-4FE9-9241-A501CF0B57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0122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2AD0333-374F-8420-CFDC-3C814B009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0DB5-77D2-4AEE-BD97-CB5F8EF7BA35}" type="datetimeFigureOut">
              <a:rPr lang="es-MX" smtClean="0"/>
              <a:t>18/04/2024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FB21D15-2CC2-A42B-DB2F-457EF36D1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E6FDF80-2805-8DA3-DAAB-5570A1B20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AFB79-75BD-4FE9-9241-A501CF0B57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4841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48D518-B656-4DDF-08EB-15A663D42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9A470E-F3E9-3098-A63D-DEB853981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C4C03AF-DE14-3F81-089A-C1E1EF6F7B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6E3F4EB-5B99-2B18-90AD-EE09D59E2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0DB5-77D2-4AEE-BD97-CB5F8EF7BA35}" type="datetimeFigureOut">
              <a:rPr lang="es-MX" smtClean="0"/>
              <a:t>18/04/2024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94C3C56-2EF3-3528-2C99-DB0374BBD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0275D31-895C-F2BB-3D47-27822139B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AFB79-75BD-4FE9-9241-A501CF0B57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8286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5845A7-0D60-C790-404B-78AFAB8DF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82BFB31-7B8F-22EA-AFD1-1C9F7A9436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CB8A51B-84F6-2EC4-D7C6-F9950B4DCE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395F554-A5BC-BA42-63FF-5B815A0B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0DB5-77D2-4AEE-BD97-CB5F8EF7BA35}" type="datetimeFigureOut">
              <a:rPr lang="es-MX" smtClean="0"/>
              <a:t>18/04/2024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D9211DF-2DC7-1B44-340C-58F9DFF78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DCA58D-823F-5ECB-7202-FDADFA5BE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AFB79-75BD-4FE9-9241-A501CF0B57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5169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BC507C9-85BA-7D1C-5052-1BCD263C9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BE777D7-2BBC-E94C-1475-08B069B77A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96F231-DC3F-3598-79B7-BA88418C9D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690DB5-77D2-4AEE-BD97-CB5F8EF7BA35}" type="datetimeFigureOut">
              <a:rPr lang="es-MX" smtClean="0"/>
              <a:t>18/04/2024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7F73A8-A143-AB38-5108-DBB7184110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44635C0-EC2D-67FD-0A0B-C59DD86D93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5AFB79-75BD-4FE9-9241-A501CF0B57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5971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A7317C-BC8D-4F61-B904-E9223F19A0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/>
              <a:t>NO APLICA</a:t>
            </a:r>
          </a:p>
        </p:txBody>
      </p:sp>
    </p:spTree>
    <p:extLst>
      <p:ext uri="{BB962C8B-B14F-4D97-AF65-F5344CB8AC3E}">
        <p14:creationId xmlns:p14="http://schemas.microsoft.com/office/powerpoint/2010/main" val="29989853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NO APLICA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APLICA</dc:title>
  <dc:creator>Cinepolis Plaza Aragon</dc:creator>
  <cp:lastModifiedBy>Cinepolis Plaza Aragon</cp:lastModifiedBy>
  <cp:revision>1</cp:revision>
  <dcterms:created xsi:type="dcterms:W3CDTF">2024-04-18T16:31:02Z</dcterms:created>
  <dcterms:modified xsi:type="dcterms:W3CDTF">2024-04-18T16:31:45Z</dcterms:modified>
</cp:coreProperties>
</file>