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</p:sldIdLst>
  <p:sldSz cy="5143500" cx="9144000"/>
  <p:notesSz cx="6858000" cy="9144000"/>
  <p:embeddedFontLst>
    <p:embeddedFont>
      <p:font typeface="Proxima Nova"/>
      <p:regular r:id="rId40"/>
      <p:bold r:id="rId41"/>
      <p:italic r:id="rId42"/>
      <p:boldItalic r:id="rId43"/>
    </p:embeddedFont>
    <p:embeddedFont>
      <p:font typeface="Roboto"/>
      <p:regular r:id="rId44"/>
      <p:bold r:id="rId45"/>
      <p:italic r:id="rId46"/>
      <p:boldItalic r:id="rId47"/>
    </p:embeddedFont>
    <p:embeddedFont>
      <p:font typeface="Proxima Nova Semibold"/>
      <p:regular r:id="rId48"/>
      <p:bold r:id="rId49"/>
      <p:boldItalic r:id="rId50"/>
    </p:embeddedFont>
    <p:embeddedFont>
      <p:font typeface="Fira Sans Extra Condensed"/>
      <p:regular r:id="rId51"/>
      <p:bold r:id="rId52"/>
      <p:italic r:id="rId53"/>
      <p:boldItalic r:id="rId54"/>
    </p:embeddedFont>
    <p:embeddedFont>
      <p:font typeface="Fira Sans Extra Condensed SemiBold"/>
      <p:regular r:id="rId55"/>
      <p:bold r:id="rId56"/>
      <p:italic r:id="rId57"/>
      <p:boldItalic r:id="rId5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4D3EBF8-EA21-415F-A6F7-8D5C7720E596}">
  <a:tblStyle styleId="{44D3EBF8-EA21-415F-A6F7-8D5C7720E59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roximaNova-regular.fntdata"/><Relationship Id="rId42" Type="http://schemas.openxmlformats.org/officeDocument/2006/relationships/font" Target="fonts/ProximaNova-italic.fntdata"/><Relationship Id="rId41" Type="http://schemas.openxmlformats.org/officeDocument/2006/relationships/font" Target="fonts/ProximaNova-bold.fntdata"/><Relationship Id="rId44" Type="http://schemas.openxmlformats.org/officeDocument/2006/relationships/font" Target="fonts/Roboto-regular.fntdata"/><Relationship Id="rId43" Type="http://schemas.openxmlformats.org/officeDocument/2006/relationships/font" Target="fonts/ProximaNova-boldItalic.fntdata"/><Relationship Id="rId46" Type="http://schemas.openxmlformats.org/officeDocument/2006/relationships/font" Target="fonts/Roboto-italic.fntdata"/><Relationship Id="rId45" Type="http://schemas.openxmlformats.org/officeDocument/2006/relationships/font" Target="fonts/Roboto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ProximaNovaSemibold-regular.fntdata"/><Relationship Id="rId47" Type="http://schemas.openxmlformats.org/officeDocument/2006/relationships/font" Target="fonts/Roboto-boldItalic.fntdata"/><Relationship Id="rId49" Type="http://schemas.openxmlformats.org/officeDocument/2006/relationships/font" Target="fonts/ProximaNovaSemibold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FiraSansExtraCondensed-regular.fntdata"/><Relationship Id="rId50" Type="http://schemas.openxmlformats.org/officeDocument/2006/relationships/font" Target="fonts/ProximaNovaSemibold-boldItalic.fntdata"/><Relationship Id="rId53" Type="http://schemas.openxmlformats.org/officeDocument/2006/relationships/font" Target="fonts/FiraSansExtraCondensed-italic.fntdata"/><Relationship Id="rId52" Type="http://schemas.openxmlformats.org/officeDocument/2006/relationships/font" Target="fonts/FiraSansExtraCondensed-bold.fntdata"/><Relationship Id="rId11" Type="http://schemas.openxmlformats.org/officeDocument/2006/relationships/slide" Target="slides/slide5.xml"/><Relationship Id="rId55" Type="http://schemas.openxmlformats.org/officeDocument/2006/relationships/font" Target="fonts/FiraSansExtraCondensedSemiBold-regular.fntdata"/><Relationship Id="rId10" Type="http://schemas.openxmlformats.org/officeDocument/2006/relationships/slide" Target="slides/slide4.xml"/><Relationship Id="rId54" Type="http://schemas.openxmlformats.org/officeDocument/2006/relationships/font" Target="fonts/FiraSansExtraCondensed-boldItalic.fntdata"/><Relationship Id="rId13" Type="http://schemas.openxmlformats.org/officeDocument/2006/relationships/slide" Target="slides/slide7.xml"/><Relationship Id="rId57" Type="http://schemas.openxmlformats.org/officeDocument/2006/relationships/font" Target="fonts/FiraSansExtraCondensedSemiBold-italic.fntdata"/><Relationship Id="rId12" Type="http://schemas.openxmlformats.org/officeDocument/2006/relationships/slide" Target="slides/slide6.xml"/><Relationship Id="rId56" Type="http://schemas.openxmlformats.org/officeDocument/2006/relationships/font" Target="fonts/FiraSansExtraCondensedSemiBold-bold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58" Type="http://schemas.openxmlformats.org/officeDocument/2006/relationships/font" Target="fonts/FiraSansExtraCondensedSemiBold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79508d1c5e_0_3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79508d1c5e_0_3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79508d1c5e_0_4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79508d1c5e_0_4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79508d1c5e_0_6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79508d1c5e_0_6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79508d1c5e_0_7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79508d1c5e_0_7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79508d1c5e_0_9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79508d1c5e_0_9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ae448a298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ae448a298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gae448a298f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7" name="Google Shape;907;gae448a298f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ae448a298f_0_5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9" name="Google Shape;949;gae448a298f_0_5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2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b7b6f2b4d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b7b6f2b4d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gae448a298f_0_3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0" name="Google Shape;1010;gae448a298f_0_3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b61b9ea4f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b61b9ea4f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3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gae448a298f_0_4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5" name="Google Shape;1075;gae448a298f_0_4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9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gae448a298f_0_8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1" name="Google Shape;1131;gae448a298f_0_8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9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gae448a298f_0_8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1" name="Google Shape;1201;gae448a298f_0_8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6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gae448a298f_0_10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8" name="Google Shape;1248;gae448a298f_0_10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6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gae448a298f_0_1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8" name="Google Shape;1308;gae448a298f_0_1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3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gae448a298f_0_1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5" name="Google Shape;1355;gae448a298f_0_1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gae448a298f_0_13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2" name="Google Shape;1402;gae448a298f_0_1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gae448a298f_0_14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0" name="Google Shape;1460;gae448a298f_0_14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7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gae448a298f_0_14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9" name="Google Shape;1509;gae448a298f_0_14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7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gae448a298f_0_15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9" name="Google Shape;1539;gae448a298f_0_15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b61b9ea4f8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b61b9ea4f8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3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" name="Google Shape;1574;gae448a298f_0_16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5" name="Google Shape;1575;gae448a298f_0_16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3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Google Shape;1674;SLIDES_API1951673587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5" name="Google Shape;1675;SLIDES_API1951673587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0" name="Shape 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Google Shape;1681;SLIDES_API1951673587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2" name="Google Shape;1682;SLIDES_API195167358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7" name="Shape 1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Google Shape;1688;g92c3599b6f_1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9" name="Google Shape;1689;g92c3599b6f_1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b61b9ea4f8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b61b9ea4f8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b61b9ea4f8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b61b9ea4f8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79508d1c5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79508d1c5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79508d1c5e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79508d1c5e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79508d1c5e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79508d1c5e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79508d1c5e_0_2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79508d1c5e_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4042690" y="1006727"/>
            <a:ext cx="4390800" cy="276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7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4042727" y="3703863"/>
            <a:ext cx="43908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" name="Google Shape;3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type="title"/>
          </p:nvPr>
        </p:nvSpPr>
        <p:spPr>
          <a:xfrm>
            <a:off x="358950" y="257125"/>
            <a:ext cx="842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/>
          <p:nvPr>
            <p:ph type="title"/>
          </p:nvPr>
        </p:nvSpPr>
        <p:spPr>
          <a:xfrm>
            <a:off x="358950" y="257125"/>
            <a:ext cx="842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" name="Google Shape;19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/>
          <p:nvPr>
            <p:ph type="title"/>
          </p:nvPr>
        </p:nvSpPr>
        <p:spPr>
          <a:xfrm>
            <a:off x="358950" y="257125"/>
            <a:ext cx="842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4" name="Google Shape;2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0" name="Google Shape;30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1" name="Google Shape;31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58950" y="257125"/>
            <a:ext cx="8426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 Extra Condensed"/>
              <a:buChar char="●"/>
              <a:defRPr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indent="-3175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Extra Condensed"/>
              <a:buChar char="○"/>
              <a:defRPr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indent="-3175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Extra Condensed"/>
              <a:buChar char="■"/>
              <a:defRPr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indent="-3175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Extra Condensed"/>
              <a:buChar char="●"/>
              <a:defRPr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indent="-3175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Extra Condensed"/>
              <a:buChar char="○"/>
              <a:defRPr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indent="-3175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Extra Condensed"/>
              <a:buChar char="■"/>
              <a:defRPr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indent="-3175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Extra Condensed"/>
              <a:buChar char="●"/>
              <a:defRPr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indent="-3175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Extra Condensed"/>
              <a:buChar char="○"/>
              <a:defRPr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indent="-3175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Fira Sans Extra Condensed"/>
              <a:buChar char="■"/>
              <a:defRPr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0E2A47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3"/>
          <p:cNvSpPr txBox="1"/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/>
        </p:txBody>
      </p:sp>
      <p:sp>
        <p:nvSpPr>
          <p:cNvPr id="40" name="Google Shape;40;p13"/>
          <p:cNvSpPr txBox="1"/>
          <p:nvPr>
            <p:ph idx="1" type="body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://bit.ly/2PfT4lq" TargetMode="External"/><Relationship Id="rId4" Type="http://schemas.openxmlformats.org/officeDocument/2006/relationships/hyperlink" Target="http://bit.ly/33VAFh3" TargetMode="External"/><Relationship Id="rId5" Type="http://schemas.openxmlformats.org/officeDocument/2006/relationships/hyperlink" Target="http://bit.ly/30B07Gq" TargetMode="Externa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://bit.ly/2PfT4lq" TargetMode="External"/><Relationship Id="rId4" Type="http://schemas.openxmlformats.org/officeDocument/2006/relationships/hyperlink" Target="http://bit.ly/33VAFh3" TargetMode="External"/><Relationship Id="rId5" Type="http://schemas.openxmlformats.org/officeDocument/2006/relationships/hyperlink" Target="http://bit.ly/30B07Gq" TargetMode="Externa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bit.ly/2ZjL1pd" TargetMode="External"/><Relationship Id="rId4" Type="http://schemas.openxmlformats.org/officeDocument/2006/relationships/hyperlink" Target="https://bit.ly/2ZjL1pd" TargetMode="External"/><Relationship Id="rId5" Type="http://schemas.openxmlformats.org/officeDocument/2006/relationships/hyperlink" Target="http://bit.ly/30B07Gq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/>
          <p:nvPr>
            <p:ph type="ctrTitle"/>
          </p:nvPr>
        </p:nvSpPr>
        <p:spPr>
          <a:xfrm>
            <a:off x="4042690" y="1006727"/>
            <a:ext cx="4390800" cy="276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Geometric Elements Infographics</a:t>
            </a:r>
            <a:endParaRPr/>
          </a:p>
        </p:txBody>
      </p:sp>
      <p:sp>
        <p:nvSpPr>
          <p:cNvPr id="47" name="Google Shape;47;p15"/>
          <p:cNvSpPr txBox="1"/>
          <p:nvPr>
            <p:ph idx="1" type="subTitle"/>
          </p:nvPr>
        </p:nvSpPr>
        <p:spPr>
          <a:xfrm>
            <a:off x="4042727" y="3703863"/>
            <a:ext cx="43908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is where this template begins</a:t>
            </a:r>
            <a:endParaRPr/>
          </a:p>
        </p:txBody>
      </p:sp>
      <p:grpSp>
        <p:nvGrpSpPr>
          <p:cNvPr id="48" name="Google Shape;48;p15"/>
          <p:cNvGrpSpPr/>
          <p:nvPr/>
        </p:nvGrpSpPr>
        <p:grpSpPr>
          <a:xfrm>
            <a:off x="-9107" y="519094"/>
            <a:ext cx="3352405" cy="4105180"/>
            <a:chOff x="3225950" y="760125"/>
            <a:chExt cx="1319325" cy="1699375"/>
          </a:xfrm>
        </p:grpSpPr>
        <p:sp>
          <p:nvSpPr>
            <p:cNvPr id="49" name="Google Shape;49;p15"/>
            <p:cNvSpPr/>
            <p:nvPr/>
          </p:nvSpPr>
          <p:spPr>
            <a:xfrm>
              <a:off x="3695575" y="760125"/>
              <a:ext cx="849700" cy="849700"/>
            </a:xfrm>
            <a:custGeom>
              <a:rect b="b" l="l" r="r" t="t"/>
              <a:pathLst>
                <a:path extrusionOk="0" h="33988" w="33988">
                  <a:moveTo>
                    <a:pt x="6734" y="1"/>
                  </a:moveTo>
                  <a:cubicBezTo>
                    <a:pt x="3013" y="1"/>
                    <a:pt x="1" y="3014"/>
                    <a:pt x="1" y="6734"/>
                  </a:cubicBezTo>
                  <a:lnTo>
                    <a:pt x="1" y="6734"/>
                  </a:lnTo>
                  <a:lnTo>
                    <a:pt x="1" y="33988"/>
                  </a:lnTo>
                  <a:lnTo>
                    <a:pt x="27254" y="33988"/>
                  </a:lnTo>
                  <a:cubicBezTo>
                    <a:pt x="30952" y="33988"/>
                    <a:pt x="33987" y="30975"/>
                    <a:pt x="33987" y="27254"/>
                  </a:cubicBezTo>
                  <a:lnTo>
                    <a:pt x="33987" y="27254"/>
                  </a:lnTo>
                  <a:lnTo>
                    <a:pt x="33987" y="7305"/>
                  </a:lnTo>
                  <a:cubicBezTo>
                    <a:pt x="33987" y="3288"/>
                    <a:pt x="30701" y="1"/>
                    <a:pt x="26683" y="1"/>
                  </a:cubicBezTo>
                  <a:lnTo>
                    <a:pt x="26683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15"/>
            <p:cNvSpPr/>
            <p:nvPr/>
          </p:nvSpPr>
          <p:spPr>
            <a:xfrm>
              <a:off x="4068775" y="760125"/>
              <a:ext cx="476500" cy="476500"/>
            </a:xfrm>
            <a:custGeom>
              <a:rect b="b" l="l" r="r" t="t"/>
              <a:pathLst>
                <a:path extrusionOk="0" h="19060" w="19060">
                  <a:moveTo>
                    <a:pt x="0" y="1"/>
                  </a:moveTo>
                  <a:lnTo>
                    <a:pt x="19059" y="19060"/>
                  </a:lnTo>
                  <a:lnTo>
                    <a:pt x="19059" y="7305"/>
                  </a:lnTo>
                  <a:cubicBezTo>
                    <a:pt x="19059" y="3288"/>
                    <a:pt x="15773" y="1"/>
                    <a:pt x="11755" y="1"/>
                  </a:cubicBezTo>
                  <a:lnTo>
                    <a:pt x="117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15"/>
            <p:cNvSpPr/>
            <p:nvPr/>
          </p:nvSpPr>
          <p:spPr>
            <a:xfrm>
              <a:off x="3228800" y="760125"/>
              <a:ext cx="93025" cy="93625"/>
            </a:xfrm>
            <a:custGeom>
              <a:rect b="b" l="l" r="r" t="t"/>
              <a:pathLst>
                <a:path extrusionOk="0" h="3745" w="3721">
                  <a:moveTo>
                    <a:pt x="0" y="1"/>
                  </a:moveTo>
                  <a:lnTo>
                    <a:pt x="0" y="3744"/>
                  </a:lnTo>
                  <a:lnTo>
                    <a:pt x="37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15"/>
            <p:cNvSpPr/>
            <p:nvPr/>
          </p:nvSpPr>
          <p:spPr>
            <a:xfrm>
              <a:off x="3228800" y="760125"/>
              <a:ext cx="466800" cy="849700"/>
            </a:xfrm>
            <a:custGeom>
              <a:rect b="b" l="l" r="r" t="t"/>
              <a:pathLst>
                <a:path extrusionOk="0" h="33988" w="18672">
                  <a:moveTo>
                    <a:pt x="3721" y="1"/>
                  </a:moveTo>
                  <a:lnTo>
                    <a:pt x="0" y="3744"/>
                  </a:lnTo>
                  <a:lnTo>
                    <a:pt x="0" y="33988"/>
                  </a:lnTo>
                  <a:lnTo>
                    <a:pt x="18672" y="33988"/>
                  </a:lnTo>
                  <a:lnTo>
                    <a:pt x="18672" y="8332"/>
                  </a:lnTo>
                  <a:cubicBezTo>
                    <a:pt x="18672" y="3744"/>
                    <a:pt x="14928" y="1"/>
                    <a:pt x="10340" y="1"/>
                  </a:cubicBezTo>
                  <a:lnTo>
                    <a:pt x="1034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15"/>
            <p:cNvSpPr/>
            <p:nvPr/>
          </p:nvSpPr>
          <p:spPr>
            <a:xfrm>
              <a:off x="3228800" y="1609800"/>
              <a:ext cx="466800" cy="849700"/>
            </a:xfrm>
            <a:custGeom>
              <a:rect b="b" l="l" r="r" t="t"/>
              <a:pathLst>
                <a:path extrusionOk="0" h="33988" w="18672">
                  <a:moveTo>
                    <a:pt x="0" y="1"/>
                  </a:moveTo>
                  <a:lnTo>
                    <a:pt x="0" y="33987"/>
                  </a:lnTo>
                  <a:lnTo>
                    <a:pt x="11801" y="33987"/>
                  </a:lnTo>
                  <a:cubicBezTo>
                    <a:pt x="15590" y="33987"/>
                    <a:pt x="18672" y="30929"/>
                    <a:pt x="18672" y="27140"/>
                  </a:cubicBezTo>
                  <a:lnTo>
                    <a:pt x="18672" y="27140"/>
                  </a:lnTo>
                  <a:lnTo>
                    <a:pt x="18672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15"/>
            <p:cNvSpPr/>
            <p:nvPr/>
          </p:nvSpPr>
          <p:spPr>
            <a:xfrm>
              <a:off x="3228800" y="2366450"/>
              <a:ext cx="93025" cy="93050"/>
            </a:xfrm>
            <a:custGeom>
              <a:rect b="b" l="l" r="r" t="t"/>
              <a:pathLst>
                <a:path extrusionOk="0" h="3722" w="3721">
                  <a:moveTo>
                    <a:pt x="0" y="3721"/>
                  </a:moveTo>
                  <a:lnTo>
                    <a:pt x="3721" y="37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15"/>
            <p:cNvSpPr/>
            <p:nvPr/>
          </p:nvSpPr>
          <p:spPr>
            <a:xfrm>
              <a:off x="3695575" y="1609800"/>
              <a:ext cx="849700" cy="849700"/>
            </a:xfrm>
            <a:custGeom>
              <a:rect b="b" l="l" r="r" t="t"/>
              <a:pathLst>
                <a:path extrusionOk="0" h="33988" w="33988">
                  <a:moveTo>
                    <a:pt x="1" y="1"/>
                  </a:moveTo>
                  <a:lnTo>
                    <a:pt x="1" y="27300"/>
                  </a:lnTo>
                  <a:cubicBezTo>
                    <a:pt x="1" y="30997"/>
                    <a:pt x="2991" y="33987"/>
                    <a:pt x="6688" y="33987"/>
                  </a:cubicBezTo>
                  <a:lnTo>
                    <a:pt x="6688" y="33987"/>
                  </a:lnTo>
                  <a:lnTo>
                    <a:pt x="26683" y="33987"/>
                  </a:lnTo>
                  <a:cubicBezTo>
                    <a:pt x="30701" y="33987"/>
                    <a:pt x="33987" y="30723"/>
                    <a:pt x="33987" y="26683"/>
                  </a:cubicBezTo>
                  <a:lnTo>
                    <a:pt x="33987" y="26683"/>
                  </a:lnTo>
                  <a:lnTo>
                    <a:pt x="33987" y="6711"/>
                  </a:lnTo>
                  <a:cubicBezTo>
                    <a:pt x="33987" y="3014"/>
                    <a:pt x="30974" y="1"/>
                    <a:pt x="27277" y="1"/>
                  </a:cubicBezTo>
                  <a:lnTo>
                    <a:pt x="2727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5"/>
            <p:cNvSpPr/>
            <p:nvPr/>
          </p:nvSpPr>
          <p:spPr>
            <a:xfrm>
              <a:off x="4068775" y="1983575"/>
              <a:ext cx="476500" cy="475925"/>
            </a:xfrm>
            <a:custGeom>
              <a:rect b="b" l="l" r="r" t="t"/>
              <a:pathLst>
                <a:path extrusionOk="0" h="19037" w="19060">
                  <a:moveTo>
                    <a:pt x="0" y="19036"/>
                  </a:moveTo>
                  <a:lnTo>
                    <a:pt x="11755" y="19036"/>
                  </a:lnTo>
                  <a:cubicBezTo>
                    <a:pt x="15773" y="19036"/>
                    <a:pt x="19059" y="15772"/>
                    <a:pt x="19059" y="11732"/>
                  </a:cubicBezTo>
                  <a:lnTo>
                    <a:pt x="19059" y="11732"/>
                  </a:lnTo>
                  <a:lnTo>
                    <a:pt x="190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5"/>
            <p:cNvSpPr/>
            <p:nvPr/>
          </p:nvSpPr>
          <p:spPr>
            <a:xfrm>
              <a:off x="3228800" y="913050"/>
              <a:ext cx="1163550" cy="1394100"/>
            </a:xfrm>
            <a:custGeom>
              <a:rect b="b" l="l" r="r" t="t"/>
              <a:pathLst>
                <a:path extrusionOk="0" h="55764" w="46542">
                  <a:moveTo>
                    <a:pt x="12783" y="2443"/>
                  </a:moveTo>
                  <a:lnTo>
                    <a:pt x="0" y="15203"/>
                  </a:lnTo>
                  <a:lnTo>
                    <a:pt x="0" y="40539"/>
                  </a:lnTo>
                  <a:lnTo>
                    <a:pt x="12783" y="53321"/>
                  </a:lnTo>
                  <a:cubicBezTo>
                    <a:pt x="14403" y="54941"/>
                    <a:pt x="16526" y="55763"/>
                    <a:pt x="18672" y="55763"/>
                  </a:cubicBezTo>
                  <a:lnTo>
                    <a:pt x="18672" y="55763"/>
                  </a:lnTo>
                  <a:cubicBezTo>
                    <a:pt x="20794" y="55763"/>
                    <a:pt x="22940" y="54941"/>
                    <a:pt x="24560" y="53321"/>
                  </a:cubicBezTo>
                  <a:lnTo>
                    <a:pt x="24560" y="53321"/>
                  </a:lnTo>
                  <a:lnTo>
                    <a:pt x="44099" y="33759"/>
                  </a:lnTo>
                  <a:cubicBezTo>
                    <a:pt x="45720" y="32139"/>
                    <a:pt x="46541" y="30016"/>
                    <a:pt x="46541" y="27871"/>
                  </a:cubicBezTo>
                  <a:lnTo>
                    <a:pt x="46541" y="27871"/>
                  </a:lnTo>
                  <a:cubicBezTo>
                    <a:pt x="46541" y="25748"/>
                    <a:pt x="45720" y="23602"/>
                    <a:pt x="44099" y="21982"/>
                  </a:cubicBezTo>
                  <a:lnTo>
                    <a:pt x="44099" y="21982"/>
                  </a:lnTo>
                  <a:lnTo>
                    <a:pt x="24560" y="2443"/>
                  </a:lnTo>
                  <a:cubicBezTo>
                    <a:pt x="22940" y="823"/>
                    <a:pt x="20794" y="1"/>
                    <a:pt x="18672" y="1"/>
                  </a:cubicBezTo>
                  <a:lnTo>
                    <a:pt x="18672" y="1"/>
                  </a:lnTo>
                  <a:cubicBezTo>
                    <a:pt x="16526" y="1"/>
                    <a:pt x="14403" y="823"/>
                    <a:pt x="12783" y="2443"/>
                  </a:cubicBezTo>
                  <a:close/>
                </a:path>
              </a:pathLst>
            </a:custGeom>
            <a:solidFill>
              <a:srgbClr val="F7F6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5"/>
            <p:cNvSpPr/>
            <p:nvPr/>
          </p:nvSpPr>
          <p:spPr>
            <a:xfrm>
              <a:off x="3695575" y="913050"/>
              <a:ext cx="696775" cy="696775"/>
            </a:xfrm>
            <a:custGeom>
              <a:rect b="b" l="l" r="r" t="t"/>
              <a:pathLst>
                <a:path extrusionOk="0" h="27871" w="27871">
                  <a:moveTo>
                    <a:pt x="1" y="27871"/>
                  </a:moveTo>
                  <a:lnTo>
                    <a:pt x="27870" y="27871"/>
                  </a:lnTo>
                  <a:cubicBezTo>
                    <a:pt x="27870" y="25748"/>
                    <a:pt x="27049" y="23602"/>
                    <a:pt x="25428" y="21982"/>
                  </a:cubicBezTo>
                  <a:lnTo>
                    <a:pt x="25428" y="21982"/>
                  </a:lnTo>
                  <a:lnTo>
                    <a:pt x="5889" y="2443"/>
                  </a:lnTo>
                  <a:cubicBezTo>
                    <a:pt x="4269" y="823"/>
                    <a:pt x="2123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5"/>
            <p:cNvSpPr/>
            <p:nvPr/>
          </p:nvSpPr>
          <p:spPr>
            <a:xfrm>
              <a:off x="3228800" y="913050"/>
              <a:ext cx="466800" cy="696775"/>
            </a:xfrm>
            <a:custGeom>
              <a:rect b="b" l="l" r="r" t="t"/>
              <a:pathLst>
                <a:path extrusionOk="0" h="27871" w="18672">
                  <a:moveTo>
                    <a:pt x="12783" y="2443"/>
                  </a:moveTo>
                  <a:lnTo>
                    <a:pt x="0" y="15203"/>
                  </a:lnTo>
                  <a:lnTo>
                    <a:pt x="0" y="27871"/>
                  </a:lnTo>
                  <a:lnTo>
                    <a:pt x="18672" y="27871"/>
                  </a:lnTo>
                  <a:lnTo>
                    <a:pt x="18672" y="1"/>
                  </a:lnTo>
                  <a:cubicBezTo>
                    <a:pt x="16526" y="1"/>
                    <a:pt x="14403" y="823"/>
                    <a:pt x="12783" y="2443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5"/>
            <p:cNvSpPr/>
            <p:nvPr/>
          </p:nvSpPr>
          <p:spPr>
            <a:xfrm>
              <a:off x="3695575" y="1609800"/>
              <a:ext cx="696775" cy="697350"/>
            </a:xfrm>
            <a:custGeom>
              <a:rect b="b" l="l" r="r" t="t"/>
              <a:pathLst>
                <a:path extrusionOk="0" h="27894" w="27871">
                  <a:moveTo>
                    <a:pt x="1" y="1"/>
                  </a:moveTo>
                  <a:lnTo>
                    <a:pt x="1" y="27893"/>
                  </a:lnTo>
                  <a:cubicBezTo>
                    <a:pt x="2123" y="27893"/>
                    <a:pt x="4269" y="27071"/>
                    <a:pt x="5889" y="25451"/>
                  </a:cubicBezTo>
                  <a:lnTo>
                    <a:pt x="5889" y="25451"/>
                  </a:lnTo>
                  <a:lnTo>
                    <a:pt x="25428" y="5889"/>
                  </a:lnTo>
                  <a:cubicBezTo>
                    <a:pt x="27049" y="4269"/>
                    <a:pt x="27870" y="2146"/>
                    <a:pt x="27870" y="1"/>
                  </a:cubicBezTo>
                  <a:lnTo>
                    <a:pt x="2787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3228800" y="1609800"/>
              <a:ext cx="466800" cy="697350"/>
            </a:xfrm>
            <a:custGeom>
              <a:rect b="b" l="l" r="r" t="t"/>
              <a:pathLst>
                <a:path extrusionOk="0" h="27894" w="18672">
                  <a:moveTo>
                    <a:pt x="0" y="1"/>
                  </a:moveTo>
                  <a:lnTo>
                    <a:pt x="0" y="12669"/>
                  </a:lnTo>
                  <a:lnTo>
                    <a:pt x="12783" y="25451"/>
                  </a:lnTo>
                  <a:cubicBezTo>
                    <a:pt x="14403" y="27071"/>
                    <a:pt x="16526" y="27893"/>
                    <a:pt x="18672" y="27893"/>
                  </a:cubicBezTo>
                  <a:lnTo>
                    <a:pt x="18672" y="27893"/>
                  </a:lnTo>
                  <a:lnTo>
                    <a:pt x="186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3225950" y="1585275"/>
              <a:ext cx="2875" cy="49650"/>
            </a:xfrm>
            <a:custGeom>
              <a:rect b="b" l="l" r="r" t="t"/>
              <a:pathLst>
                <a:path extrusionOk="0" h="1986" w="115">
                  <a:moveTo>
                    <a:pt x="114" y="1986"/>
                  </a:moveTo>
                  <a:lnTo>
                    <a:pt x="114" y="0"/>
                  </a:lnTo>
                  <a:cubicBezTo>
                    <a:pt x="0" y="662"/>
                    <a:pt x="0" y="1324"/>
                    <a:pt x="114" y="1986"/>
                  </a:cubicBezTo>
                  <a:close/>
                </a:path>
              </a:pathLst>
            </a:custGeom>
            <a:solidFill>
              <a:srgbClr val="F7F6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3228800" y="1141325"/>
              <a:ext cx="948975" cy="951250"/>
            </a:xfrm>
            <a:custGeom>
              <a:rect b="b" l="l" r="r" t="t"/>
              <a:pathLst>
                <a:path extrusionOk="0" h="38050" w="37959">
                  <a:moveTo>
                    <a:pt x="14700" y="1621"/>
                  </a:moveTo>
                  <a:lnTo>
                    <a:pt x="1553" y="14791"/>
                  </a:lnTo>
                  <a:cubicBezTo>
                    <a:pt x="708" y="15613"/>
                    <a:pt x="183" y="16662"/>
                    <a:pt x="0" y="17758"/>
                  </a:cubicBezTo>
                  <a:lnTo>
                    <a:pt x="0" y="17758"/>
                  </a:lnTo>
                  <a:lnTo>
                    <a:pt x="0" y="19744"/>
                  </a:lnTo>
                  <a:cubicBezTo>
                    <a:pt x="183" y="20839"/>
                    <a:pt x="708" y="21867"/>
                    <a:pt x="1553" y="22711"/>
                  </a:cubicBezTo>
                  <a:lnTo>
                    <a:pt x="1553" y="22711"/>
                  </a:lnTo>
                  <a:lnTo>
                    <a:pt x="14700" y="35859"/>
                  </a:lnTo>
                  <a:cubicBezTo>
                    <a:pt x="16868" y="38050"/>
                    <a:pt x="20452" y="38050"/>
                    <a:pt x="22620" y="35859"/>
                  </a:cubicBezTo>
                  <a:lnTo>
                    <a:pt x="22620" y="35859"/>
                  </a:lnTo>
                  <a:lnTo>
                    <a:pt x="35791" y="22711"/>
                  </a:lnTo>
                  <a:cubicBezTo>
                    <a:pt x="37959" y="20520"/>
                    <a:pt x="37959" y="16959"/>
                    <a:pt x="35791" y="14791"/>
                  </a:cubicBezTo>
                  <a:lnTo>
                    <a:pt x="35791" y="14791"/>
                  </a:lnTo>
                  <a:lnTo>
                    <a:pt x="22620" y="1621"/>
                  </a:lnTo>
                  <a:cubicBezTo>
                    <a:pt x="21525" y="548"/>
                    <a:pt x="20087" y="0"/>
                    <a:pt x="18672" y="0"/>
                  </a:cubicBezTo>
                  <a:lnTo>
                    <a:pt x="18672" y="0"/>
                  </a:lnTo>
                  <a:cubicBezTo>
                    <a:pt x="17234" y="0"/>
                    <a:pt x="15796" y="548"/>
                    <a:pt x="14700" y="1621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  <a:effectLst>
              <a:outerShdw blurRad="57150" rotWithShape="0" algn="bl" dir="5400000" dist="47625">
                <a:srgbClr val="000000">
                  <a:alpha val="2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3228800" y="1010650"/>
              <a:ext cx="467375" cy="600325"/>
            </a:xfrm>
            <a:custGeom>
              <a:rect b="b" l="l" r="r" t="t"/>
              <a:pathLst>
                <a:path extrusionOk="0" h="24013" w="18695">
                  <a:moveTo>
                    <a:pt x="0" y="18260"/>
                  </a:moveTo>
                  <a:cubicBezTo>
                    <a:pt x="3424" y="21798"/>
                    <a:pt x="8218" y="24012"/>
                    <a:pt x="13536" y="24012"/>
                  </a:cubicBezTo>
                  <a:lnTo>
                    <a:pt x="13536" y="24012"/>
                  </a:lnTo>
                  <a:lnTo>
                    <a:pt x="18694" y="24012"/>
                  </a:lnTo>
                  <a:lnTo>
                    <a:pt x="18694" y="18854"/>
                  </a:lnTo>
                  <a:cubicBezTo>
                    <a:pt x="18694" y="8491"/>
                    <a:pt x="10340" y="91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47625">
                <a:srgbClr val="000000">
                  <a:alpha val="2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3228800" y="1609800"/>
              <a:ext cx="467375" cy="600325"/>
            </a:xfrm>
            <a:custGeom>
              <a:rect b="b" l="l" r="r" t="t"/>
              <a:pathLst>
                <a:path extrusionOk="0" h="24013" w="18695">
                  <a:moveTo>
                    <a:pt x="13536" y="1"/>
                  </a:moveTo>
                  <a:cubicBezTo>
                    <a:pt x="8218" y="1"/>
                    <a:pt x="3424" y="2215"/>
                    <a:pt x="0" y="5753"/>
                  </a:cubicBezTo>
                  <a:lnTo>
                    <a:pt x="0" y="5753"/>
                  </a:lnTo>
                  <a:lnTo>
                    <a:pt x="0" y="24013"/>
                  </a:lnTo>
                  <a:cubicBezTo>
                    <a:pt x="10340" y="23944"/>
                    <a:pt x="18694" y="15522"/>
                    <a:pt x="18694" y="5159"/>
                  </a:cubicBezTo>
                  <a:lnTo>
                    <a:pt x="18694" y="5159"/>
                  </a:lnTo>
                  <a:lnTo>
                    <a:pt x="1869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47625">
                <a:srgbClr val="000000">
                  <a:alpha val="2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3695575" y="1010650"/>
              <a:ext cx="599750" cy="600325"/>
            </a:xfrm>
            <a:custGeom>
              <a:rect b="b" l="l" r="r" t="t"/>
              <a:pathLst>
                <a:path extrusionOk="0" h="24013" w="23990">
                  <a:moveTo>
                    <a:pt x="1" y="18854"/>
                  </a:moveTo>
                  <a:lnTo>
                    <a:pt x="1" y="24012"/>
                  </a:lnTo>
                  <a:lnTo>
                    <a:pt x="5159" y="24012"/>
                  </a:lnTo>
                  <a:cubicBezTo>
                    <a:pt x="15567" y="24012"/>
                    <a:pt x="23990" y="15567"/>
                    <a:pt x="23990" y="5159"/>
                  </a:cubicBezTo>
                  <a:lnTo>
                    <a:pt x="23990" y="5159"/>
                  </a:lnTo>
                  <a:cubicBezTo>
                    <a:pt x="23990" y="2305"/>
                    <a:pt x="21685" y="0"/>
                    <a:pt x="18831" y="0"/>
                  </a:cubicBezTo>
                  <a:lnTo>
                    <a:pt x="18831" y="0"/>
                  </a:lnTo>
                  <a:cubicBezTo>
                    <a:pt x="8423" y="0"/>
                    <a:pt x="1" y="8445"/>
                    <a:pt x="1" y="188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rotWithShape="0" algn="bl" dir="5400000" dist="47625">
                <a:srgbClr val="000000">
                  <a:alpha val="2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3695575" y="1609800"/>
              <a:ext cx="599750" cy="600325"/>
            </a:xfrm>
            <a:custGeom>
              <a:rect b="b" l="l" r="r" t="t"/>
              <a:pathLst>
                <a:path extrusionOk="0" h="24013" w="23990">
                  <a:moveTo>
                    <a:pt x="1" y="1"/>
                  </a:moveTo>
                  <a:lnTo>
                    <a:pt x="1" y="5159"/>
                  </a:lnTo>
                  <a:cubicBezTo>
                    <a:pt x="1" y="15567"/>
                    <a:pt x="8423" y="24013"/>
                    <a:pt x="18831" y="24013"/>
                  </a:cubicBezTo>
                  <a:lnTo>
                    <a:pt x="18831" y="24013"/>
                  </a:lnTo>
                  <a:cubicBezTo>
                    <a:pt x="21685" y="24013"/>
                    <a:pt x="23990" y="21707"/>
                    <a:pt x="23990" y="18854"/>
                  </a:cubicBezTo>
                  <a:lnTo>
                    <a:pt x="23990" y="18854"/>
                  </a:lnTo>
                  <a:cubicBezTo>
                    <a:pt x="23990" y="8446"/>
                    <a:pt x="15567" y="1"/>
                    <a:pt x="5159" y="1"/>
                  </a:cubicBezTo>
                  <a:lnTo>
                    <a:pt x="51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47625">
                <a:srgbClr val="000000">
                  <a:alpha val="2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3388575" y="1311925"/>
              <a:ext cx="613450" cy="604900"/>
            </a:xfrm>
            <a:custGeom>
              <a:rect b="b" l="l" r="r" t="t"/>
              <a:pathLst>
                <a:path extrusionOk="0" h="24196" w="24538">
                  <a:moveTo>
                    <a:pt x="9747" y="1028"/>
                  </a:moveTo>
                  <a:lnTo>
                    <a:pt x="1370" y="9405"/>
                  </a:lnTo>
                  <a:cubicBezTo>
                    <a:pt x="1" y="10797"/>
                    <a:pt x="1" y="13057"/>
                    <a:pt x="1370" y="14449"/>
                  </a:cubicBezTo>
                  <a:lnTo>
                    <a:pt x="1370" y="14449"/>
                  </a:lnTo>
                  <a:lnTo>
                    <a:pt x="9747" y="22803"/>
                  </a:lnTo>
                  <a:cubicBezTo>
                    <a:pt x="11139" y="24196"/>
                    <a:pt x="13399" y="24196"/>
                    <a:pt x="14791" y="22803"/>
                  </a:cubicBezTo>
                  <a:lnTo>
                    <a:pt x="14791" y="22803"/>
                  </a:lnTo>
                  <a:lnTo>
                    <a:pt x="23168" y="14449"/>
                  </a:lnTo>
                  <a:cubicBezTo>
                    <a:pt x="24538" y="13057"/>
                    <a:pt x="24538" y="10797"/>
                    <a:pt x="23168" y="9405"/>
                  </a:cubicBezTo>
                  <a:lnTo>
                    <a:pt x="23168" y="9405"/>
                  </a:lnTo>
                  <a:lnTo>
                    <a:pt x="14791" y="1028"/>
                  </a:lnTo>
                  <a:cubicBezTo>
                    <a:pt x="14107" y="343"/>
                    <a:pt x="13194" y="1"/>
                    <a:pt x="12281" y="1"/>
                  </a:cubicBezTo>
                  <a:lnTo>
                    <a:pt x="12281" y="1"/>
                  </a:lnTo>
                  <a:cubicBezTo>
                    <a:pt x="11368" y="1"/>
                    <a:pt x="10455" y="343"/>
                    <a:pt x="9747" y="1028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ffectLst>
              <a:outerShdw blurRad="57150" rotWithShape="0" algn="bl" dir="5400000" dist="47625">
                <a:srgbClr val="000000">
                  <a:alpha val="2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4"/>
          <p:cNvSpPr/>
          <p:nvPr/>
        </p:nvSpPr>
        <p:spPr>
          <a:xfrm>
            <a:off x="1974075" y="1333725"/>
            <a:ext cx="1099800" cy="1099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24"/>
          <p:cNvSpPr/>
          <p:nvPr/>
        </p:nvSpPr>
        <p:spPr>
          <a:xfrm>
            <a:off x="1974075" y="3294388"/>
            <a:ext cx="1099800" cy="10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24"/>
          <p:cNvSpPr/>
          <p:nvPr/>
        </p:nvSpPr>
        <p:spPr>
          <a:xfrm>
            <a:off x="6070125" y="1333725"/>
            <a:ext cx="1099800" cy="1099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24"/>
          <p:cNvSpPr/>
          <p:nvPr/>
        </p:nvSpPr>
        <p:spPr>
          <a:xfrm>
            <a:off x="6070125" y="3294388"/>
            <a:ext cx="1099800" cy="1099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24"/>
          <p:cNvSpPr/>
          <p:nvPr/>
        </p:nvSpPr>
        <p:spPr>
          <a:xfrm rot="8100000">
            <a:off x="4573571" y="989800"/>
            <a:ext cx="1787849" cy="1787849"/>
          </a:xfrm>
          <a:prstGeom prst="teardrop">
            <a:avLst>
              <a:gd fmla="val 100000" name="adj"/>
            </a:avLst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571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24"/>
          <p:cNvSpPr/>
          <p:nvPr/>
        </p:nvSpPr>
        <p:spPr>
          <a:xfrm>
            <a:off x="4721695" y="1137831"/>
            <a:ext cx="1491300" cy="14916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571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24"/>
          <p:cNvSpPr/>
          <p:nvPr/>
        </p:nvSpPr>
        <p:spPr>
          <a:xfrm flipH="1" rot="8100000">
            <a:off x="2782845" y="989703"/>
            <a:ext cx="1787849" cy="1787849"/>
          </a:xfrm>
          <a:prstGeom prst="teardrop">
            <a:avLst>
              <a:gd fmla="val 100000" name="adj"/>
            </a:avLst>
          </a:prstGeom>
          <a:solidFill>
            <a:schemeClr val="dk2"/>
          </a:solidFill>
          <a:ln>
            <a:noFill/>
          </a:ln>
          <a:effectLst>
            <a:outerShdw blurRad="57150" rotWithShape="0" algn="bl" dir="5400000" dist="571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24"/>
          <p:cNvSpPr txBox="1"/>
          <p:nvPr>
            <p:ph type="title"/>
          </p:nvPr>
        </p:nvSpPr>
        <p:spPr>
          <a:xfrm>
            <a:off x="358950" y="257125"/>
            <a:ext cx="842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Geometric Elements Infographics</a:t>
            </a:r>
            <a:endParaRPr/>
          </a:p>
        </p:txBody>
      </p:sp>
      <p:sp>
        <p:nvSpPr>
          <p:cNvPr id="461" name="Google Shape;461;p24"/>
          <p:cNvSpPr/>
          <p:nvPr/>
        </p:nvSpPr>
        <p:spPr>
          <a:xfrm>
            <a:off x="2931032" y="1137831"/>
            <a:ext cx="1491300" cy="14916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571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24"/>
          <p:cNvSpPr/>
          <p:nvPr/>
        </p:nvSpPr>
        <p:spPr>
          <a:xfrm flipH="1" rot="2700000">
            <a:off x="2782844" y="2887403"/>
            <a:ext cx="1787849" cy="1787849"/>
          </a:xfrm>
          <a:prstGeom prst="teardrop">
            <a:avLst>
              <a:gd fmla="val 100000" name="adj"/>
            </a:avLst>
          </a:prstGeom>
          <a:solidFill>
            <a:schemeClr val="accent5"/>
          </a:solidFill>
          <a:ln>
            <a:noFill/>
          </a:ln>
          <a:effectLst>
            <a:outerShdw blurRad="57150" rotWithShape="0" algn="bl" dir="5400000" dist="571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24"/>
          <p:cNvSpPr/>
          <p:nvPr/>
        </p:nvSpPr>
        <p:spPr>
          <a:xfrm>
            <a:off x="2931032" y="3035526"/>
            <a:ext cx="1491300" cy="14916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571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24"/>
          <p:cNvSpPr/>
          <p:nvPr/>
        </p:nvSpPr>
        <p:spPr>
          <a:xfrm rot="-8100000">
            <a:off x="4573441" y="2887500"/>
            <a:ext cx="1787849" cy="1787849"/>
          </a:xfrm>
          <a:prstGeom prst="teardrop">
            <a:avLst>
              <a:gd fmla="val 100000" name="adj"/>
            </a:avLst>
          </a:prstGeom>
          <a:solidFill>
            <a:schemeClr val="accent4"/>
          </a:solidFill>
          <a:ln>
            <a:noFill/>
          </a:ln>
          <a:effectLst>
            <a:outerShdw blurRad="57150" rotWithShape="0" algn="bl" dir="5400000" dist="571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24"/>
          <p:cNvSpPr/>
          <p:nvPr/>
        </p:nvSpPr>
        <p:spPr>
          <a:xfrm>
            <a:off x="4721751" y="3035526"/>
            <a:ext cx="1491300" cy="14916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571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24"/>
          <p:cNvSpPr/>
          <p:nvPr/>
        </p:nvSpPr>
        <p:spPr>
          <a:xfrm>
            <a:off x="3809950" y="2088484"/>
            <a:ext cx="1491300" cy="14916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85725" rotWithShape="0" algn="bl" dir="5400000" dist="476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7" name="Google Shape;467;p24"/>
          <p:cNvGrpSpPr/>
          <p:nvPr/>
        </p:nvGrpSpPr>
        <p:grpSpPr>
          <a:xfrm>
            <a:off x="3057476" y="1558923"/>
            <a:ext cx="1238400" cy="649393"/>
            <a:chOff x="4884470" y="1200865"/>
            <a:chExt cx="1220700" cy="649393"/>
          </a:xfrm>
        </p:grpSpPr>
        <p:sp>
          <p:nvSpPr>
            <p:cNvPr id="468" name="Google Shape;468;p24"/>
            <p:cNvSpPr txBox="1"/>
            <p:nvPr/>
          </p:nvSpPr>
          <p:spPr>
            <a:xfrm>
              <a:off x="4884470" y="1413758"/>
              <a:ext cx="12207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Jupiter is the biggest planet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9" name="Google Shape;469;p24"/>
            <p:cNvSpPr txBox="1"/>
            <p:nvPr/>
          </p:nvSpPr>
          <p:spPr>
            <a:xfrm>
              <a:off x="4884470" y="1200865"/>
              <a:ext cx="12207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Jupiter</a:t>
              </a:r>
              <a:endParaRPr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470" name="Google Shape;470;p24"/>
          <p:cNvGrpSpPr/>
          <p:nvPr/>
        </p:nvGrpSpPr>
        <p:grpSpPr>
          <a:xfrm>
            <a:off x="4848250" y="1559536"/>
            <a:ext cx="1238483" cy="648643"/>
            <a:chOff x="4955262" y="2129709"/>
            <a:chExt cx="1079100" cy="648643"/>
          </a:xfrm>
        </p:grpSpPr>
        <p:sp>
          <p:nvSpPr>
            <p:cNvPr id="471" name="Google Shape;471;p24"/>
            <p:cNvSpPr txBox="1"/>
            <p:nvPr/>
          </p:nvSpPr>
          <p:spPr>
            <a:xfrm>
              <a:off x="4955262" y="2341852"/>
              <a:ext cx="10791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It's a gas giant and has rings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2" name="Google Shape;472;p24"/>
            <p:cNvSpPr txBox="1"/>
            <p:nvPr/>
          </p:nvSpPr>
          <p:spPr>
            <a:xfrm>
              <a:off x="4955262" y="2129709"/>
              <a:ext cx="10791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Saturn</a:t>
              </a:r>
              <a:endParaRPr>
                <a:solidFill>
                  <a:schemeClr val="accen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473" name="Google Shape;473;p24"/>
          <p:cNvGrpSpPr/>
          <p:nvPr/>
        </p:nvGrpSpPr>
        <p:grpSpPr>
          <a:xfrm>
            <a:off x="4848076" y="3519685"/>
            <a:ext cx="1238400" cy="648839"/>
            <a:chOff x="4884470" y="3058151"/>
            <a:chExt cx="1220700" cy="648839"/>
          </a:xfrm>
        </p:grpSpPr>
        <p:sp>
          <p:nvSpPr>
            <p:cNvPr id="474" name="Google Shape;474;p24"/>
            <p:cNvSpPr txBox="1"/>
            <p:nvPr/>
          </p:nvSpPr>
          <p:spPr>
            <a:xfrm>
              <a:off x="4884470" y="3270491"/>
              <a:ext cx="12207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Neptune is very far away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5" name="Google Shape;475;p24"/>
            <p:cNvSpPr txBox="1"/>
            <p:nvPr/>
          </p:nvSpPr>
          <p:spPr>
            <a:xfrm>
              <a:off x="4884470" y="3058151"/>
              <a:ext cx="12183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3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Neptune</a:t>
              </a:r>
              <a:endParaRPr>
                <a:solidFill>
                  <a:schemeClr val="accent3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476" name="Google Shape;476;p24"/>
          <p:cNvGrpSpPr/>
          <p:nvPr/>
        </p:nvGrpSpPr>
        <p:grpSpPr>
          <a:xfrm>
            <a:off x="3057476" y="3520221"/>
            <a:ext cx="1238400" cy="648118"/>
            <a:chOff x="4884470" y="3990717"/>
            <a:chExt cx="1220700" cy="648118"/>
          </a:xfrm>
        </p:grpSpPr>
        <p:sp>
          <p:nvSpPr>
            <p:cNvPr id="477" name="Google Shape;477;p24"/>
            <p:cNvSpPr txBox="1"/>
            <p:nvPr/>
          </p:nvSpPr>
          <p:spPr>
            <a:xfrm>
              <a:off x="4884470" y="4202335"/>
              <a:ext cx="12207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Mercury is the smallest planet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8" name="Google Shape;478;p24"/>
            <p:cNvSpPr txBox="1"/>
            <p:nvPr/>
          </p:nvSpPr>
          <p:spPr>
            <a:xfrm>
              <a:off x="4884470" y="3990717"/>
              <a:ext cx="1220700" cy="2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9B67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Mercury</a:t>
              </a:r>
              <a:endParaRPr>
                <a:solidFill>
                  <a:srgbClr val="F9B67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479" name="Google Shape;479;p24"/>
          <p:cNvGrpSpPr/>
          <p:nvPr/>
        </p:nvGrpSpPr>
        <p:grpSpPr>
          <a:xfrm>
            <a:off x="6537062" y="3686288"/>
            <a:ext cx="316800" cy="316028"/>
            <a:chOff x="-41111350" y="3239100"/>
            <a:chExt cx="318200" cy="317425"/>
          </a:xfrm>
        </p:grpSpPr>
        <p:sp>
          <p:nvSpPr>
            <p:cNvPr id="480" name="Google Shape;480;p24"/>
            <p:cNvSpPr/>
            <p:nvPr/>
          </p:nvSpPr>
          <p:spPr>
            <a:xfrm>
              <a:off x="-41111350" y="3239100"/>
              <a:ext cx="145725" cy="144925"/>
            </a:xfrm>
            <a:custGeom>
              <a:rect b="b" l="l" r="r" t="t"/>
              <a:pathLst>
                <a:path extrusionOk="0" h="5797" w="5829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24"/>
            <p:cNvSpPr/>
            <p:nvPr/>
          </p:nvSpPr>
          <p:spPr>
            <a:xfrm>
              <a:off x="-41110575" y="3412375"/>
              <a:ext cx="146525" cy="144150"/>
            </a:xfrm>
            <a:custGeom>
              <a:rect b="b" l="l" r="r" t="t"/>
              <a:pathLst>
                <a:path extrusionOk="0" h="5766" w="5861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24"/>
            <p:cNvSpPr/>
            <p:nvPr/>
          </p:nvSpPr>
          <p:spPr>
            <a:xfrm>
              <a:off x="-40938875" y="3239100"/>
              <a:ext cx="145725" cy="144925"/>
            </a:xfrm>
            <a:custGeom>
              <a:rect b="b" l="l" r="r" t="t"/>
              <a:pathLst>
                <a:path extrusionOk="0" h="5797" w="5829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24"/>
            <p:cNvSpPr/>
            <p:nvPr/>
          </p:nvSpPr>
          <p:spPr>
            <a:xfrm>
              <a:off x="-40938875" y="3411575"/>
              <a:ext cx="145725" cy="144950"/>
            </a:xfrm>
            <a:custGeom>
              <a:rect b="b" l="l" r="r" t="t"/>
              <a:pathLst>
                <a:path extrusionOk="0" h="5798" w="5829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4" name="Google Shape;484;p24"/>
          <p:cNvGrpSpPr/>
          <p:nvPr/>
        </p:nvGrpSpPr>
        <p:grpSpPr>
          <a:xfrm>
            <a:off x="6512466" y="1725618"/>
            <a:ext cx="365983" cy="316028"/>
            <a:chOff x="-42651700" y="3217825"/>
            <a:chExt cx="367600" cy="317425"/>
          </a:xfrm>
        </p:grpSpPr>
        <p:sp>
          <p:nvSpPr>
            <p:cNvPr id="485" name="Google Shape;485;p24"/>
            <p:cNvSpPr/>
            <p:nvPr/>
          </p:nvSpPr>
          <p:spPr>
            <a:xfrm>
              <a:off x="-42651700" y="3239075"/>
              <a:ext cx="367600" cy="296175"/>
            </a:xfrm>
            <a:custGeom>
              <a:rect b="b" l="l" r="r" t="t"/>
              <a:pathLst>
                <a:path extrusionOk="0" h="11847" w="14704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24"/>
            <p:cNvSpPr/>
            <p:nvPr/>
          </p:nvSpPr>
          <p:spPr>
            <a:xfrm>
              <a:off x="-42419600" y="3217825"/>
              <a:ext cx="106350" cy="106350"/>
            </a:xfrm>
            <a:custGeom>
              <a:rect b="b" l="l" r="r" t="t"/>
              <a:pathLst>
                <a:path extrusionOk="0" h="4254" w="4254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24"/>
            <p:cNvSpPr/>
            <p:nvPr/>
          </p:nvSpPr>
          <p:spPr>
            <a:xfrm>
              <a:off x="-42623600" y="3218600"/>
              <a:ext cx="106350" cy="106375"/>
            </a:xfrm>
            <a:custGeom>
              <a:rect b="b" l="l" r="r" t="t"/>
              <a:pathLst>
                <a:path extrusionOk="0" h="4255" w="4254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24"/>
            <p:cNvSpPr/>
            <p:nvPr/>
          </p:nvSpPr>
          <p:spPr>
            <a:xfrm>
              <a:off x="-42561375" y="3279250"/>
              <a:ext cx="185900" cy="186700"/>
            </a:xfrm>
            <a:custGeom>
              <a:rect b="b" l="l" r="r" t="t"/>
              <a:pathLst>
                <a:path extrusionOk="0" h="7468" w="7436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9" name="Google Shape;489;p24"/>
          <p:cNvSpPr/>
          <p:nvPr/>
        </p:nvSpPr>
        <p:spPr>
          <a:xfrm>
            <a:off x="2314842" y="1725990"/>
            <a:ext cx="316800" cy="315257"/>
          </a:xfrm>
          <a:custGeom>
            <a:rect b="b" l="l" r="r" t="t"/>
            <a:pathLst>
              <a:path extrusionOk="0" h="12666" w="12728">
                <a:moveTo>
                  <a:pt x="1859" y="3308"/>
                </a:moveTo>
                <a:lnTo>
                  <a:pt x="1859" y="5230"/>
                </a:lnTo>
                <a:lnTo>
                  <a:pt x="882" y="5230"/>
                </a:lnTo>
                <a:lnTo>
                  <a:pt x="882" y="3308"/>
                </a:lnTo>
                <a:close/>
                <a:moveTo>
                  <a:pt x="5765" y="2458"/>
                </a:moveTo>
                <a:cubicBezTo>
                  <a:pt x="5860" y="2458"/>
                  <a:pt x="5986" y="2584"/>
                  <a:pt x="5986" y="2710"/>
                </a:cubicBezTo>
                <a:lnTo>
                  <a:pt x="5986" y="5230"/>
                </a:lnTo>
                <a:lnTo>
                  <a:pt x="2678" y="5230"/>
                </a:lnTo>
                <a:lnTo>
                  <a:pt x="2678" y="2710"/>
                </a:lnTo>
                <a:cubicBezTo>
                  <a:pt x="2678" y="2584"/>
                  <a:pt x="2772" y="2458"/>
                  <a:pt x="2930" y="2458"/>
                </a:cubicBezTo>
                <a:close/>
                <a:moveTo>
                  <a:pt x="9893" y="2458"/>
                </a:moveTo>
                <a:cubicBezTo>
                  <a:pt x="10019" y="2458"/>
                  <a:pt x="10113" y="2584"/>
                  <a:pt x="10113" y="2710"/>
                </a:cubicBezTo>
                <a:lnTo>
                  <a:pt x="10113" y="5230"/>
                </a:lnTo>
                <a:lnTo>
                  <a:pt x="6837" y="5230"/>
                </a:lnTo>
                <a:lnTo>
                  <a:pt x="6837" y="2710"/>
                </a:lnTo>
                <a:cubicBezTo>
                  <a:pt x="6805" y="2584"/>
                  <a:pt x="6900" y="2458"/>
                  <a:pt x="7057" y="2458"/>
                </a:cubicBezTo>
                <a:close/>
                <a:moveTo>
                  <a:pt x="11940" y="3308"/>
                </a:moveTo>
                <a:lnTo>
                  <a:pt x="11940" y="5230"/>
                </a:lnTo>
                <a:lnTo>
                  <a:pt x="10964" y="5230"/>
                </a:lnTo>
                <a:lnTo>
                  <a:pt x="10964" y="3308"/>
                </a:lnTo>
                <a:close/>
                <a:moveTo>
                  <a:pt x="7215" y="6900"/>
                </a:moveTo>
                <a:cubicBezTo>
                  <a:pt x="7435" y="6900"/>
                  <a:pt x="7656" y="7089"/>
                  <a:pt x="7656" y="7278"/>
                </a:cubicBezTo>
                <a:cubicBezTo>
                  <a:pt x="7656" y="7530"/>
                  <a:pt x="7435" y="7719"/>
                  <a:pt x="7215" y="7719"/>
                </a:cubicBezTo>
                <a:lnTo>
                  <a:pt x="5545" y="7719"/>
                </a:lnTo>
                <a:cubicBezTo>
                  <a:pt x="5324" y="7719"/>
                  <a:pt x="5135" y="7530"/>
                  <a:pt x="5135" y="7278"/>
                </a:cubicBezTo>
                <a:cubicBezTo>
                  <a:pt x="5135" y="7026"/>
                  <a:pt x="5324" y="6900"/>
                  <a:pt x="5545" y="6900"/>
                </a:cubicBezTo>
                <a:close/>
                <a:moveTo>
                  <a:pt x="3088" y="6900"/>
                </a:moveTo>
                <a:cubicBezTo>
                  <a:pt x="3749" y="6900"/>
                  <a:pt x="4285" y="7436"/>
                  <a:pt x="4348" y="8097"/>
                </a:cubicBezTo>
                <a:cubicBezTo>
                  <a:pt x="4348" y="8790"/>
                  <a:pt x="3781" y="9326"/>
                  <a:pt x="3088" y="9326"/>
                </a:cubicBezTo>
                <a:cubicBezTo>
                  <a:pt x="2394" y="9326"/>
                  <a:pt x="1859" y="8790"/>
                  <a:pt x="1859" y="8097"/>
                </a:cubicBezTo>
                <a:cubicBezTo>
                  <a:pt x="1859" y="7436"/>
                  <a:pt x="2394" y="6900"/>
                  <a:pt x="3088" y="6900"/>
                </a:cubicBezTo>
                <a:close/>
                <a:moveTo>
                  <a:pt x="7215" y="8570"/>
                </a:moveTo>
                <a:cubicBezTo>
                  <a:pt x="7435" y="8570"/>
                  <a:pt x="7656" y="8790"/>
                  <a:pt x="7656" y="8979"/>
                </a:cubicBezTo>
                <a:cubicBezTo>
                  <a:pt x="7656" y="9168"/>
                  <a:pt x="7435" y="9357"/>
                  <a:pt x="7215" y="9357"/>
                </a:cubicBezTo>
                <a:lnTo>
                  <a:pt x="5545" y="9357"/>
                </a:lnTo>
                <a:cubicBezTo>
                  <a:pt x="5324" y="9357"/>
                  <a:pt x="5135" y="9168"/>
                  <a:pt x="5135" y="8979"/>
                </a:cubicBezTo>
                <a:cubicBezTo>
                  <a:pt x="5135" y="8727"/>
                  <a:pt x="5324" y="8570"/>
                  <a:pt x="5545" y="8570"/>
                </a:cubicBezTo>
                <a:close/>
                <a:moveTo>
                  <a:pt x="9790" y="6930"/>
                </a:moveTo>
                <a:cubicBezTo>
                  <a:pt x="10428" y="6930"/>
                  <a:pt x="10964" y="7456"/>
                  <a:pt x="10964" y="8160"/>
                </a:cubicBezTo>
                <a:cubicBezTo>
                  <a:pt x="10964" y="8822"/>
                  <a:pt x="10397" y="9357"/>
                  <a:pt x="9735" y="9357"/>
                </a:cubicBezTo>
                <a:cubicBezTo>
                  <a:pt x="9073" y="9357"/>
                  <a:pt x="8506" y="8822"/>
                  <a:pt x="8506" y="8160"/>
                </a:cubicBezTo>
                <a:cubicBezTo>
                  <a:pt x="8506" y="7467"/>
                  <a:pt x="9073" y="6931"/>
                  <a:pt x="9735" y="6931"/>
                </a:cubicBezTo>
                <a:cubicBezTo>
                  <a:pt x="9754" y="6931"/>
                  <a:pt x="9772" y="6930"/>
                  <a:pt x="9790" y="6930"/>
                </a:cubicBezTo>
                <a:close/>
                <a:moveTo>
                  <a:pt x="3875" y="0"/>
                </a:moveTo>
                <a:cubicBezTo>
                  <a:pt x="2709" y="0"/>
                  <a:pt x="1827" y="946"/>
                  <a:pt x="1764" y="2080"/>
                </a:cubicBezTo>
                <a:lnTo>
                  <a:pt x="1764" y="2458"/>
                </a:lnTo>
                <a:lnTo>
                  <a:pt x="410" y="2458"/>
                </a:lnTo>
                <a:cubicBezTo>
                  <a:pt x="158" y="2458"/>
                  <a:pt x="0" y="2678"/>
                  <a:pt x="0" y="2899"/>
                </a:cubicBezTo>
                <a:lnTo>
                  <a:pt x="0" y="5671"/>
                </a:lnTo>
                <a:cubicBezTo>
                  <a:pt x="32" y="5860"/>
                  <a:pt x="252" y="6049"/>
                  <a:pt x="473" y="6049"/>
                </a:cubicBezTo>
                <a:lnTo>
                  <a:pt x="1449" y="6049"/>
                </a:lnTo>
                <a:cubicBezTo>
                  <a:pt x="1197" y="6427"/>
                  <a:pt x="1040" y="6837"/>
                  <a:pt x="1040" y="7278"/>
                </a:cubicBezTo>
                <a:lnTo>
                  <a:pt x="1040" y="9767"/>
                </a:lnTo>
                <a:cubicBezTo>
                  <a:pt x="1040" y="10302"/>
                  <a:pt x="1386" y="10744"/>
                  <a:pt x="1859" y="10933"/>
                </a:cubicBezTo>
                <a:lnTo>
                  <a:pt x="1859" y="12256"/>
                </a:lnTo>
                <a:cubicBezTo>
                  <a:pt x="1859" y="12476"/>
                  <a:pt x="2048" y="12665"/>
                  <a:pt x="2300" y="12665"/>
                </a:cubicBezTo>
                <a:lnTo>
                  <a:pt x="3938" y="12665"/>
                </a:lnTo>
                <a:cubicBezTo>
                  <a:pt x="4190" y="12665"/>
                  <a:pt x="4348" y="12476"/>
                  <a:pt x="4348" y="12256"/>
                </a:cubicBezTo>
                <a:lnTo>
                  <a:pt x="4348" y="10996"/>
                </a:lnTo>
                <a:lnTo>
                  <a:pt x="8475" y="10996"/>
                </a:lnTo>
                <a:lnTo>
                  <a:pt x="8475" y="12256"/>
                </a:lnTo>
                <a:cubicBezTo>
                  <a:pt x="8475" y="12476"/>
                  <a:pt x="8664" y="12665"/>
                  <a:pt x="8884" y="12665"/>
                </a:cubicBezTo>
                <a:lnTo>
                  <a:pt x="10523" y="12665"/>
                </a:lnTo>
                <a:cubicBezTo>
                  <a:pt x="10775" y="12665"/>
                  <a:pt x="10901" y="12476"/>
                  <a:pt x="10901" y="12256"/>
                </a:cubicBezTo>
                <a:lnTo>
                  <a:pt x="10901" y="10933"/>
                </a:lnTo>
                <a:cubicBezTo>
                  <a:pt x="11373" y="10775"/>
                  <a:pt x="11751" y="10302"/>
                  <a:pt x="11751" y="9767"/>
                </a:cubicBezTo>
                <a:lnTo>
                  <a:pt x="11751" y="7278"/>
                </a:lnTo>
                <a:cubicBezTo>
                  <a:pt x="11751" y="6805"/>
                  <a:pt x="11594" y="6364"/>
                  <a:pt x="11310" y="6049"/>
                </a:cubicBezTo>
                <a:lnTo>
                  <a:pt x="12287" y="6049"/>
                </a:lnTo>
                <a:cubicBezTo>
                  <a:pt x="12539" y="6049"/>
                  <a:pt x="12728" y="5860"/>
                  <a:pt x="12728" y="5671"/>
                </a:cubicBezTo>
                <a:lnTo>
                  <a:pt x="12728" y="2899"/>
                </a:lnTo>
                <a:cubicBezTo>
                  <a:pt x="12728" y="2678"/>
                  <a:pt x="12539" y="2458"/>
                  <a:pt x="12287" y="2458"/>
                </a:cubicBezTo>
                <a:lnTo>
                  <a:pt x="10901" y="2458"/>
                </a:lnTo>
                <a:lnTo>
                  <a:pt x="10901" y="2080"/>
                </a:lnTo>
                <a:cubicBezTo>
                  <a:pt x="10901" y="946"/>
                  <a:pt x="9987" y="32"/>
                  <a:pt x="8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24"/>
          <p:cNvSpPr/>
          <p:nvPr/>
        </p:nvSpPr>
        <p:spPr>
          <a:xfrm>
            <a:off x="2317966" y="3686908"/>
            <a:ext cx="310553" cy="314784"/>
          </a:xfrm>
          <a:custGeom>
            <a:rect b="b" l="l" r="r" t="t"/>
            <a:pathLst>
              <a:path extrusionOk="0" h="12647" w="12477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24"/>
          <p:cNvSpPr txBox="1"/>
          <p:nvPr/>
        </p:nvSpPr>
        <p:spPr>
          <a:xfrm>
            <a:off x="3936400" y="2675126"/>
            <a:ext cx="1238400" cy="31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Earth</a:t>
            </a:r>
            <a:endParaRPr sz="20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5"/>
          <p:cNvSpPr txBox="1"/>
          <p:nvPr>
            <p:ph type="title"/>
          </p:nvPr>
        </p:nvSpPr>
        <p:spPr>
          <a:xfrm>
            <a:off x="358950" y="257125"/>
            <a:ext cx="842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Geometric Elements Infographics</a:t>
            </a:r>
            <a:endParaRPr/>
          </a:p>
        </p:txBody>
      </p:sp>
      <p:grpSp>
        <p:nvGrpSpPr>
          <p:cNvPr id="497" name="Google Shape;497;p25"/>
          <p:cNvGrpSpPr/>
          <p:nvPr/>
        </p:nvGrpSpPr>
        <p:grpSpPr>
          <a:xfrm>
            <a:off x="1575625" y="2502647"/>
            <a:ext cx="4032539" cy="1385400"/>
            <a:chOff x="1575625" y="2502647"/>
            <a:chExt cx="4032539" cy="1385400"/>
          </a:xfrm>
        </p:grpSpPr>
        <p:grpSp>
          <p:nvGrpSpPr>
            <p:cNvPr id="498" name="Google Shape;498;p25"/>
            <p:cNvGrpSpPr/>
            <p:nvPr/>
          </p:nvGrpSpPr>
          <p:grpSpPr>
            <a:xfrm>
              <a:off x="1575625" y="2502647"/>
              <a:ext cx="4032539" cy="1385400"/>
              <a:chOff x="1575625" y="2578875"/>
              <a:chExt cx="4032539" cy="1385400"/>
            </a:xfrm>
          </p:grpSpPr>
          <p:sp>
            <p:nvSpPr>
              <p:cNvPr id="499" name="Google Shape;499;p25"/>
              <p:cNvSpPr/>
              <p:nvPr/>
            </p:nvSpPr>
            <p:spPr>
              <a:xfrm rot="5400000">
                <a:off x="3324460" y="1667454"/>
                <a:ext cx="1358094" cy="3209315"/>
              </a:xfrm>
              <a:prstGeom prst="triangle">
                <a:avLst>
                  <a:gd fmla="val 50000" name="adj"/>
                </a:avLst>
              </a:prstGeom>
              <a:gradFill>
                <a:gsLst>
                  <a:gs pos="0">
                    <a:schemeClr val="accent5"/>
                  </a:gs>
                  <a:gs pos="100000">
                    <a:srgbClr val="FAAE5B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0" name="Google Shape;500;p25"/>
              <p:cNvSpPr/>
              <p:nvPr/>
            </p:nvSpPr>
            <p:spPr>
              <a:xfrm>
                <a:off x="1575625" y="2578875"/>
                <a:ext cx="1385400" cy="1385400"/>
              </a:xfrm>
              <a:prstGeom prst="ellipse">
                <a:avLst/>
              </a:prstGeom>
              <a:gradFill>
                <a:gsLst>
                  <a:gs pos="0">
                    <a:schemeClr val="accent5"/>
                  </a:gs>
                  <a:gs pos="100000">
                    <a:srgbClr val="FAAE5B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01" name="Google Shape;501;p25"/>
            <p:cNvSpPr/>
            <p:nvPr/>
          </p:nvSpPr>
          <p:spPr>
            <a:xfrm>
              <a:off x="2034300" y="2861300"/>
              <a:ext cx="3057000" cy="668100"/>
            </a:xfrm>
            <a:prstGeom prst="roundRect">
              <a:avLst>
                <a:gd fmla="val 50000" name="adj"/>
              </a:avLst>
            </a:prstGeom>
            <a:solidFill>
              <a:srgbClr val="F3F3F3"/>
            </a:solidFill>
            <a:ln>
              <a:noFill/>
            </a:ln>
            <a:effectLst>
              <a:outerShdw blurRad="114300" rotWithShape="0" algn="bl" dir="3840000" dist="85725">
                <a:srgbClr val="000000">
                  <a:alpha val="1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25"/>
            <p:cNvSpPr/>
            <p:nvPr/>
          </p:nvSpPr>
          <p:spPr>
            <a:xfrm>
              <a:off x="1792675" y="2720234"/>
              <a:ext cx="951300" cy="9513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  <a:effectLst>
              <a:outerShdw blurRad="114300" rotWithShape="0" algn="bl" dir="3840000" dist="85725">
                <a:srgbClr val="000000">
                  <a:alpha val="1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3" name="Google Shape;503;p25"/>
          <p:cNvGrpSpPr/>
          <p:nvPr/>
        </p:nvGrpSpPr>
        <p:grpSpPr>
          <a:xfrm>
            <a:off x="1575625" y="906140"/>
            <a:ext cx="4032539" cy="1385400"/>
            <a:chOff x="1575625" y="906140"/>
            <a:chExt cx="4032539" cy="1385400"/>
          </a:xfrm>
        </p:grpSpPr>
        <p:grpSp>
          <p:nvGrpSpPr>
            <p:cNvPr id="504" name="Google Shape;504;p25"/>
            <p:cNvGrpSpPr/>
            <p:nvPr/>
          </p:nvGrpSpPr>
          <p:grpSpPr>
            <a:xfrm>
              <a:off x="1575625" y="906140"/>
              <a:ext cx="4032539" cy="1385400"/>
              <a:chOff x="1575625" y="2578875"/>
              <a:chExt cx="4032539" cy="1385400"/>
            </a:xfrm>
          </p:grpSpPr>
          <p:sp>
            <p:nvSpPr>
              <p:cNvPr id="505" name="Google Shape;505;p25"/>
              <p:cNvSpPr/>
              <p:nvPr/>
            </p:nvSpPr>
            <p:spPr>
              <a:xfrm rot="5400000">
                <a:off x="3324414" y="1667414"/>
                <a:ext cx="1358100" cy="3209400"/>
              </a:xfrm>
              <a:prstGeom prst="triangle">
                <a:avLst>
                  <a:gd fmla="val 50000" name="adj"/>
                </a:avLst>
              </a:prstGeom>
              <a:gradFill>
                <a:gsLst>
                  <a:gs pos="0">
                    <a:schemeClr val="dk2"/>
                  </a:gs>
                  <a:gs pos="100000">
                    <a:srgbClr val="DC6A47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" name="Google Shape;506;p25"/>
              <p:cNvSpPr/>
              <p:nvPr/>
            </p:nvSpPr>
            <p:spPr>
              <a:xfrm>
                <a:off x="1575625" y="2578875"/>
                <a:ext cx="1385400" cy="1385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07" name="Google Shape;507;p25"/>
            <p:cNvSpPr/>
            <p:nvPr/>
          </p:nvSpPr>
          <p:spPr>
            <a:xfrm>
              <a:off x="2034300" y="1247650"/>
              <a:ext cx="3057000" cy="668100"/>
            </a:xfrm>
            <a:prstGeom prst="roundRect">
              <a:avLst>
                <a:gd fmla="val 50000" name="adj"/>
              </a:avLst>
            </a:prstGeom>
            <a:solidFill>
              <a:srgbClr val="F3F3F3"/>
            </a:solidFill>
            <a:ln>
              <a:noFill/>
            </a:ln>
            <a:effectLst>
              <a:outerShdw blurRad="114300" rotWithShape="0" algn="bl" dir="3840000" dist="85725">
                <a:srgbClr val="000000">
                  <a:alpha val="1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25"/>
            <p:cNvSpPr/>
            <p:nvPr/>
          </p:nvSpPr>
          <p:spPr>
            <a:xfrm>
              <a:off x="1792675" y="1123728"/>
              <a:ext cx="951300" cy="9513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  <a:effectLst>
              <a:outerShdw blurRad="114300" rotWithShape="0" algn="bl" dir="3840000" dist="85725">
                <a:srgbClr val="000000">
                  <a:alpha val="1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9" name="Google Shape;509;p25"/>
          <p:cNvGrpSpPr/>
          <p:nvPr/>
        </p:nvGrpSpPr>
        <p:grpSpPr>
          <a:xfrm>
            <a:off x="4006525" y="1704394"/>
            <a:ext cx="4032539" cy="1385400"/>
            <a:chOff x="4006525" y="1704394"/>
            <a:chExt cx="4032539" cy="1385400"/>
          </a:xfrm>
        </p:grpSpPr>
        <p:grpSp>
          <p:nvGrpSpPr>
            <p:cNvPr id="510" name="Google Shape;510;p25"/>
            <p:cNvGrpSpPr/>
            <p:nvPr/>
          </p:nvGrpSpPr>
          <p:grpSpPr>
            <a:xfrm flipH="1">
              <a:off x="4006525" y="1704394"/>
              <a:ext cx="4032539" cy="1385400"/>
              <a:chOff x="1575625" y="2578875"/>
              <a:chExt cx="4032539" cy="1385400"/>
            </a:xfrm>
          </p:grpSpPr>
          <p:sp>
            <p:nvSpPr>
              <p:cNvPr id="511" name="Google Shape;511;p25"/>
              <p:cNvSpPr/>
              <p:nvPr/>
            </p:nvSpPr>
            <p:spPr>
              <a:xfrm rot="5400000">
                <a:off x="3324414" y="1667414"/>
                <a:ext cx="1358100" cy="3209400"/>
              </a:xfrm>
              <a:prstGeom prst="triangle">
                <a:avLst>
                  <a:gd fmla="val 50000" name="adj"/>
                </a:avLst>
              </a:prstGeom>
              <a:gradFill>
                <a:gsLst>
                  <a:gs pos="0">
                    <a:schemeClr val="accent2"/>
                  </a:gs>
                  <a:gs pos="100000">
                    <a:srgbClr val="7E567C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" name="Google Shape;512;p25"/>
              <p:cNvSpPr/>
              <p:nvPr/>
            </p:nvSpPr>
            <p:spPr>
              <a:xfrm>
                <a:off x="1575625" y="2578875"/>
                <a:ext cx="1385400" cy="1385400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7E567C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13" name="Google Shape;513;p25"/>
            <p:cNvSpPr/>
            <p:nvPr/>
          </p:nvSpPr>
          <p:spPr>
            <a:xfrm>
              <a:off x="4406700" y="2063575"/>
              <a:ext cx="3057000" cy="668100"/>
            </a:xfrm>
            <a:prstGeom prst="roundRect">
              <a:avLst>
                <a:gd fmla="val 50000" name="adj"/>
              </a:avLst>
            </a:prstGeom>
            <a:solidFill>
              <a:srgbClr val="F3F3F3"/>
            </a:solidFill>
            <a:ln>
              <a:noFill/>
            </a:ln>
            <a:effectLst>
              <a:outerShdw blurRad="114300" rotWithShape="0" algn="bl" dir="8220000" dist="85725">
                <a:srgbClr val="000000">
                  <a:alpha val="1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25"/>
            <p:cNvSpPr/>
            <p:nvPr/>
          </p:nvSpPr>
          <p:spPr>
            <a:xfrm flipH="1">
              <a:off x="6870714" y="1921981"/>
              <a:ext cx="951300" cy="9513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  <a:effectLst>
              <a:outerShdw blurRad="114300" rotWithShape="0" algn="bl" dir="8220000" dist="85725">
                <a:srgbClr val="000000">
                  <a:alpha val="1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5" name="Google Shape;515;p25"/>
          <p:cNvGrpSpPr/>
          <p:nvPr/>
        </p:nvGrpSpPr>
        <p:grpSpPr>
          <a:xfrm>
            <a:off x="4006525" y="3300900"/>
            <a:ext cx="4032539" cy="1385400"/>
            <a:chOff x="4006525" y="3300900"/>
            <a:chExt cx="4032539" cy="1385400"/>
          </a:xfrm>
        </p:grpSpPr>
        <p:grpSp>
          <p:nvGrpSpPr>
            <p:cNvPr id="516" name="Google Shape;516;p25"/>
            <p:cNvGrpSpPr/>
            <p:nvPr/>
          </p:nvGrpSpPr>
          <p:grpSpPr>
            <a:xfrm flipH="1">
              <a:off x="4006525" y="3300900"/>
              <a:ext cx="4032539" cy="1385400"/>
              <a:chOff x="1575625" y="2578875"/>
              <a:chExt cx="4032539" cy="1385400"/>
            </a:xfrm>
          </p:grpSpPr>
          <p:sp>
            <p:nvSpPr>
              <p:cNvPr id="517" name="Google Shape;517;p25"/>
              <p:cNvSpPr/>
              <p:nvPr/>
            </p:nvSpPr>
            <p:spPr>
              <a:xfrm rot="5400000">
                <a:off x="3324414" y="1667414"/>
                <a:ext cx="1358100" cy="3209400"/>
              </a:xfrm>
              <a:prstGeom prst="triangle">
                <a:avLst>
                  <a:gd fmla="val 50000" name="adj"/>
                </a:avLst>
              </a:prstGeom>
              <a:gradFill>
                <a:gsLst>
                  <a:gs pos="0">
                    <a:schemeClr val="accent4"/>
                  </a:gs>
                  <a:gs pos="100000">
                    <a:srgbClr val="57A4A3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8" name="Google Shape;518;p25"/>
              <p:cNvSpPr/>
              <p:nvPr/>
            </p:nvSpPr>
            <p:spPr>
              <a:xfrm>
                <a:off x="1575625" y="2578875"/>
                <a:ext cx="1385400" cy="1385400"/>
              </a:xfrm>
              <a:prstGeom prst="ellipse">
                <a:avLst/>
              </a:prstGeom>
              <a:gradFill>
                <a:gsLst>
                  <a:gs pos="0">
                    <a:schemeClr val="accent4"/>
                  </a:gs>
                  <a:gs pos="100000">
                    <a:srgbClr val="57A4A3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19" name="Google Shape;519;p25"/>
            <p:cNvSpPr/>
            <p:nvPr/>
          </p:nvSpPr>
          <p:spPr>
            <a:xfrm>
              <a:off x="4406700" y="3659025"/>
              <a:ext cx="3057000" cy="668100"/>
            </a:xfrm>
            <a:prstGeom prst="roundRect">
              <a:avLst>
                <a:gd fmla="val 50000" name="adj"/>
              </a:avLst>
            </a:prstGeom>
            <a:solidFill>
              <a:srgbClr val="F3F3F3"/>
            </a:solidFill>
            <a:ln>
              <a:noFill/>
            </a:ln>
            <a:effectLst>
              <a:outerShdw blurRad="114300" rotWithShape="0" algn="bl" dir="8220000" dist="85725">
                <a:srgbClr val="000000">
                  <a:alpha val="1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25"/>
            <p:cNvSpPr/>
            <p:nvPr/>
          </p:nvSpPr>
          <p:spPr>
            <a:xfrm flipH="1">
              <a:off x="6870714" y="3518488"/>
              <a:ext cx="951300" cy="9513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  <a:effectLst>
              <a:outerShdw blurRad="114300" rotWithShape="0" algn="bl" dir="8220000" dist="85725">
                <a:srgbClr val="000000">
                  <a:alpha val="1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1" name="Google Shape;521;p25"/>
          <p:cNvGrpSpPr/>
          <p:nvPr/>
        </p:nvGrpSpPr>
        <p:grpSpPr>
          <a:xfrm>
            <a:off x="2104700" y="1412666"/>
            <a:ext cx="327261" cy="372354"/>
            <a:chOff x="1529350" y="258825"/>
            <a:chExt cx="423475" cy="481825"/>
          </a:xfrm>
        </p:grpSpPr>
        <p:sp>
          <p:nvSpPr>
            <p:cNvPr id="522" name="Google Shape;522;p25"/>
            <p:cNvSpPr/>
            <p:nvPr/>
          </p:nvSpPr>
          <p:spPr>
            <a:xfrm>
              <a:off x="1585800" y="258825"/>
              <a:ext cx="310650" cy="430550"/>
            </a:xfrm>
            <a:custGeom>
              <a:rect b="b" l="l" r="r" t="t"/>
              <a:pathLst>
                <a:path extrusionOk="0" h="17222" w="12426">
                  <a:moveTo>
                    <a:pt x="6213" y="3388"/>
                  </a:moveTo>
                  <a:cubicBezTo>
                    <a:pt x="7354" y="3388"/>
                    <a:pt x="8384" y="4074"/>
                    <a:pt x="8821" y="5131"/>
                  </a:cubicBezTo>
                  <a:cubicBezTo>
                    <a:pt x="9257" y="6185"/>
                    <a:pt x="9016" y="7399"/>
                    <a:pt x="8206" y="8206"/>
                  </a:cubicBezTo>
                  <a:cubicBezTo>
                    <a:pt x="7666" y="8748"/>
                    <a:pt x="6945" y="9035"/>
                    <a:pt x="6210" y="9035"/>
                  </a:cubicBezTo>
                  <a:cubicBezTo>
                    <a:pt x="5847" y="9035"/>
                    <a:pt x="5481" y="8965"/>
                    <a:pt x="5132" y="8820"/>
                  </a:cubicBezTo>
                  <a:cubicBezTo>
                    <a:pt x="4075" y="8383"/>
                    <a:pt x="3388" y="7354"/>
                    <a:pt x="3388" y="6212"/>
                  </a:cubicBezTo>
                  <a:cubicBezTo>
                    <a:pt x="3391" y="4652"/>
                    <a:pt x="4653" y="3391"/>
                    <a:pt x="6213" y="3388"/>
                  </a:cubicBezTo>
                  <a:close/>
                  <a:moveTo>
                    <a:pt x="6213" y="0"/>
                  </a:moveTo>
                  <a:cubicBezTo>
                    <a:pt x="2825" y="0"/>
                    <a:pt x="1" y="2728"/>
                    <a:pt x="1" y="6212"/>
                  </a:cubicBezTo>
                  <a:cubicBezTo>
                    <a:pt x="1" y="7537"/>
                    <a:pt x="398" y="8718"/>
                    <a:pt x="1163" y="9826"/>
                  </a:cubicBezTo>
                  <a:lnTo>
                    <a:pt x="5737" y="16959"/>
                  </a:lnTo>
                  <a:cubicBezTo>
                    <a:pt x="5847" y="17134"/>
                    <a:pt x="6029" y="17221"/>
                    <a:pt x="6211" y="17221"/>
                  </a:cubicBezTo>
                  <a:cubicBezTo>
                    <a:pt x="6394" y="17221"/>
                    <a:pt x="6576" y="17134"/>
                    <a:pt x="6686" y="16959"/>
                  </a:cubicBezTo>
                  <a:lnTo>
                    <a:pt x="11278" y="9802"/>
                  </a:lnTo>
                  <a:cubicBezTo>
                    <a:pt x="12025" y="8751"/>
                    <a:pt x="12425" y="7498"/>
                    <a:pt x="12422" y="6212"/>
                  </a:cubicBezTo>
                  <a:cubicBezTo>
                    <a:pt x="12422" y="2786"/>
                    <a:pt x="9637" y="0"/>
                    <a:pt x="6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23" name="Google Shape;523;p25"/>
            <p:cNvSpPr/>
            <p:nvPr/>
          </p:nvSpPr>
          <p:spPr>
            <a:xfrm>
              <a:off x="1529350" y="583200"/>
              <a:ext cx="423475" cy="157450"/>
            </a:xfrm>
            <a:custGeom>
              <a:rect b="b" l="l" r="r" t="t"/>
              <a:pathLst>
                <a:path extrusionOk="0" h="6298" w="16939">
                  <a:moveTo>
                    <a:pt x="4050" y="1"/>
                  </a:moveTo>
                  <a:cubicBezTo>
                    <a:pt x="1545" y="582"/>
                    <a:pt x="0" y="1642"/>
                    <a:pt x="0" y="2909"/>
                  </a:cubicBezTo>
                  <a:cubicBezTo>
                    <a:pt x="0" y="5111"/>
                    <a:pt x="4364" y="6297"/>
                    <a:pt x="8471" y="6297"/>
                  </a:cubicBezTo>
                  <a:cubicBezTo>
                    <a:pt x="12575" y="6297"/>
                    <a:pt x="16938" y="5111"/>
                    <a:pt x="16938" y="2909"/>
                  </a:cubicBezTo>
                  <a:cubicBezTo>
                    <a:pt x="16938" y="1642"/>
                    <a:pt x="15391" y="579"/>
                    <a:pt x="12882" y="1"/>
                  </a:cubicBezTo>
                  <a:lnTo>
                    <a:pt x="10040" y="4445"/>
                  </a:lnTo>
                  <a:cubicBezTo>
                    <a:pt x="9673" y="5018"/>
                    <a:pt x="9071" y="5305"/>
                    <a:pt x="8469" y="5305"/>
                  </a:cubicBezTo>
                  <a:cubicBezTo>
                    <a:pt x="7867" y="5305"/>
                    <a:pt x="7265" y="5018"/>
                    <a:pt x="6899" y="4445"/>
                  </a:cubicBezTo>
                  <a:lnTo>
                    <a:pt x="405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24" name="Google Shape;524;p25"/>
          <p:cNvGrpSpPr/>
          <p:nvPr/>
        </p:nvGrpSpPr>
        <p:grpSpPr>
          <a:xfrm>
            <a:off x="2079675" y="3009685"/>
            <a:ext cx="377300" cy="372374"/>
            <a:chOff x="6232000" y="1435050"/>
            <a:chExt cx="488225" cy="481850"/>
          </a:xfrm>
        </p:grpSpPr>
        <p:sp>
          <p:nvSpPr>
            <p:cNvPr id="525" name="Google Shape;525;p25"/>
            <p:cNvSpPr/>
            <p:nvPr/>
          </p:nvSpPr>
          <p:spPr>
            <a:xfrm>
              <a:off x="6578000" y="1463375"/>
              <a:ext cx="83150" cy="78250"/>
            </a:xfrm>
            <a:custGeom>
              <a:rect b="b" l="l" r="r" t="t"/>
              <a:pathLst>
                <a:path extrusionOk="0" h="3130" w="3326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26" name="Google Shape;526;p25"/>
            <p:cNvSpPr/>
            <p:nvPr/>
          </p:nvSpPr>
          <p:spPr>
            <a:xfrm>
              <a:off x="6421725" y="1773850"/>
              <a:ext cx="112950" cy="143050"/>
            </a:xfrm>
            <a:custGeom>
              <a:rect b="b" l="l" r="r" t="t"/>
              <a:pathLst>
                <a:path extrusionOk="0" h="5722" w="4518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27" name="Google Shape;527;p25"/>
            <p:cNvSpPr/>
            <p:nvPr/>
          </p:nvSpPr>
          <p:spPr>
            <a:xfrm>
              <a:off x="6448975" y="1632700"/>
              <a:ext cx="56475" cy="56475"/>
            </a:xfrm>
            <a:custGeom>
              <a:rect b="b" l="l" r="r" t="t"/>
              <a:pathLst>
                <a:path extrusionOk="0" h="2259" w="2259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28" name="Google Shape;528;p25"/>
            <p:cNvSpPr/>
            <p:nvPr/>
          </p:nvSpPr>
          <p:spPr>
            <a:xfrm>
              <a:off x="6232000" y="1435050"/>
              <a:ext cx="488225" cy="237825"/>
            </a:xfrm>
            <a:custGeom>
              <a:rect b="b" l="l" r="r" t="t"/>
              <a:pathLst>
                <a:path extrusionOk="0" h="9513" w="19529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29" name="Google Shape;529;p25"/>
            <p:cNvSpPr/>
            <p:nvPr/>
          </p:nvSpPr>
          <p:spPr>
            <a:xfrm>
              <a:off x="6291025" y="1537700"/>
              <a:ext cx="369800" cy="379200"/>
            </a:xfrm>
            <a:custGeom>
              <a:rect b="b" l="l" r="r" t="t"/>
              <a:pathLst>
                <a:path extrusionOk="0" h="15168" w="14792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30" name="Google Shape;530;p25"/>
          <p:cNvGrpSpPr/>
          <p:nvPr/>
        </p:nvGrpSpPr>
        <p:grpSpPr>
          <a:xfrm>
            <a:off x="7163311" y="3825511"/>
            <a:ext cx="366133" cy="337269"/>
            <a:chOff x="2682350" y="2643425"/>
            <a:chExt cx="473775" cy="436425"/>
          </a:xfrm>
        </p:grpSpPr>
        <p:sp>
          <p:nvSpPr>
            <p:cNvPr id="531" name="Google Shape;531;p25"/>
            <p:cNvSpPr/>
            <p:nvPr/>
          </p:nvSpPr>
          <p:spPr>
            <a:xfrm>
              <a:off x="2682350" y="2725775"/>
              <a:ext cx="70175" cy="73425"/>
            </a:xfrm>
            <a:custGeom>
              <a:rect b="b" l="l" r="r" t="t"/>
              <a:pathLst>
                <a:path extrusionOk="0" h="2937" w="2807">
                  <a:moveTo>
                    <a:pt x="1130" y="1"/>
                  </a:moveTo>
                  <a:cubicBezTo>
                    <a:pt x="506" y="1"/>
                    <a:pt x="1" y="504"/>
                    <a:pt x="1" y="1130"/>
                  </a:cubicBezTo>
                  <a:lnTo>
                    <a:pt x="1" y="2937"/>
                  </a:lnTo>
                  <a:lnTo>
                    <a:pt x="1991" y="2937"/>
                  </a:lnTo>
                  <a:cubicBezTo>
                    <a:pt x="2443" y="2937"/>
                    <a:pt x="2807" y="2572"/>
                    <a:pt x="2807" y="2124"/>
                  </a:cubicBezTo>
                  <a:lnTo>
                    <a:pt x="280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2" name="Google Shape;532;p25"/>
            <p:cNvSpPr/>
            <p:nvPr/>
          </p:nvSpPr>
          <p:spPr>
            <a:xfrm>
              <a:off x="2682350" y="3006350"/>
              <a:ext cx="70175" cy="73500"/>
            </a:xfrm>
            <a:custGeom>
              <a:rect b="b" l="l" r="r" t="t"/>
              <a:pathLst>
                <a:path extrusionOk="0" h="2940" w="2807">
                  <a:moveTo>
                    <a:pt x="1" y="1"/>
                  </a:moveTo>
                  <a:lnTo>
                    <a:pt x="1" y="1811"/>
                  </a:lnTo>
                  <a:cubicBezTo>
                    <a:pt x="1" y="2434"/>
                    <a:pt x="506" y="2940"/>
                    <a:pt x="1130" y="2940"/>
                  </a:cubicBezTo>
                  <a:lnTo>
                    <a:pt x="2807" y="2940"/>
                  </a:lnTo>
                  <a:lnTo>
                    <a:pt x="2807" y="817"/>
                  </a:lnTo>
                  <a:cubicBezTo>
                    <a:pt x="2807" y="365"/>
                    <a:pt x="2443" y="4"/>
                    <a:pt x="19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3" name="Google Shape;533;p25"/>
            <p:cNvSpPr/>
            <p:nvPr/>
          </p:nvSpPr>
          <p:spPr>
            <a:xfrm>
              <a:off x="3085925" y="2725700"/>
              <a:ext cx="70200" cy="73500"/>
            </a:xfrm>
            <a:custGeom>
              <a:rect b="b" l="l" r="r" t="t"/>
              <a:pathLst>
                <a:path extrusionOk="0" h="2940" w="2808">
                  <a:moveTo>
                    <a:pt x="1" y="1"/>
                  </a:moveTo>
                  <a:lnTo>
                    <a:pt x="1" y="2127"/>
                  </a:lnTo>
                  <a:cubicBezTo>
                    <a:pt x="1" y="2575"/>
                    <a:pt x="365" y="2940"/>
                    <a:pt x="817" y="2940"/>
                  </a:cubicBezTo>
                  <a:lnTo>
                    <a:pt x="2807" y="2940"/>
                  </a:lnTo>
                  <a:lnTo>
                    <a:pt x="2807" y="1130"/>
                  </a:lnTo>
                  <a:cubicBezTo>
                    <a:pt x="2807" y="507"/>
                    <a:pt x="2301" y="1"/>
                    <a:pt x="1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4" name="Google Shape;534;p25"/>
            <p:cNvSpPr/>
            <p:nvPr/>
          </p:nvSpPr>
          <p:spPr>
            <a:xfrm>
              <a:off x="2825150" y="2843075"/>
              <a:ext cx="180700" cy="107375"/>
            </a:xfrm>
            <a:custGeom>
              <a:rect b="b" l="l" r="r" t="t"/>
              <a:pathLst>
                <a:path extrusionOk="0" h="4295" w="7228">
                  <a:moveTo>
                    <a:pt x="5024" y="714"/>
                  </a:moveTo>
                  <a:cubicBezTo>
                    <a:pt x="5337" y="714"/>
                    <a:pt x="5590" y="967"/>
                    <a:pt x="5590" y="1277"/>
                  </a:cubicBezTo>
                  <a:cubicBezTo>
                    <a:pt x="5590" y="1590"/>
                    <a:pt x="5337" y="1843"/>
                    <a:pt x="5024" y="1843"/>
                  </a:cubicBezTo>
                  <a:lnTo>
                    <a:pt x="2503" y="1843"/>
                  </a:lnTo>
                  <a:cubicBezTo>
                    <a:pt x="2190" y="1843"/>
                    <a:pt x="1937" y="1590"/>
                    <a:pt x="1937" y="1277"/>
                  </a:cubicBezTo>
                  <a:cubicBezTo>
                    <a:pt x="1937" y="967"/>
                    <a:pt x="2190" y="714"/>
                    <a:pt x="2503" y="714"/>
                  </a:cubicBezTo>
                  <a:close/>
                  <a:moveTo>
                    <a:pt x="6078" y="2452"/>
                  </a:moveTo>
                  <a:cubicBezTo>
                    <a:pt x="6391" y="2452"/>
                    <a:pt x="6644" y="2704"/>
                    <a:pt x="6644" y="3018"/>
                  </a:cubicBezTo>
                  <a:cubicBezTo>
                    <a:pt x="6644" y="3328"/>
                    <a:pt x="6391" y="3581"/>
                    <a:pt x="6078" y="3581"/>
                  </a:cubicBezTo>
                  <a:lnTo>
                    <a:pt x="1449" y="3581"/>
                  </a:lnTo>
                  <a:cubicBezTo>
                    <a:pt x="1136" y="3581"/>
                    <a:pt x="883" y="3328"/>
                    <a:pt x="883" y="3018"/>
                  </a:cubicBezTo>
                  <a:cubicBezTo>
                    <a:pt x="883" y="2704"/>
                    <a:pt x="1136" y="2452"/>
                    <a:pt x="1449" y="2452"/>
                  </a:cubicBezTo>
                  <a:close/>
                  <a:moveTo>
                    <a:pt x="1" y="0"/>
                  </a:moveTo>
                  <a:lnTo>
                    <a:pt x="1" y="4294"/>
                  </a:lnTo>
                  <a:lnTo>
                    <a:pt x="7228" y="4294"/>
                  </a:lnTo>
                  <a:lnTo>
                    <a:pt x="72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5" name="Google Shape;535;p25"/>
            <p:cNvSpPr/>
            <p:nvPr/>
          </p:nvSpPr>
          <p:spPr>
            <a:xfrm>
              <a:off x="2682350" y="2725700"/>
              <a:ext cx="473775" cy="354150"/>
            </a:xfrm>
            <a:custGeom>
              <a:rect b="b" l="l" r="r" t="t"/>
              <a:pathLst>
                <a:path extrusionOk="0" h="14166" w="18951">
                  <a:moveTo>
                    <a:pt x="13503" y="3566"/>
                  </a:moveTo>
                  <a:cubicBezTo>
                    <a:pt x="13816" y="3566"/>
                    <a:pt x="14069" y="3819"/>
                    <a:pt x="14069" y="4129"/>
                  </a:cubicBezTo>
                  <a:lnTo>
                    <a:pt x="14069" y="9556"/>
                  </a:lnTo>
                  <a:cubicBezTo>
                    <a:pt x="14069" y="9866"/>
                    <a:pt x="13816" y="10119"/>
                    <a:pt x="13503" y="10119"/>
                  </a:cubicBezTo>
                  <a:lnTo>
                    <a:pt x="5147" y="10119"/>
                  </a:lnTo>
                  <a:cubicBezTo>
                    <a:pt x="4834" y="10119"/>
                    <a:pt x="4584" y="9866"/>
                    <a:pt x="4584" y="9556"/>
                  </a:cubicBezTo>
                  <a:lnTo>
                    <a:pt x="4584" y="4129"/>
                  </a:lnTo>
                  <a:cubicBezTo>
                    <a:pt x="4584" y="3819"/>
                    <a:pt x="4834" y="3566"/>
                    <a:pt x="5147" y="3566"/>
                  </a:cubicBezTo>
                  <a:close/>
                  <a:moveTo>
                    <a:pt x="3936" y="1"/>
                  </a:moveTo>
                  <a:lnTo>
                    <a:pt x="3936" y="2127"/>
                  </a:lnTo>
                  <a:cubicBezTo>
                    <a:pt x="3933" y="3199"/>
                    <a:pt x="3066" y="4069"/>
                    <a:pt x="1991" y="4069"/>
                  </a:cubicBezTo>
                  <a:lnTo>
                    <a:pt x="1" y="4069"/>
                  </a:lnTo>
                  <a:lnTo>
                    <a:pt x="1" y="10098"/>
                  </a:lnTo>
                  <a:lnTo>
                    <a:pt x="1991" y="10098"/>
                  </a:lnTo>
                  <a:cubicBezTo>
                    <a:pt x="3066" y="10101"/>
                    <a:pt x="3933" y="10968"/>
                    <a:pt x="3936" y="12043"/>
                  </a:cubicBezTo>
                  <a:lnTo>
                    <a:pt x="3936" y="14166"/>
                  </a:lnTo>
                  <a:lnTo>
                    <a:pt x="15015" y="14166"/>
                  </a:lnTo>
                  <a:lnTo>
                    <a:pt x="15015" y="12043"/>
                  </a:lnTo>
                  <a:cubicBezTo>
                    <a:pt x="15018" y="10968"/>
                    <a:pt x="15885" y="10101"/>
                    <a:pt x="16960" y="10098"/>
                  </a:cubicBezTo>
                  <a:lnTo>
                    <a:pt x="18950" y="10098"/>
                  </a:lnTo>
                  <a:lnTo>
                    <a:pt x="18950" y="4069"/>
                  </a:lnTo>
                  <a:lnTo>
                    <a:pt x="16960" y="4069"/>
                  </a:lnTo>
                  <a:cubicBezTo>
                    <a:pt x="15885" y="4069"/>
                    <a:pt x="15018" y="3199"/>
                    <a:pt x="15015" y="2127"/>
                  </a:cubicBezTo>
                  <a:lnTo>
                    <a:pt x="1501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6" name="Google Shape;536;p25"/>
            <p:cNvSpPr/>
            <p:nvPr/>
          </p:nvSpPr>
          <p:spPr>
            <a:xfrm>
              <a:off x="3085925" y="3006350"/>
              <a:ext cx="70200" cy="73500"/>
            </a:xfrm>
            <a:custGeom>
              <a:rect b="b" l="l" r="r" t="t"/>
              <a:pathLst>
                <a:path extrusionOk="0" h="2940" w="2808">
                  <a:moveTo>
                    <a:pt x="817" y="1"/>
                  </a:moveTo>
                  <a:cubicBezTo>
                    <a:pt x="365" y="4"/>
                    <a:pt x="1" y="365"/>
                    <a:pt x="1" y="817"/>
                  </a:cubicBezTo>
                  <a:lnTo>
                    <a:pt x="1" y="2940"/>
                  </a:lnTo>
                  <a:lnTo>
                    <a:pt x="1678" y="2940"/>
                  </a:lnTo>
                  <a:cubicBezTo>
                    <a:pt x="2301" y="2940"/>
                    <a:pt x="2807" y="2434"/>
                    <a:pt x="2807" y="1811"/>
                  </a:cubicBezTo>
                  <a:lnTo>
                    <a:pt x="280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7" name="Google Shape;537;p25"/>
            <p:cNvSpPr/>
            <p:nvPr/>
          </p:nvSpPr>
          <p:spPr>
            <a:xfrm>
              <a:off x="2825450" y="2643425"/>
              <a:ext cx="187550" cy="54075"/>
            </a:xfrm>
            <a:custGeom>
              <a:rect b="b" l="l" r="r" t="t"/>
              <a:pathLst>
                <a:path extrusionOk="0" h="2163" w="7502">
                  <a:moveTo>
                    <a:pt x="1862" y="1"/>
                  </a:moveTo>
                  <a:cubicBezTo>
                    <a:pt x="835" y="4"/>
                    <a:pt x="1" y="835"/>
                    <a:pt x="1" y="1861"/>
                  </a:cubicBezTo>
                  <a:lnTo>
                    <a:pt x="1" y="2163"/>
                  </a:lnTo>
                  <a:lnTo>
                    <a:pt x="1130" y="2163"/>
                  </a:lnTo>
                  <a:lnTo>
                    <a:pt x="1130" y="1861"/>
                  </a:lnTo>
                  <a:cubicBezTo>
                    <a:pt x="1130" y="1458"/>
                    <a:pt x="1458" y="1133"/>
                    <a:pt x="1862" y="1130"/>
                  </a:cubicBezTo>
                  <a:lnTo>
                    <a:pt x="5641" y="1130"/>
                  </a:lnTo>
                  <a:cubicBezTo>
                    <a:pt x="6044" y="1133"/>
                    <a:pt x="6373" y="1458"/>
                    <a:pt x="6373" y="1861"/>
                  </a:cubicBezTo>
                  <a:lnTo>
                    <a:pt x="6373" y="2163"/>
                  </a:lnTo>
                  <a:lnTo>
                    <a:pt x="7502" y="2163"/>
                  </a:lnTo>
                  <a:lnTo>
                    <a:pt x="7502" y="1861"/>
                  </a:lnTo>
                  <a:cubicBezTo>
                    <a:pt x="7502" y="835"/>
                    <a:pt x="6668" y="4"/>
                    <a:pt x="56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38" name="Google Shape;538;p25"/>
          <p:cNvGrpSpPr/>
          <p:nvPr/>
        </p:nvGrpSpPr>
        <p:grpSpPr>
          <a:xfrm>
            <a:off x="7158364" y="2212183"/>
            <a:ext cx="376006" cy="370886"/>
            <a:chOff x="2084100" y="4400250"/>
            <a:chExt cx="486550" cy="479925"/>
          </a:xfrm>
        </p:grpSpPr>
        <p:sp>
          <p:nvSpPr>
            <p:cNvPr id="539" name="Google Shape;539;p25"/>
            <p:cNvSpPr/>
            <p:nvPr/>
          </p:nvSpPr>
          <p:spPr>
            <a:xfrm>
              <a:off x="2084100" y="4652250"/>
              <a:ext cx="105325" cy="90050"/>
            </a:xfrm>
            <a:custGeom>
              <a:rect b="b" l="l" r="r" t="t"/>
              <a:pathLst>
                <a:path extrusionOk="0" h="3602" w="4213">
                  <a:moveTo>
                    <a:pt x="2260" y="1"/>
                  </a:moveTo>
                  <a:cubicBezTo>
                    <a:pt x="2109" y="1"/>
                    <a:pt x="1966" y="60"/>
                    <a:pt x="1858" y="168"/>
                  </a:cubicBezTo>
                  <a:lnTo>
                    <a:pt x="259" y="1764"/>
                  </a:lnTo>
                  <a:cubicBezTo>
                    <a:pt x="0" y="2023"/>
                    <a:pt x="54" y="2457"/>
                    <a:pt x="367" y="2647"/>
                  </a:cubicBezTo>
                  <a:lnTo>
                    <a:pt x="1957" y="3601"/>
                  </a:lnTo>
                  <a:cubicBezTo>
                    <a:pt x="2078" y="3228"/>
                    <a:pt x="2274" y="2885"/>
                    <a:pt x="2533" y="2592"/>
                  </a:cubicBezTo>
                  <a:lnTo>
                    <a:pt x="4213" y="274"/>
                  </a:lnTo>
                  <a:lnTo>
                    <a:pt x="2337" y="6"/>
                  </a:lnTo>
                  <a:cubicBezTo>
                    <a:pt x="2311" y="2"/>
                    <a:pt x="2285" y="1"/>
                    <a:pt x="22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0" name="Google Shape;540;p25"/>
            <p:cNvSpPr/>
            <p:nvPr/>
          </p:nvSpPr>
          <p:spPr>
            <a:xfrm>
              <a:off x="2372575" y="4644175"/>
              <a:ext cx="175875" cy="226275"/>
            </a:xfrm>
            <a:custGeom>
              <a:rect b="b" l="l" r="r" t="t"/>
              <a:pathLst>
                <a:path extrusionOk="0" h="9051" w="7035">
                  <a:moveTo>
                    <a:pt x="4469" y="1"/>
                  </a:moveTo>
                  <a:cubicBezTo>
                    <a:pt x="3981" y="467"/>
                    <a:pt x="3466" y="901"/>
                    <a:pt x="2927" y="1304"/>
                  </a:cubicBezTo>
                  <a:lnTo>
                    <a:pt x="0" y="3436"/>
                  </a:lnTo>
                  <a:lnTo>
                    <a:pt x="3406" y="8787"/>
                  </a:lnTo>
                  <a:cubicBezTo>
                    <a:pt x="3514" y="8960"/>
                    <a:pt x="3697" y="9050"/>
                    <a:pt x="3882" y="9050"/>
                  </a:cubicBezTo>
                  <a:cubicBezTo>
                    <a:pt x="4025" y="9050"/>
                    <a:pt x="4170" y="8996"/>
                    <a:pt x="4282" y="8884"/>
                  </a:cubicBezTo>
                  <a:cubicBezTo>
                    <a:pt x="5818" y="7348"/>
                    <a:pt x="5990" y="7173"/>
                    <a:pt x="6821" y="6345"/>
                  </a:cubicBezTo>
                  <a:cubicBezTo>
                    <a:pt x="7034" y="6125"/>
                    <a:pt x="7031" y="5773"/>
                    <a:pt x="6812" y="5553"/>
                  </a:cubicBezTo>
                  <a:cubicBezTo>
                    <a:pt x="6702" y="5444"/>
                    <a:pt x="6558" y="5389"/>
                    <a:pt x="6413" y="5389"/>
                  </a:cubicBezTo>
                  <a:cubicBezTo>
                    <a:pt x="6272" y="5389"/>
                    <a:pt x="6130" y="5441"/>
                    <a:pt x="6020" y="5547"/>
                  </a:cubicBezTo>
                  <a:lnTo>
                    <a:pt x="5800" y="5767"/>
                  </a:lnTo>
                  <a:lnTo>
                    <a:pt x="5201" y="3174"/>
                  </a:lnTo>
                  <a:lnTo>
                    <a:pt x="5920" y="2455"/>
                  </a:lnTo>
                  <a:cubicBezTo>
                    <a:pt x="6134" y="2232"/>
                    <a:pt x="6131" y="1880"/>
                    <a:pt x="5914" y="1663"/>
                  </a:cubicBezTo>
                  <a:cubicBezTo>
                    <a:pt x="5804" y="1551"/>
                    <a:pt x="5660" y="1496"/>
                    <a:pt x="5515" y="1496"/>
                  </a:cubicBezTo>
                  <a:cubicBezTo>
                    <a:pt x="5374" y="1496"/>
                    <a:pt x="5232" y="1548"/>
                    <a:pt x="5122" y="1654"/>
                  </a:cubicBezTo>
                  <a:lnTo>
                    <a:pt x="4903" y="1877"/>
                  </a:lnTo>
                  <a:lnTo>
                    <a:pt x="446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1" name="Google Shape;541;p25"/>
            <p:cNvSpPr/>
            <p:nvPr/>
          </p:nvSpPr>
          <p:spPr>
            <a:xfrm>
              <a:off x="2093950" y="4419400"/>
              <a:ext cx="228500" cy="174750"/>
            </a:xfrm>
            <a:custGeom>
              <a:rect b="b" l="l" r="r" t="t"/>
              <a:pathLst>
                <a:path extrusionOk="0" h="6990" w="9140">
                  <a:moveTo>
                    <a:pt x="3194" y="1"/>
                  </a:moveTo>
                  <a:cubicBezTo>
                    <a:pt x="3049" y="1"/>
                    <a:pt x="2905" y="56"/>
                    <a:pt x="2795" y="166"/>
                  </a:cubicBezTo>
                  <a:lnTo>
                    <a:pt x="257" y="2704"/>
                  </a:lnTo>
                  <a:cubicBezTo>
                    <a:pt x="1" y="2960"/>
                    <a:pt x="46" y="3385"/>
                    <a:pt x="350" y="3580"/>
                  </a:cubicBezTo>
                  <a:lnTo>
                    <a:pt x="5707" y="6989"/>
                  </a:lnTo>
                  <a:lnTo>
                    <a:pt x="7824" y="4071"/>
                  </a:lnTo>
                  <a:cubicBezTo>
                    <a:pt x="8230" y="3526"/>
                    <a:pt x="8670" y="3008"/>
                    <a:pt x="9140" y="2517"/>
                  </a:cubicBezTo>
                  <a:lnTo>
                    <a:pt x="7264" y="2084"/>
                  </a:lnTo>
                  <a:lnTo>
                    <a:pt x="7484" y="1864"/>
                  </a:lnTo>
                  <a:cubicBezTo>
                    <a:pt x="7697" y="1641"/>
                    <a:pt x="7694" y="1289"/>
                    <a:pt x="7478" y="1072"/>
                  </a:cubicBezTo>
                  <a:cubicBezTo>
                    <a:pt x="7368" y="961"/>
                    <a:pt x="7223" y="905"/>
                    <a:pt x="7078" y="905"/>
                  </a:cubicBezTo>
                  <a:cubicBezTo>
                    <a:pt x="6937" y="905"/>
                    <a:pt x="6795" y="958"/>
                    <a:pt x="6686" y="1063"/>
                  </a:cubicBezTo>
                  <a:lnTo>
                    <a:pt x="5966" y="1786"/>
                  </a:lnTo>
                  <a:lnTo>
                    <a:pt x="3370" y="1186"/>
                  </a:lnTo>
                  <a:lnTo>
                    <a:pt x="3593" y="964"/>
                  </a:lnTo>
                  <a:cubicBezTo>
                    <a:pt x="3813" y="744"/>
                    <a:pt x="3813" y="385"/>
                    <a:pt x="3593" y="166"/>
                  </a:cubicBezTo>
                  <a:cubicBezTo>
                    <a:pt x="3483" y="56"/>
                    <a:pt x="3339" y="1"/>
                    <a:pt x="31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2" name="Google Shape;542;p25"/>
            <p:cNvSpPr/>
            <p:nvPr/>
          </p:nvSpPr>
          <p:spPr>
            <a:xfrm>
              <a:off x="2224425" y="4777500"/>
              <a:ext cx="90425" cy="102675"/>
            </a:xfrm>
            <a:custGeom>
              <a:rect b="b" l="l" r="r" t="t"/>
              <a:pathLst>
                <a:path extrusionOk="0" h="4107" w="3617">
                  <a:moveTo>
                    <a:pt x="3324" y="0"/>
                  </a:moveTo>
                  <a:lnTo>
                    <a:pt x="846" y="1804"/>
                  </a:lnTo>
                  <a:cubicBezTo>
                    <a:pt x="638" y="1994"/>
                    <a:pt x="340" y="2144"/>
                    <a:pt x="0" y="2250"/>
                  </a:cubicBezTo>
                  <a:lnTo>
                    <a:pt x="949" y="3831"/>
                  </a:lnTo>
                  <a:cubicBezTo>
                    <a:pt x="1057" y="4011"/>
                    <a:pt x="1245" y="4106"/>
                    <a:pt x="1435" y="4106"/>
                  </a:cubicBezTo>
                  <a:cubicBezTo>
                    <a:pt x="1578" y="4106"/>
                    <a:pt x="1723" y="4052"/>
                    <a:pt x="1834" y="3939"/>
                  </a:cubicBezTo>
                  <a:lnTo>
                    <a:pt x="3430" y="2343"/>
                  </a:lnTo>
                  <a:cubicBezTo>
                    <a:pt x="3556" y="2217"/>
                    <a:pt x="3617" y="2039"/>
                    <a:pt x="3589" y="1864"/>
                  </a:cubicBezTo>
                  <a:lnTo>
                    <a:pt x="33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3" name="Google Shape;543;p25"/>
            <p:cNvSpPr/>
            <p:nvPr/>
          </p:nvSpPr>
          <p:spPr>
            <a:xfrm>
              <a:off x="2454100" y="4400250"/>
              <a:ext cx="116550" cy="107300"/>
            </a:xfrm>
            <a:custGeom>
              <a:rect b="b" l="l" r="r" t="t"/>
              <a:pathLst>
                <a:path extrusionOk="0" h="4292" w="4662">
                  <a:moveTo>
                    <a:pt x="2188" y="0"/>
                  </a:moveTo>
                  <a:cubicBezTo>
                    <a:pt x="1911" y="0"/>
                    <a:pt x="1630" y="51"/>
                    <a:pt x="1361" y="155"/>
                  </a:cubicBezTo>
                  <a:cubicBezTo>
                    <a:pt x="1015" y="287"/>
                    <a:pt x="675" y="432"/>
                    <a:pt x="341" y="588"/>
                  </a:cubicBezTo>
                  <a:cubicBezTo>
                    <a:pt x="0" y="1600"/>
                    <a:pt x="265" y="2717"/>
                    <a:pt x="1021" y="3470"/>
                  </a:cubicBezTo>
                  <a:cubicBezTo>
                    <a:pt x="1558" y="4004"/>
                    <a:pt x="2275" y="4291"/>
                    <a:pt x="3007" y="4291"/>
                  </a:cubicBezTo>
                  <a:cubicBezTo>
                    <a:pt x="3307" y="4291"/>
                    <a:pt x="3609" y="4243"/>
                    <a:pt x="3903" y="4145"/>
                  </a:cubicBezTo>
                  <a:cubicBezTo>
                    <a:pt x="4060" y="3813"/>
                    <a:pt x="4204" y="3473"/>
                    <a:pt x="4337" y="3130"/>
                  </a:cubicBezTo>
                  <a:cubicBezTo>
                    <a:pt x="4662" y="2281"/>
                    <a:pt x="4457" y="1320"/>
                    <a:pt x="3816" y="676"/>
                  </a:cubicBezTo>
                  <a:cubicBezTo>
                    <a:pt x="3375" y="235"/>
                    <a:pt x="2787" y="0"/>
                    <a:pt x="21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4" name="Google Shape;544;p25"/>
            <p:cNvSpPr/>
            <p:nvPr/>
          </p:nvSpPr>
          <p:spPr>
            <a:xfrm>
              <a:off x="2152975" y="4431500"/>
              <a:ext cx="381925" cy="377725"/>
            </a:xfrm>
            <a:custGeom>
              <a:rect b="b" l="l" r="r" t="t"/>
              <a:pathLst>
                <a:path extrusionOk="0" h="15109" w="15277">
                  <a:moveTo>
                    <a:pt x="11062" y="3658"/>
                  </a:moveTo>
                  <a:cubicBezTo>
                    <a:pt x="11207" y="3658"/>
                    <a:pt x="11353" y="3714"/>
                    <a:pt x="11464" y="3825"/>
                  </a:cubicBezTo>
                  <a:cubicBezTo>
                    <a:pt x="11681" y="4042"/>
                    <a:pt x="11684" y="4394"/>
                    <a:pt x="11470" y="4617"/>
                  </a:cubicBezTo>
                  <a:lnTo>
                    <a:pt x="9076" y="7011"/>
                  </a:lnTo>
                  <a:cubicBezTo>
                    <a:pt x="8965" y="7122"/>
                    <a:pt x="8820" y="7178"/>
                    <a:pt x="8675" y="7178"/>
                  </a:cubicBezTo>
                  <a:cubicBezTo>
                    <a:pt x="8530" y="7178"/>
                    <a:pt x="8385" y="7122"/>
                    <a:pt x="8275" y="7011"/>
                  </a:cubicBezTo>
                  <a:cubicBezTo>
                    <a:pt x="8055" y="6791"/>
                    <a:pt x="8055" y="6433"/>
                    <a:pt x="8275" y="6213"/>
                  </a:cubicBezTo>
                  <a:lnTo>
                    <a:pt x="10672" y="3816"/>
                  </a:lnTo>
                  <a:cubicBezTo>
                    <a:pt x="10781" y="3711"/>
                    <a:pt x="10921" y="3658"/>
                    <a:pt x="11062" y="3658"/>
                  </a:cubicBezTo>
                  <a:close/>
                  <a:moveTo>
                    <a:pt x="11136" y="1"/>
                  </a:moveTo>
                  <a:lnTo>
                    <a:pt x="11136" y="1"/>
                  </a:lnTo>
                  <a:cubicBezTo>
                    <a:pt x="9278" y="1079"/>
                    <a:pt x="7658" y="2524"/>
                    <a:pt x="6378" y="4253"/>
                  </a:cubicBezTo>
                  <a:lnTo>
                    <a:pt x="624" y="12169"/>
                  </a:lnTo>
                  <a:cubicBezTo>
                    <a:pt x="0" y="12877"/>
                    <a:pt x="15" y="13979"/>
                    <a:pt x="660" y="14623"/>
                  </a:cubicBezTo>
                  <a:cubicBezTo>
                    <a:pt x="992" y="14957"/>
                    <a:pt x="1464" y="15108"/>
                    <a:pt x="1921" y="15108"/>
                  </a:cubicBezTo>
                  <a:cubicBezTo>
                    <a:pt x="2351" y="15108"/>
                    <a:pt x="2767" y="14974"/>
                    <a:pt x="3039" y="14732"/>
                  </a:cubicBezTo>
                  <a:lnTo>
                    <a:pt x="11037" y="8905"/>
                  </a:lnTo>
                  <a:cubicBezTo>
                    <a:pt x="12759" y="7628"/>
                    <a:pt x="14201" y="6014"/>
                    <a:pt x="15276" y="4162"/>
                  </a:cubicBezTo>
                  <a:lnTo>
                    <a:pt x="15276" y="4162"/>
                  </a:lnTo>
                  <a:cubicBezTo>
                    <a:pt x="15201" y="4166"/>
                    <a:pt x="15126" y="4168"/>
                    <a:pt x="15052" y="4168"/>
                  </a:cubicBezTo>
                  <a:cubicBezTo>
                    <a:pt x="13942" y="4168"/>
                    <a:pt x="12979" y="3729"/>
                    <a:pt x="12265" y="3018"/>
                  </a:cubicBezTo>
                  <a:cubicBezTo>
                    <a:pt x="11446" y="2199"/>
                    <a:pt x="11076" y="1091"/>
                    <a:pt x="11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45" name="Google Shape;545;p25"/>
          <p:cNvGrpSpPr/>
          <p:nvPr/>
        </p:nvGrpSpPr>
        <p:grpSpPr>
          <a:xfrm>
            <a:off x="2743973" y="1335358"/>
            <a:ext cx="2347200" cy="557094"/>
            <a:chOff x="6870723" y="936211"/>
            <a:chExt cx="2347200" cy="557094"/>
          </a:xfrm>
        </p:grpSpPr>
        <p:sp>
          <p:nvSpPr>
            <p:cNvPr id="546" name="Google Shape;546;p25"/>
            <p:cNvSpPr txBox="1"/>
            <p:nvPr/>
          </p:nvSpPr>
          <p:spPr>
            <a:xfrm>
              <a:off x="6870723" y="1056805"/>
              <a:ext cx="2347162" cy="4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Jupiter is the biggest planet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7" name="Google Shape;547;p25"/>
            <p:cNvSpPr txBox="1"/>
            <p:nvPr/>
          </p:nvSpPr>
          <p:spPr>
            <a:xfrm>
              <a:off x="6870723" y="936211"/>
              <a:ext cx="23472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Jupiter</a:t>
              </a:r>
              <a:endParaRPr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548" name="Google Shape;548;p25"/>
          <p:cNvGrpSpPr/>
          <p:nvPr/>
        </p:nvGrpSpPr>
        <p:grpSpPr>
          <a:xfrm>
            <a:off x="4523523" y="2142556"/>
            <a:ext cx="2347200" cy="556341"/>
            <a:chOff x="-1046752" y="1946321"/>
            <a:chExt cx="2347200" cy="556341"/>
          </a:xfrm>
        </p:grpSpPr>
        <p:sp>
          <p:nvSpPr>
            <p:cNvPr id="549" name="Google Shape;549;p25"/>
            <p:cNvSpPr txBox="1"/>
            <p:nvPr/>
          </p:nvSpPr>
          <p:spPr>
            <a:xfrm>
              <a:off x="-1046752" y="2066162"/>
              <a:ext cx="2347162" cy="4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It's a gas giant and has rings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0" name="Google Shape;550;p25"/>
            <p:cNvSpPr txBox="1"/>
            <p:nvPr/>
          </p:nvSpPr>
          <p:spPr>
            <a:xfrm>
              <a:off x="-1046752" y="1946321"/>
              <a:ext cx="23472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Saturn</a:t>
              </a:r>
              <a:endParaRPr>
                <a:solidFill>
                  <a:schemeClr val="accen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551" name="Google Shape;551;p25"/>
          <p:cNvGrpSpPr/>
          <p:nvPr/>
        </p:nvGrpSpPr>
        <p:grpSpPr>
          <a:xfrm>
            <a:off x="4523548" y="3756200"/>
            <a:ext cx="2347162" cy="556541"/>
            <a:chOff x="-1473777" y="2919590"/>
            <a:chExt cx="2347162" cy="556541"/>
          </a:xfrm>
        </p:grpSpPr>
        <p:sp>
          <p:nvSpPr>
            <p:cNvPr id="552" name="Google Shape;552;p25"/>
            <p:cNvSpPr txBox="1"/>
            <p:nvPr/>
          </p:nvSpPr>
          <p:spPr>
            <a:xfrm>
              <a:off x="-1473777" y="3039631"/>
              <a:ext cx="2347162" cy="4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Neptune is very far away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3" name="Google Shape;553;p25"/>
            <p:cNvSpPr txBox="1"/>
            <p:nvPr/>
          </p:nvSpPr>
          <p:spPr>
            <a:xfrm>
              <a:off x="-1473777" y="2919590"/>
              <a:ext cx="23424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3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Neptune</a:t>
              </a:r>
              <a:endParaRPr>
                <a:solidFill>
                  <a:schemeClr val="accent3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554" name="Google Shape;554;p25"/>
          <p:cNvGrpSpPr/>
          <p:nvPr/>
        </p:nvGrpSpPr>
        <p:grpSpPr>
          <a:xfrm>
            <a:off x="2743977" y="2949639"/>
            <a:ext cx="2633400" cy="555819"/>
            <a:chOff x="-459773" y="4255030"/>
            <a:chExt cx="2633400" cy="555819"/>
          </a:xfrm>
        </p:grpSpPr>
        <p:sp>
          <p:nvSpPr>
            <p:cNvPr id="555" name="Google Shape;555;p25"/>
            <p:cNvSpPr txBox="1"/>
            <p:nvPr/>
          </p:nvSpPr>
          <p:spPr>
            <a:xfrm>
              <a:off x="-459773" y="4374349"/>
              <a:ext cx="2633294" cy="4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Mercury is the smallest planet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6" name="Google Shape;556;p25"/>
            <p:cNvSpPr txBox="1"/>
            <p:nvPr/>
          </p:nvSpPr>
          <p:spPr>
            <a:xfrm>
              <a:off x="-459773" y="4255030"/>
              <a:ext cx="2633400" cy="2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9B67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Mercury</a:t>
              </a:r>
              <a:endParaRPr>
                <a:solidFill>
                  <a:srgbClr val="F9B67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26"/>
          <p:cNvSpPr/>
          <p:nvPr/>
        </p:nvSpPr>
        <p:spPr>
          <a:xfrm>
            <a:off x="3123259" y="1407508"/>
            <a:ext cx="2897400" cy="2897400"/>
          </a:xfrm>
          <a:prstGeom prst="pie">
            <a:avLst>
              <a:gd fmla="val 10771070" name="adj1"/>
              <a:gd fmla="val 16200000" name="adj2"/>
            </a:avLst>
          </a:prstGeom>
          <a:solidFill>
            <a:schemeClr val="dk2"/>
          </a:solidFill>
          <a:ln>
            <a:noFill/>
          </a:ln>
          <a:effectLst>
            <a:outerShdw blurRad="100013" rotWithShape="0" algn="bl" dir="5400000" dist="47625">
              <a:srgbClr val="000000">
                <a:alpha val="21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26"/>
          <p:cNvSpPr/>
          <p:nvPr/>
        </p:nvSpPr>
        <p:spPr>
          <a:xfrm rot="-5400000">
            <a:off x="2742000" y="1026300"/>
            <a:ext cx="3660000" cy="3660000"/>
          </a:xfrm>
          <a:prstGeom prst="pie">
            <a:avLst>
              <a:gd fmla="val 10800169" name="adj1"/>
              <a:gd fmla="val 16200000" name="adj2"/>
            </a:avLst>
          </a:prstGeom>
          <a:solidFill>
            <a:schemeClr val="accent5"/>
          </a:solidFill>
          <a:ln>
            <a:noFill/>
          </a:ln>
          <a:effectLst>
            <a:outerShdw blurRad="100013" rotWithShape="0" algn="bl" dir="5400000" dist="47625">
              <a:srgbClr val="000000">
                <a:alpha val="21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26"/>
          <p:cNvSpPr/>
          <p:nvPr/>
        </p:nvSpPr>
        <p:spPr>
          <a:xfrm rot="10800000">
            <a:off x="3085163" y="1369464"/>
            <a:ext cx="2973600" cy="2973600"/>
          </a:xfrm>
          <a:prstGeom prst="pie">
            <a:avLst>
              <a:gd fmla="val 10800169" name="adj1"/>
              <a:gd fmla="val 16200000" name="adj2"/>
            </a:avLst>
          </a:prstGeom>
          <a:solidFill>
            <a:schemeClr val="accent4"/>
          </a:solidFill>
          <a:ln>
            <a:noFill/>
          </a:ln>
          <a:effectLst>
            <a:outerShdw blurRad="100013" rotWithShape="0" algn="bl" dir="5400000" dist="47625">
              <a:srgbClr val="000000">
                <a:alpha val="21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26"/>
          <p:cNvSpPr/>
          <p:nvPr/>
        </p:nvSpPr>
        <p:spPr>
          <a:xfrm rot="5400000">
            <a:off x="2843749" y="1127872"/>
            <a:ext cx="3456600" cy="3456600"/>
          </a:xfrm>
          <a:prstGeom prst="pie">
            <a:avLst>
              <a:gd fmla="val 10800169" name="adj1"/>
              <a:gd fmla="val 16200000" name="adj2"/>
            </a:avLst>
          </a:prstGeom>
          <a:solidFill>
            <a:schemeClr val="accent2"/>
          </a:solidFill>
          <a:ln>
            <a:noFill/>
          </a:ln>
          <a:effectLst>
            <a:outerShdw blurRad="100013" rotWithShape="0" algn="bl" dir="5400000" dist="47625">
              <a:srgbClr val="000000">
                <a:alpha val="21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26"/>
          <p:cNvSpPr txBox="1"/>
          <p:nvPr>
            <p:ph type="title"/>
          </p:nvPr>
        </p:nvSpPr>
        <p:spPr>
          <a:xfrm>
            <a:off x="358950" y="257125"/>
            <a:ext cx="842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Geometric Elements Infographics</a:t>
            </a:r>
            <a:endParaRPr/>
          </a:p>
        </p:txBody>
      </p:sp>
      <p:sp>
        <p:nvSpPr>
          <p:cNvPr id="566" name="Google Shape;566;p26"/>
          <p:cNvSpPr/>
          <p:nvPr/>
        </p:nvSpPr>
        <p:spPr>
          <a:xfrm>
            <a:off x="3542673" y="1826922"/>
            <a:ext cx="2058900" cy="2058900"/>
          </a:xfrm>
          <a:prstGeom prst="ellipse">
            <a:avLst/>
          </a:prstGeom>
          <a:solidFill>
            <a:srgbClr val="F3F3F3"/>
          </a:solidFill>
          <a:ln>
            <a:noFill/>
          </a:ln>
          <a:effectLst>
            <a:outerShdw blurRad="100013" rotWithShape="0" algn="bl" dir="5400000" dist="47625">
              <a:srgbClr val="000000">
                <a:alpha val="21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7" name="Google Shape;567;p26"/>
          <p:cNvGrpSpPr/>
          <p:nvPr/>
        </p:nvGrpSpPr>
        <p:grpSpPr>
          <a:xfrm>
            <a:off x="3103525" y="1387733"/>
            <a:ext cx="1990800" cy="1990800"/>
            <a:chOff x="3103525" y="1387733"/>
            <a:chExt cx="1990800" cy="1990800"/>
          </a:xfrm>
        </p:grpSpPr>
        <p:sp>
          <p:nvSpPr>
            <p:cNvPr id="568" name="Google Shape;568;p26"/>
            <p:cNvSpPr/>
            <p:nvPr/>
          </p:nvSpPr>
          <p:spPr>
            <a:xfrm>
              <a:off x="3103525" y="1387733"/>
              <a:ext cx="1990800" cy="1990800"/>
            </a:xfrm>
            <a:prstGeom prst="pie">
              <a:avLst>
                <a:gd fmla="val 10771070" name="adj1"/>
                <a:gd fmla="val 16200000" name="adj2"/>
              </a:avLst>
            </a:prstGeom>
            <a:solidFill>
              <a:schemeClr val="lt2"/>
            </a:solidFill>
            <a:ln>
              <a:noFill/>
            </a:ln>
            <a:effectLst>
              <a:outerShdw blurRad="100013" rotWithShape="0" algn="bl" dir="5400000" dist="47625">
                <a:srgbClr val="000000">
                  <a:alpha val="21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69" name="Google Shape;569;p26"/>
            <p:cNvGrpSpPr/>
            <p:nvPr/>
          </p:nvGrpSpPr>
          <p:grpSpPr>
            <a:xfrm>
              <a:off x="3468528" y="1738917"/>
              <a:ext cx="431764" cy="427594"/>
              <a:chOff x="5049725" y="1435050"/>
              <a:chExt cx="486550" cy="481850"/>
            </a:xfrm>
          </p:grpSpPr>
          <p:sp>
            <p:nvSpPr>
              <p:cNvPr id="570" name="Google Shape;570;p26"/>
              <p:cNvSpPr/>
              <p:nvPr/>
            </p:nvSpPr>
            <p:spPr>
              <a:xfrm>
                <a:off x="5136300" y="1519775"/>
                <a:ext cx="310550" cy="310550"/>
              </a:xfrm>
              <a:custGeom>
                <a:rect b="b" l="l" r="r" t="t"/>
                <a:pathLst>
                  <a:path extrusionOk="0" h="12422" w="12422">
                    <a:moveTo>
                      <a:pt x="6209" y="1"/>
                    </a:moveTo>
                    <a:cubicBezTo>
                      <a:pt x="2786" y="1"/>
                      <a:pt x="0" y="2786"/>
                      <a:pt x="0" y="6213"/>
                    </a:cubicBezTo>
                    <a:cubicBezTo>
                      <a:pt x="0" y="9637"/>
                      <a:pt x="2786" y="12422"/>
                      <a:pt x="6209" y="12422"/>
                    </a:cubicBezTo>
                    <a:cubicBezTo>
                      <a:pt x="9636" y="12422"/>
                      <a:pt x="12422" y="9637"/>
                      <a:pt x="12422" y="6213"/>
                    </a:cubicBezTo>
                    <a:cubicBezTo>
                      <a:pt x="12422" y="5219"/>
                      <a:pt x="12160" y="4258"/>
                      <a:pt x="11711" y="3388"/>
                    </a:cubicBezTo>
                    <a:lnTo>
                      <a:pt x="11428" y="3388"/>
                    </a:lnTo>
                    <a:lnTo>
                      <a:pt x="10780" y="4036"/>
                    </a:lnTo>
                    <a:cubicBezTo>
                      <a:pt x="11112" y="4713"/>
                      <a:pt x="11286" y="5457"/>
                      <a:pt x="11292" y="6213"/>
                    </a:cubicBezTo>
                    <a:cubicBezTo>
                      <a:pt x="11292" y="9013"/>
                      <a:pt x="9010" y="11293"/>
                      <a:pt x="6209" y="11293"/>
                    </a:cubicBezTo>
                    <a:cubicBezTo>
                      <a:pt x="3409" y="11293"/>
                      <a:pt x="1129" y="9013"/>
                      <a:pt x="1129" y="6213"/>
                    </a:cubicBezTo>
                    <a:cubicBezTo>
                      <a:pt x="1129" y="3409"/>
                      <a:pt x="3409" y="1130"/>
                      <a:pt x="6209" y="1130"/>
                    </a:cubicBezTo>
                    <a:cubicBezTo>
                      <a:pt x="6965" y="1133"/>
                      <a:pt x="7709" y="1307"/>
                      <a:pt x="8387" y="1639"/>
                    </a:cubicBezTo>
                    <a:lnTo>
                      <a:pt x="9034" y="994"/>
                    </a:lnTo>
                    <a:lnTo>
                      <a:pt x="9034" y="708"/>
                    </a:lnTo>
                    <a:cubicBezTo>
                      <a:pt x="8164" y="260"/>
                      <a:pt x="7203" y="1"/>
                      <a:pt x="62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571" name="Google Shape;571;p26"/>
              <p:cNvSpPr/>
              <p:nvPr/>
            </p:nvSpPr>
            <p:spPr>
              <a:xfrm>
                <a:off x="5184925" y="1576250"/>
                <a:ext cx="205475" cy="197625"/>
              </a:xfrm>
              <a:custGeom>
                <a:rect b="b" l="l" r="r" t="t"/>
                <a:pathLst>
                  <a:path extrusionOk="0" h="7905" w="8219">
                    <a:moveTo>
                      <a:pt x="4264" y="0"/>
                    </a:moveTo>
                    <a:cubicBezTo>
                      <a:pt x="2665" y="0"/>
                      <a:pt x="1226" y="964"/>
                      <a:pt x="612" y="2439"/>
                    </a:cubicBezTo>
                    <a:cubicBezTo>
                      <a:pt x="0" y="3918"/>
                      <a:pt x="341" y="5616"/>
                      <a:pt x="1470" y="6748"/>
                    </a:cubicBezTo>
                    <a:cubicBezTo>
                      <a:pt x="2225" y="7503"/>
                      <a:pt x="3236" y="7904"/>
                      <a:pt x="4264" y="7904"/>
                    </a:cubicBezTo>
                    <a:cubicBezTo>
                      <a:pt x="4774" y="7904"/>
                      <a:pt x="5287" y="7806"/>
                      <a:pt x="5776" y="7603"/>
                    </a:cubicBezTo>
                    <a:cubicBezTo>
                      <a:pt x="7255" y="6992"/>
                      <a:pt x="8218" y="5550"/>
                      <a:pt x="8218" y="3954"/>
                    </a:cubicBezTo>
                    <a:cubicBezTo>
                      <a:pt x="8212" y="3502"/>
                      <a:pt x="8131" y="3059"/>
                      <a:pt x="7974" y="2638"/>
                    </a:cubicBezTo>
                    <a:lnTo>
                      <a:pt x="7050" y="3565"/>
                    </a:lnTo>
                    <a:cubicBezTo>
                      <a:pt x="7071" y="3692"/>
                      <a:pt x="7083" y="3821"/>
                      <a:pt x="7089" y="3954"/>
                    </a:cubicBezTo>
                    <a:cubicBezTo>
                      <a:pt x="7089" y="5095"/>
                      <a:pt x="6399" y="6125"/>
                      <a:pt x="5345" y="6562"/>
                    </a:cubicBezTo>
                    <a:cubicBezTo>
                      <a:pt x="4996" y="6706"/>
                      <a:pt x="4629" y="6776"/>
                      <a:pt x="4265" y="6776"/>
                    </a:cubicBezTo>
                    <a:cubicBezTo>
                      <a:pt x="3530" y="6776"/>
                      <a:pt x="2808" y="6489"/>
                      <a:pt x="2268" y="5947"/>
                    </a:cubicBezTo>
                    <a:cubicBezTo>
                      <a:pt x="1461" y="5140"/>
                      <a:pt x="1220" y="3927"/>
                      <a:pt x="1657" y="2873"/>
                    </a:cubicBezTo>
                    <a:cubicBezTo>
                      <a:pt x="2093" y="1816"/>
                      <a:pt x="3123" y="1129"/>
                      <a:pt x="4264" y="1129"/>
                    </a:cubicBezTo>
                    <a:cubicBezTo>
                      <a:pt x="4394" y="1132"/>
                      <a:pt x="4523" y="1144"/>
                      <a:pt x="4653" y="1168"/>
                    </a:cubicBezTo>
                    <a:lnTo>
                      <a:pt x="5580" y="241"/>
                    </a:lnTo>
                    <a:cubicBezTo>
                      <a:pt x="5159" y="84"/>
                      <a:pt x="4713" y="3"/>
                      <a:pt x="42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572" name="Google Shape;572;p26"/>
              <p:cNvSpPr/>
              <p:nvPr/>
            </p:nvSpPr>
            <p:spPr>
              <a:xfrm>
                <a:off x="5049725" y="1435075"/>
                <a:ext cx="481825" cy="481825"/>
              </a:xfrm>
              <a:custGeom>
                <a:rect b="b" l="l" r="r" t="t"/>
                <a:pathLst>
                  <a:path extrusionOk="0" h="19273" w="19273">
                    <a:moveTo>
                      <a:pt x="9672" y="1"/>
                    </a:moveTo>
                    <a:cubicBezTo>
                      <a:pt x="4379" y="1"/>
                      <a:pt x="0" y="4307"/>
                      <a:pt x="0" y="9601"/>
                    </a:cubicBezTo>
                    <a:cubicBezTo>
                      <a:pt x="0" y="14892"/>
                      <a:pt x="4379" y="19273"/>
                      <a:pt x="9672" y="19273"/>
                    </a:cubicBezTo>
                    <a:cubicBezTo>
                      <a:pt x="14966" y="19273"/>
                      <a:pt x="19272" y="14892"/>
                      <a:pt x="19272" y="9601"/>
                    </a:cubicBezTo>
                    <a:cubicBezTo>
                      <a:pt x="19269" y="8204"/>
                      <a:pt x="18962" y="6821"/>
                      <a:pt x="18369" y="5557"/>
                    </a:cubicBezTo>
                    <a:lnTo>
                      <a:pt x="17646" y="6279"/>
                    </a:lnTo>
                    <a:cubicBezTo>
                      <a:pt x="17327" y="6599"/>
                      <a:pt x="16896" y="6776"/>
                      <a:pt x="16448" y="6776"/>
                    </a:cubicBezTo>
                    <a:lnTo>
                      <a:pt x="16430" y="6776"/>
                    </a:lnTo>
                    <a:cubicBezTo>
                      <a:pt x="16809" y="7671"/>
                      <a:pt x="17008" y="8628"/>
                      <a:pt x="17014" y="9601"/>
                    </a:cubicBezTo>
                    <a:cubicBezTo>
                      <a:pt x="17014" y="13648"/>
                      <a:pt x="13720" y="16939"/>
                      <a:pt x="9672" y="16939"/>
                    </a:cubicBezTo>
                    <a:cubicBezTo>
                      <a:pt x="5625" y="16939"/>
                      <a:pt x="2334" y="13648"/>
                      <a:pt x="2334" y="9601"/>
                    </a:cubicBezTo>
                    <a:cubicBezTo>
                      <a:pt x="2334" y="5554"/>
                      <a:pt x="5625" y="2259"/>
                      <a:pt x="9672" y="2259"/>
                    </a:cubicBezTo>
                    <a:cubicBezTo>
                      <a:pt x="10642" y="2265"/>
                      <a:pt x="11603" y="2464"/>
                      <a:pt x="12497" y="2844"/>
                    </a:cubicBezTo>
                    <a:lnTo>
                      <a:pt x="12497" y="2825"/>
                    </a:lnTo>
                    <a:cubicBezTo>
                      <a:pt x="12494" y="2374"/>
                      <a:pt x="12672" y="1943"/>
                      <a:pt x="12991" y="1627"/>
                    </a:cubicBezTo>
                    <a:lnTo>
                      <a:pt x="13713" y="904"/>
                    </a:lnTo>
                    <a:cubicBezTo>
                      <a:pt x="12449" y="311"/>
                      <a:pt x="11070" y="4"/>
                      <a:pt x="96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573" name="Google Shape;573;p26"/>
              <p:cNvSpPr/>
              <p:nvPr/>
            </p:nvSpPr>
            <p:spPr>
              <a:xfrm>
                <a:off x="5245825" y="1435050"/>
                <a:ext cx="290450" cy="282350"/>
              </a:xfrm>
              <a:custGeom>
                <a:rect b="b" l="l" r="r" t="t"/>
                <a:pathLst>
                  <a:path extrusionOk="0" h="11294" w="11618">
                    <a:moveTo>
                      <a:pt x="8601" y="1"/>
                    </a:moveTo>
                    <a:cubicBezTo>
                      <a:pt x="8461" y="1"/>
                      <a:pt x="8319" y="52"/>
                      <a:pt x="8203" y="168"/>
                    </a:cubicBezTo>
                    <a:lnTo>
                      <a:pt x="5945" y="2426"/>
                    </a:lnTo>
                    <a:cubicBezTo>
                      <a:pt x="5839" y="2531"/>
                      <a:pt x="5779" y="2676"/>
                      <a:pt x="5782" y="2826"/>
                    </a:cubicBezTo>
                    <a:lnTo>
                      <a:pt x="5782" y="4850"/>
                    </a:lnTo>
                    <a:lnTo>
                      <a:pt x="2554" y="8075"/>
                    </a:lnTo>
                    <a:cubicBezTo>
                      <a:pt x="2328" y="7967"/>
                      <a:pt x="2081" y="7906"/>
                      <a:pt x="1828" y="7906"/>
                    </a:cubicBezTo>
                    <a:cubicBezTo>
                      <a:pt x="1142" y="7906"/>
                      <a:pt x="525" y="8319"/>
                      <a:pt x="263" y="8951"/>
                    </a:cubicBezTo>
                    <a:cubicBezTo>
                      <a:pt x="1" y="9584"/>
                      <a:pt x="145" y="10312"/>
                      <a:pt x="630" y="10797"/>
                    </a:cubicBezTo>
                    <a:cubicBezTo>
                      <a:pt x="954" y="11122"/>
                      <a:pt x="1388" y="11294"/>
                      <a:pt x="1828" y="11294"/>
                    </a:cubicBezTo>
                    <a:cubicBezTo>
                      <a:pt x="2046" y="11294"/>
                      <a:pt x="2266" y="11251"/>
                      <a:pt x="2476" y="11165"/>
                    </a:cubicBezTo>
                    <a:cubicBezTo>
                      <a:pt x="3108" y="10903"/>
                      <a:pt x="3524" y="10285"/>
                      <a:pt x="3524" y="9602"/>
                    </a:cubicBezTo>
                    <a:cubicBezTo>
                      <a:pt x="3521" y="9349"/>
                      <a:pt x="3463" y="9102"/>
                      <a:pt x="3352" y="8876"/>
                    </a:cubicBezTo>
                    <a:lnTo>
                      <a:pt x="6580" y="5648"/>
                    </a:lnTo>
                    <a:lnTo>
                      <a:pt x="8604" y="5648"/>
                    </a:lnTo>
                    <a:cubicBezTo>
                      <a:pt x="8754" y="5648"/>
                      <a:pt x="8896" y="5588"/>
                      <a:pt x="9004" y="5482"/>
                    </a:cubicBezTo>
                    <a:lnTo>
                      <a:pt x="11263" y="3224"/>
                    </a:lnTo>
                    <a:cubicBezTo>
                      <a:pt x="11618" y="2869"/>
                      <a:pt x="11365" y="2260"/>
                      <a:pt x="10862" y="2260"/>
                    </a:cubicBezTo>
                    <a:lnTo>
                      <a:pt x="9170" y="2260"/>
                    </a:lnTo>
                    <a:lnTo>
                      <a:pt x="9170" y="568"/>
                    </a:lnTo>
                    <a:cubicBezTo>
                      <a:pt x="9170" y="226"/>
                      <a:pt x="8892" y="1"/>
                      <a:pt x="86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574" name="Google Shape;574;p26"/>
          <p:cNvGrpSpPr/>
          <p:nvPr/>
        </p:nvGrpSpPr>
        <p:grpSpPr>
          <a:xfrm>
            <a:off x="3103525" y="2333927"/>
            <a:ext cx="1990800" cy="1990800"/>
            <a:chOff x="3103525" y="2333927"/>
            <a:chExt cx="1990800" cy="1990800"/>
          </a:xfrm>
        </p:grpSpPr>
        <p:sp>
          <p:nvSpPr>
            <p:cNvPr id="575" name="Google Shape;575;p26"/>
            <p:cNvSpPr/>
            <p:nvPr/>
          </p:nvSpPr>
          <p:spPr>
            <a:xfrm flipH="1" rot="10800000">
              <a:off x="3103525" y="2333927"/>
              <a:ext cx="1990800" cy="1990800"/>
            </a:xfrm>
            <a:prstGeom prst="pie">
              <a:avLst>
                <a:gd fmla="val 10771070" name="adj1"/>
                <a:gd fmla="val 16200000" name="adj2"/>
              </a:avLst>
            </a:prstGeom>
            <a:solidFill>
              <a:schemeClr val="accent6"/>
            </a:solidFill>
            <a:ln>
              <a:noFill/>
            </a:ln>
            <a:effectLst>
              <a:outerShdw blurRad="100013" rotWithShape="0" algn="bl" dir="5400000" dist="47625">
                <a:srgbClr val="000000">
                  <a:alpha val="21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76" name="Google Shape;576;p26"/>
            <p:cNvGrpSpPr/>
            <p:nvPr/>
          </p:nvGrpSpPr>
          <p:grpSpPr>
            <a:xfrm>
              <a:off x="3470658" y="3533913"/>
              <a:ext cx="427505" cy="427594"/>
              <a:chOff x="5049725" y="2027900"/>
              <a:chExt cx="481750" cy="481850"/>
            </a:xfrm>
          </p:grpSpPr>
          <p:sp>
            <p:nvSpPr>
              <p:cNvPr id="577" name="Google Shape;577;p26"/>
              <p:cNvSpPr/>
              <p:nvPr/>
            </p:nvSpPr>
            <p:spPr>
              <a:xfrm>
                <a:off x="5191775" y="2394925"/>
                <a:ext cx="197625" cy="114825"/>
              </a:xfrm>
              <a:custGeom>
                <a:rect b="b" l="l" r="r" t="t"/>
                <a:pathLst>
                  <a:path extrusionOk="0" h="4593" w="7905">
                    <a:moveTo>
                      <a:pt x="0" y="0"/>
                    </a:moveTo>
                    <a:lnTo>
                      <a:pt x="0" y="566"/>
                    </a:lnTo>
                    <a:cubicBezTo>
                      <a:pt x="3" y="1298"/>
                      <a:pt x="479" y="1949"/>
                      <a:pt x="1178" y="2171"/>
                    </a:cubicBezTo>
                    <a:cubicBezTo>
                      <a:pt x="1407" y="3502"/>
                      <a:pt x="2560" y="4593"/>
                      <a:pt x="3954" y="4593"/>
                    </a:cubicBezTo>
                    <a:cubicBezTo>
                      <a:pt x="5345" y="4593"/>
                      <a:pt x="6499" y="3502"/>
                      <a:pt x="6728" y="2171"/>
                    </a:cubicBezTo>
                    <a:cubicBezTo>
                      <a:pt x="7426" y="1949"/>
                      <a:pt x="7902" y="1298"/>
                      <a:pt x="7905" y="566"/>
                    </a:cubicBezTo>
                    <a:lnTo>
                      <a:pt x="790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578" name="Google Shape;578;p26"/>
              <p:cNvSpPr/>
              <p:nvPr/>
            </p:nvSpPr>
            <p:spPr>
              <a:xfrm>
                <a:off x="5113625" y="2027900"/>
                <a:ext cx="347300" cy="338825"/>
              </a:xfrm>
              <a:custGeom>
                <a:rect b="b" l="l" r="r" t="t"/>
                <a:pathLst>
                  <a:path extrusionOk="0" h="13553" w="13892">
                    <a:moveTo>
                      <a:pt x="7080" y="2260"/>
                    </a:moveTo>
                    <a:cubicBezTo>
                      <a:pt x="9574" y="2263"/>
                      <a:pt x="11594" y="4284"/>
                      <a:pt x="11597" y="6777"/>
                    </a:cubicBezTo>
                    <a:cubicBezTo>
                      <a:pt x="11597" y="7090"/>
                      <a:pt x="11344" y="7340"/>
                      <a:pt x="11031" y="7340"/>
                    </a:cubicBezTo>
                    <a:cubicBezTo>
                      <a:pt x="10718" y="7340"/>
                      <a:pt x="10468" y="7090"/>
                      <a:pt x="10468" y="6777"/>
                    </a:cubicBezTo>
                    <a:cubicBezTo>
                      <a:pt x="10465" y="4907"/>
                      <a:pt x="8950" y="3392"/>
                      <a:pt x="7080" y="3389"/>
                    </a:cubicBezTo>
                    <a:cubicBezTo>
                      <a:pt x="6767" y="3389"/>
                      <a:pt x="6514" y="3136"/>
                      <a:pt x="6514" y="2826"/>
                    </a:cubicBezTo>
                    <a:cubicBezTo>
                      <a:pt x="6514" y="2513"/>
                      <a:pt x="6767" y="2260"/>
                      <a:pt x="7080" y="2260"/>
                    </a:cubicBezTo>
                    <a:close/>
                    <a:moveTo>
                      <a:pt x="7070" y="1"/>
                    </a:moveTo>
                    <a:cubicBezTo>
                      <a:pt x="6595" y="1"/>
                      <a:pt x="6111" y="50"/>
                      <a:pt x="5623" y="152"/>
                    </a:cubicBezTo>
                    <a:cubicBezTo>
                      <a:pt x="3075" y="685"/>
                      <a:pt x="1001" y="2754"/>
                      <a:pt x="459" y="5301"/>
                    </a:cubicBezTo>
                    <a:cubicBezTo>
                      <a:pt x="1" y="7469"/>
                      <a:pt x="567" y="9644"/>
                      <a:pt x="2015" y="11270"/>
                    </a:cubicBezTo>
                    <a:cubicBezTo>
                      <a:pt x="2584" y="11908"/>
                      <a:pt x="2952" y="12703"/>
                      <a:pt x="3072" y="13552"/>
                    </a:cubicBezTo>
                    <a:lnTo>
                      <a:pt x="11088" y="13552"/>
                    </a:lnTo>
                    <a:cubicBezTo>
                      <a:pt x="11221" y="12691"/>
                      <a:pt x="11597" y="11887"/>
                      <a:pt x="12175" y="11233"/>
                    </a:cubicBezTo>
                    <a:cubicBezTo>
                      <a:pt x="13259" y="10002"/>
                      <a:pt x="13892" y="8418"/>
                      <a:pt x="13892" y="6777"/>
                    </a:cubicBezTo>
                    <a:cubicBezTo>
                      <a:pt x="13892" y="2969"/>
                      <a:pt x="10766" y="1"/>
                      <a:pt x="70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579" name="Google Shape;579;p26"/>
              <p:cNvSpPr/>
              <p:nvPr/>
            </p:nvSpPr>
            <p:spPr>
              <a:xfrm>
                <a:off x="5049725" y="2197300"/>
                <a:ext cx="56400" cy="28275"/>
              </a:xfrm>
              <a:custGeom>
                <a:rect b="b" l="l" r="r" t="t"/>
                <a:pathLst>
                  <a:path extrusionOk="0" h="1131" w="2256">
                    <a:moveTo>
                      <a:pt x="563" y="1"/>
                    </a:moveTo>
                    <a:cubicBezTo>
                      <a:pt x="250" y="1"/>
                      <a:pt x="0" y="254"/>
                      <a:pt x="0" y="567"/>
                    </a:cubicBezTo>
                    <a:cubicBezTo>
                      <a:pt x="0" y="877"/>
                      <a:pt x="250" y="1130"/>
                      <a:pt x="563" y="1130"/>
                    </a:cubicBezTo>
                    <a:lnTo>
                      <a:pt x="1693" y="1130"/>
                    </a:lnTo>
                    <a:cubicBezTo>
                      <a:pt x="2006" y="1130"/>
                      <a:pt x="2256" y="877"/>
                      <a:pt x="2256" y="567"/>
                    </a:cubicBezTo>
                    <a:cubicBezTo>
                      <a:pt x="2256" y="254"/>
                      <a:pt x="2006" y="1"/>
                      <a:pt x="16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580" name="Google Shape;580;p26"/>
              <p:cNvSpPr/>
              <p:nvPr/>
            </p:nvSpPr>
            <p:spPr>
              <a:xfrm>
                <a:off x="5052575" y="2102800"/>
                <a:ext cx="50850" cy="48075"/>
              </a:xfrm>
              <a:custGeom>
                <a:rect b="b" l="l" r="r" t="t"/>
                <a:pathLst>
                  <a:path extrusionOk="0" h="1923" w="2034">
                    <a:moveTo>
                      <a:pt x="623" y="0"/>
                    </a:moveTo>
                    <a:cubicBezTo>
                      <a:pt x="478" y="0"/>
                      <a:pt x="333" y="56"/>
                      <a:pt x="224" y="167"/>
                    </a:cubicBezTo>
                    <a:cubicBezTo>
                      <a:pt x="4" y="384"/>
                      <a:pt x="1" y="736"/>
                      <a:pt x="214" y="959"/>
                    </a:cubicBezTo>
                    <a:lnTo>
                      <a:pt x="1015" y="1757"/>
                    </a:lnTo>
                    <a:cubicBezTo>
                      <a:pt x="1125" y="1867"/>
                      <a:pt x="1269" y="1922"/>
                      <a:pt x="1413" y="1922"/>
                    </a:cubicBezTo>
                    <a:cubicBezTo>
                      <a:pt x="1558" y="1922"/>
                      <a:pt x="1702" y="1867"/>
                      <a:pt x="1813" y="1757"/>
                    </a:cubicBezTo>
                    <a:cubicBezTo>
                      <a:pt x="2033" y="1534"/>
                      <a:pt x="2033" y="1179"/>
                      <a:pt x="1813" y="959"/>
                    </a:cubicBezTo>
                    <a:lnTo>
                      <a:pt x="1015" y="158"/>
                    </a:lnTo>
                    <a:cubicBezTo>
                      <a:pt x="906" y="53"/>
                      <a:pt x="764" y="0"/>
                      <a:pt x="6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581" name="Google Shape;581;p26"/>
              <p:cNvSpPr/>
              <p:nvPr/>
            </p:nvSpPr>
            <p:spPr>
              <a:xfrm>
                <a:off x="5052575" y="2272175"/>
                <a:ext cx="50700" cy="47900"/>
              </a:xfrm>
              <a:custGeom>
                <a:rect b="b" l="l" r="r" t="t"/>
                <a:pathLst>
                  <a:path extrusionOk="0" h="1916" w="2028">
                    <a:moveTo>
                      <a:pt x="1405" y="0"/>
                    </a:moveTo>
                    <a:cubicBezTo>
                      <a:pt x="1264" y="0"/>
                      <a:pt x="1124" y="53"/>
                      <a:pt x="1015" y="159"/>
                    </a:cubicBezTo>
                    <a:lnTo>
                      <a:pt x="214" y="960"/>
                    </a:lnTo>
                    <a:cubicBezTo>
                      <a:pt x="1" y="1179"/>
                      <a:pt x="4" y="1532"/>
                      <a:pt x="224" y="1749"/>
                    </a:cubicBezTo>
                    <a:cubicBezTo>
                      <a:pt x="333" y="1860"/>
                      <a:pt x="478" y="1916"/>
                      <a:pt x="623" y="1916"/>
                    </a:cubicBezTo>
                    <a:cubicBezTo>
                      <a:pt x="764" y="1916"/>
                      <a:pt x="906" y="1863"/>
                      <a:pt x="1015" y="1758"/>
                    </a:cubicBezTo>
                    <a:lnTo>
                      <a:pt x="1813" y="960"/>
                    </a:lnTo>
                    <a:cubicBezTo>
                      <a:pt x="2027" y="737"/>
                      <a:pt x="2024" y="384"/>
                      <a:pt x="1804" y="168"/>
                    </a:cubicBezTo>
                    <a:cubicBezTo>
                      <a:pt x="1695" y="56"/>
                      <a:pt x="1550" y="0"/>
                      <a:pt x="14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582" name="Google Shape;582;p26"/>
              <p:cNvSpPr/>
              <p:nvPr/>
            </p:nvSpPr>
            <p:spPr>
              <a:xfrm>
                <a:off x="5475050" y="2197300"/>
                <a:ext cx="56425" cy="28275"/>
              </a:xfrm>
              <a:custGeom>
                <a:rect b="b" l="l" r="r" t="t"/>
                <a:pathLst>
                  <a:path extrusionOk="0" h="1131" w="2257">
                    <a:moveTo>
                      <a:pt x="564" y="1"/>
                    </a:moveTo>
                    <a:cubicBezTo>
                      <a:pt x="251" y="1"/>
                      <a:pt x="1" y="254"/>
                      <a:pt x="1" y="567"/>
                    </a:cubicBezTo>
                    <a:cubicBezTo>
                      <a:pt x="1" y="877"/>
                      <a:pt x="251" y="1130"/>
                      <a:pt x="564" y="1130"/>
                    </a:cubicBezTo>
                    <a:lnTo>
                      <a:pt x="1693" y="1130"/>
                    </a:lnTo>
                    <a:cubicBezTo>
                      <a:pt x="2006" y="1130"/>
                      <a:pt x="2256" y="877"/>
                      <a:pt x="2256" y="567"/>
                    </a:cubicBezTo>
                    <a:cubicBezTo>
                      <a:pt x="2256" y="254"/>
                      <a:pt x="2006" y="1"/>
                      <a:pt x="16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583" name="Google Shape;583;p26"/>
              <p:cNvSpPr/>
              <p:nvPr/>
            </p:nvSpPr>
            <p:spPr>
              <a:xfrm>
                <a:off x="5477925" y="2102800"/>
                <a:ext cx="50675" cy="47900"/>
              </a:xfrm>
              <a:custGeom>
                <a:rect b="b" l="l" r="r" t="t"/>
                <a:pathLst>
                  <a:path extrusionOk="0" h="1916" w="2027">
                    <a:moveTo>
                      <a:pt x="1405" y="0"/>
                    </a:moveTo>
                    <a:cubicBezTo>
                      <a:pt x="1264" y="0"/>
                      <a:pt x="1123" y="53"/>
                      <a:pt x="1015" y="158"/>
                    </a:cubicBezTo>
                    <a:lnTo>
                      <a:pt x="214" y="959"/>
                    </a:lnTo>
                    <a:cubicBezTo>
                      <a:pt x="0" y="1179"/>
                      <a:pt x="3" y="1531"/>
                      <a:pt x="223" y="1748"/>
                    </a:cubicBezTo>
                    <a:cubicBezTo>
                      <a:pt x="333" y="1860"/>
                      <a:pt x="478" y="1915"/>
                      <a:pt x="623" y="1915"/>
                    </a:cubicBezTo>
                    <a:cubicBezTo>
                      <a:pt x="764" y="1915"/>
                      <a:pt x="905" y="1863"/>
                      <a:pt x="1015" y="1757"/>
                    </a:cubicBezTo>
                    <a:lnTo>
                      <a:pt x="1813" y="959"/>
                    </a:lnTo>
                    <a:cubicBezTo>
                      <a:pt x="2027" y="736"/>
                      <a:pt x="2024" y="384"/>
                      <a:pt x="1804" y="167"/>
                    </a:cubicBezTo>
                    <a:cubicBezTo>
                      <a:pt x="1694" y="56"/>
                      <a:pt x="1549" y="0"/>
                      <a:pt x="14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584" name="Google Shape;584;p26"/>
              <p:cNvSpPr/>
              <p:nvPr/>
            </p:nvSpPr>
            <p:spPr>
              <a:xfrm>
                <a:off x="5477775" y="2272000"/>
                <a:ext cx="50825" cy="48075"/>
              </a:xfrm>
              <a:custGeom>
                <a:rect b="b" l="l" r="r" t="t"/>
                <a:pathLst>
                  <a:path extrusionOk="0" h="1923" w="2033">
                    <a:moveTo>
                      <a:pt x="621" y="1"/>
                    </a:moveTo>
                    <a:cubicBezTo>
                      <a:pt x="476" y="1"/>
                      <a:pt x="331" y="56"/>
                      <a:pt x="220" y="166"/>
                    </a:cubicBezTo>
                    <a:cubicBezTo>
                      <a:pt x="0" y="388"/>
                      <a:pt x="0" y="744"/>
                      <a:pt x="220" y="967"/>
                    </a:cubicBezTo>
                    <a:lnTo>
                      <a:pt x="1021" y="1765"/>
                    </a:lnTo>
                    <a:cubicBezTo>
                      <a:pt x="1129" y="1870"/>
                      <a:pt x="1270" y="1923"/>
                      <a:pt x="1411" y="1923"/>
                    </a:cubicBezTo>
                    <a:cubicBezTo>
                      <a:pt x="1555" y="1923"/>
                      <a:pt x="1700" y="1867"/>
                      <a:pt x="1810" y="1756"/>
                    </a:cubicBezTo>
                    <a:cubicBezTo>
                      <a:pt x="2030" y="1539"/>
                      <a:pt x="2033" y="1186"/>
                      <a:pt x="1819" y="967"/>
                    </a:cubicBezTo>
                    <a:lnTo>
                      <a:pt x="1021" y="166"/>
                    </a:lnTo>
                    <a:cubicBezTo>
                      <a:pt x="910" y="56"/>
                      <a:pt x="765" y="1"/>
                      <a:pt x="6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585" name="Google Shape;585;p26"/>
          <p:cNvGrpSpPr/>
          <p:nvPr/>
        </p:nvGrpSpPr>
        <p:grpSpPr>
          <a:xfrm>
            <a:off x="4049675" y="2333927"/>
            <a:ext cx="1990800" cy="1990800"/>
            <a:chOff x="4049675" y="2333927"/>
            <a:chExt cx="1990800" cy="1990800"/>
          </a:xfrm>
        </p:grpSpPr>
        <p:sp>
          <p:nvSpPr>
            <p:cNvPr id="586" name="Google Shape;586;p26"/>
            <p:cNvSpPr/>
            <p:nvPr/>
          </p:nvSpPr>
          <p:spPr>
            <a:xfrm flipH="1" rot="5400000">
              <a:off x="4049675" y="2333927"/>
              <a:ext cx="1990800" cy="1990800"/>
            </a:xfrm>
            <a:prstGeom prst="pie">
              <a:avLst>
                <a:gd fmla="val 10771070" name="adj1"/>
                <a:gd fmla="val 16200000" name="adj2"/>
              </a:avLst>
            </a:prstGeom>
            <a:solidFill>
              <a:schemeClr val="accent3"/>
            </a:solidFill>
            <a:ln>
              <a:noFill/>
            </a:ln>
            <a:effectLst>
              <a:outerShdw blurRad="100013" rotWithShape="0" algn="bl" dir="5400000" dist="47625">
                <a:srgbClr val="000000">
                  <a:alpha val="21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87" name="Google Shape;587;p26"/>
            <p:cNvGrpSpPr/>
            <p:nvPr/>
          </p:nvGrpSpPr>
          <p:grpSpPr>
            <a:xfrm>
              <a:off x="5236867" y="3533691"/>
              <a:ext cx="436512" cy="428037"/>
              <a:chOff x="1490050" y="3805975"/>
              <a:chExt cx="491900" cy="482350"/>
            </a:xfrm>
          </p:grpSpPr>
          <p:sp>
            <p:nvSpPr>
              <p:cNvPr id="588" name="Google Shape;588;p26"/>
              <p:cNvSpPr/>
              <p:nvPr/>
            </p:nvSpPr>
            <p:spPr>
              <a:xfrm>
                <a:off x="1541775" y="3877050"/>
                <a:ext cx="302500" cy="277225"/>
              </a:xfrm>
              <a:custGeom>
                <a:rect b="b" l="l" r="r" t="t"/>
                <a:pathLst>
                  <a:path extrusionOk="0" h="11089" w="12100">
                    <a:moveTo>
                      <a:pt x="10512" y="1"/>
                    </a:moveTo>
                    <a:lnTo>
                      <a:pt x="0" y="10513"/>
                    </a:lnTo>
                    <a:cubicBezTo>
                      <a:pt x="207" y="10475"/>
                      <a:pt x="415" y="10456"/>
                      <a:pt x="622" y="10456"/>
                    </a:cubicBezTo>
                    <a:cubicBezTo>
                      <a:pt x="1327" y="10456"/>
                      <a:pt x="2020" y="10674"/>
                      <a:pt x="2602" y="11088"/>
                    </a:cubicBezTo>
                    <a:lnTo>
                      <a:pt x="12099" y="1588"/>
                    </a:lnTo>
                    <a:lnTo>
                      <a:pt x="105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589" name="Google Shape;589;p26"/>
              <p:cNvSpPr/>
              <p:nvPr/>
            </p:nvSpPr>
            <p:spPr>
              <a:xfrm>
                <a:off x="1824450" y="3805975"/>
                <a:ext cx="157500" cy="150525"/>
              </a:xfrm>
              <a:custGeom>
                <a:rect b="b" l="l" r="r" t="t"/>
                <a:pathLst>
                  <a:path extrusionOk="0" h="6021" w="6300">
                    <a:moveTo>
                      <a:pt x="3211" y="0"/>
                    </a:moveTo>
                    <a:cubicBezTo>
                      <a:pt x="2484" y="0"/>
                      <a:pt x="1758" y="281"/>
                      <a:pt x="1208" y="841"/>
                    </a:cubicBezTo>
                    <a:lnTo>
                      <a:pt x="0" y="2049"/>
                    </a:lnTo>
                    <a:lnTo>
                      <a:pt x="3972" y="6021"/>
                    </a:lnTo>
                    <a:lnTo>
                      <a:pt x="5180" y="4813"/>
                    </a:lnTo>
                    <a:cubicBezTo>
                      <a:pt x="6294" y="3717"/>
                      <a:pt x="6300" y="1925"/>
                      <a:pt x="5198" y="823"/>
                    </a:cubicBezTo>
                    <a:cubicBezTo>
                      <a:pt x="4649" y="274"/>
                      <a:pt x="3930" y="0"/>
                      <a:pt x="32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590" name="Google Shape;590;p26"/>
              <p:cNvSpPr/>
              <p:nvPr/>
            </p:nvSpPr>
            <p:spPr>
              <a:xfrm>
                <a:off x="1626675" y="3936600"/>
                <a:ext cx="277225" cy="302600"/>
              </a:xfrm>
              <a:custGeom>
                <a:rect b="b" l="l" r="r" t="t"/>
                <a:pathLst>
                  <a:path extrusionOk="0" h="12104" w="11089">
                    <a:moveTo>
                      <a:pt x="9501" y="1"/>
                    </a:moveTo>
                    <a:lnTo>
                      <a:pt x="1" y="9501"/>
                    </a:lnTo>
                    <a:cubicBezTo>
                      <a:pt x="537" y="10254"/>
                      <a:pt x="745" y="11194"/>
                      <a:pt x="576" y="12103"/>
                    </a:cubicBezTo>
                    <a:lnTo>
                      <a:pt x="11088" y="1591"/>
                    </a:lnTo>
                    <a:lnTo>
                      <a:pt x="950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591" name="Google Shape;591;p26"/>
              <p:cNvSpPr/>
              <p:nvPr/>
            </p:nvSpPr>
            <p:spPr>
              <a:xfrm>
                <a:off x="1490050" y="4166500"/>
                <a:ext cx="129950" cy="121825"/>
              </a:xfrm>
              <a:custGeom>
                <a:rect b="b" l="l" r="r" t="t"/>
                <a:pathLst>
                  <a:path extrusionOk="0" h="4873" w="5198">
                    <a:moveTo>
                      <a:pt x="2693" y="0"/>
                    </a:moveTo>
                    <a:cubicBezTo>
                      <a:pt x="2243" y="0"/>
                      <a:pt x="1790" y="133"/>
                      <a:pt x="1398" y="405"/>
                    </a:cubicBezTo>
                    <a:lnTo>
                      <a:pt x="1398" y="402"/>
                    </a:lnTo>
                    <a:lnTo>
                      <a:pt x="741" y="2446"/>
                    </a:lnTo>
                    <a:lnTo>
                      <a:pt x="139" y="4118"/>
                    </a:lnTo>
                    <a:cubicBezTo>
                      <a:pt x="0" y="4500"/>
                      <a:pt x="295" y="4872"/>
                      <a:pt x="664" y="4872"/>
                    </a:cubicBezTo>
                    <a:cubicBezTo>
                      <a:pt x="727" y="4872"/>
                      <a:pt x="793" y="4861"/>
                      <a:pt x="859" y="4837"/>
                    </a:cubicBezTo>
                    <a:lnTo>
                      <a:pt x="2530" y="4235"/>
                    </a:lnTo>
                    <a:lnTo>
                      <a:pt x="4574" y="3579"/>
                    </a:lnTo>
                    <a:cubicBezTo>
                      <a:pt x="5198" y="2672"/>
                      <a:pt x="5086" y="1450"/>
                      <a:pt x="4306" y="670"/>
                    </a:cubicBezTo>
                    <a:cubicBezTo>
                      <a:pt x="3866" y="228"/>
                      <a:pt x="3282" y="0"/>
                      <a:pt x="26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592" name="Google Shape;592;p26"/>
          <p:cNvGrpSpPr/>
          <p:nvPr/>
        </p:nvGrpSpPr>
        <p:grpSpPr>
          <a:xfrm>
            <a:off x="4049675" y="1387733"/>
            <a:ext cx="1990800" cy="1990800"/>
            <a:chOff x="4049675" y="1387733"/>
            <a:chExt cx="1990800" cy="1990800"/>
          </a:xfrm>
        </p:grpSpPr>
        <p:sp>
          <p:nvSpPr>
            <p:cNvPr id="593" name="Google Shape;593;p26"/>
            <p:cNvSpPr/>
            <p:nvPr/>
          </p:nvSpPr>
          <p:spPr>
            <a:xfrm rot="5400000">
              <a:off x="4049675" y="1387733"/>
              <a:ext cx="1990800" cy="1990800"/>
            </a:xfrm>
            <a:prstGeom prst="pie">
              <a:avLst>
                <a:gd fmla="val 10771070" name="adj1"/>
                <a:gd fmla="val 16200000" name="adj2"/>
              </a:avLst>
            </a:prstGeom>
            <a:solidFill>
              <a:schemeClr val="accent1"/>
            </a:solidFill>
            <a:ln>
              <a:noFill/>
            </a:ln>
            <a:effectLst>
              <a:outerShdw blurRad="100013" rotWithShape="0" algn="bl" dir="5400000" dist="47625">
                <a:srgbClr val="000000">
                  <a:alpha val="21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94" name="Google Shape;594;p26"/>
            <p:cNvGrpSpPr/>
            <p:nvPr/>
          </p:nvGrpSpPr>
          <p:grpSpPr>
            <a:xfrm>
              <a:off x="5258575" y="1738928"/>
              <a:ext cx="393096" cy="427572"/>
              <a:chOff x="2104275" y="3806450"/>
              <a:chExt cx="442975" cy="481825"/>
            </a:xfrm>
          </p:grpSpPr>
          <p:sp>
            <p:nvSpPr>
              <p:cNvPr id="595" name="Google Shape;595;p26"/>
              <p:cNvSpPr/>
              <p:nvPr/>
            </p:nvSpPr>
            <p:spPr>
              <a:xfrm>
                <a:off x="2104275" y="3806450"/>
                <a:ext cx="442975" cy="481825"/>
              </a:xfrm>
              <a:custGeom>
                <a:rect b="b" l="l" r="r" t="t"/>
                <a:pathLst>
                  <a:path extrusionOk="0" h="19273" w="17719">
                    <a:moveTo>
                      <a:pt x="8889" y="1130"/>
                    </a:moveTo>
                    <a:cubicBezTo>
                      <a:pt x="9660" y="1130"/>
                      <a:pt x="10482" y="2382"/>
                      <a:pt x="11039" y="4343"/>
                    </a:cubicBezTo>
                    <a:cubicBezTo>
                      <a:pt x="10308" y="4586"/>
                      <a:pt x="9594" y="4870"/>
                      <a:pt x="8895" y="5192"/>
                    </a:cubicBezTo>
                    <a:cubicBezTo>
                      <a:pt x="8194" y="4864"/>
                      <a:pt x="7474" y="4577"/>
                      <a:pt x="6742" y="4331"/>
                    </a:cubicBezTo>
                    <a:cubicBezTo>
                      <a:pt x="7302" y="2379"/>
                      <a:pt x="8121" y="1130"/>
                      <a:pt x="8889" y="1130"/>
                    </a:cubicBezTo>
                    <a:close/>
                    <a:moveTo>
                      <a:pt x="6471" y="5445"/>
                    </a:moveTo>
                    <a:cubicBezTo>
                      <a:pt x="6830" y="5565"/>
                      <a:pt x="7200" y="5704"/>
                      <a:pt x="7570" y="5854"/>
                    </a:cubicBezTo>
                    <a:cubicBezTo>
                      <a:pt x="6571" y="6393"/>
                      <a:pt x="6878" y="6243"/>
                      <a:pt x="6273" y="6616"/>
                    </a:cubicBezTo>
                    <a:cubicBezTo>
                      <a:pt x="6330" y="6210"/>
                      <a:pt x="6396" y="5815"/>
                      <a:pt x="6471" y="5445"/>
                    </a:cubicBezTo>
                    <a:close/>
                    <a:moveTo>
                      <a:pt x="11307" y="5445"/>
                    </a:moveTo>
                    <a:cubicBezTo>
                      <a:pt x="11386" y="5815"/>
                      <a:pt x="11449" y="6210"/>
                      <a:pt x="11506" y="6616"/>
                    </a:cubicBezTo>
                    <a:cubicBezTo>
                      <a:pt x="10895" y="6240"/>
                      <a:pt x="11220" y="6399"/>
                      <a:pt x="10208" y="5854"/>
                    </a:cubicBezTo>
                    <a:cubicBezTo>
                      <a:pt x="10582" y="5704"/>
                      <a:pt x="10949" y="5565"/>
                      <a:pt x="11307" y="5445"/>
                    </a:cubicBezTo>
                    <a:close/>
                    <a:moveTo>
                      <a:pt x="13999" y="4845"/>
                    </a:moveTo>
                    <a:cubicBezTo>
                      <a:pt x="14142" y="5686"/>
                      <a:pt x="14870" y="6249"/>
                      <a:pt x="15661" y="6249"/>
                    </a:cubicBezTo>
                    <a:cubicBezTo>
                      <a:pt x="15873" y="6249"/>
                      <a:pt x="16089" y="6209"/>
                      <a:pt x="16300" y="6122"/>
                    </a:cubicBezTo>
                    <a:lnTo>
                      <a:pt x="16300" y="6122"/>
                    </a:lnTo>
                    <a:cubicBezTo>
                      <a:pt x="16201" y="6676"/>
                      <a:pt x="15821" y="7384"/>
                      <a:pt x="15183" y="8158"/>
                    </a:cubicBezTo>
                    <a:cubicBezTo>
                      <a:pt x="14993" y="8390"/>
                      <a:pt x="14761" y="8625"/>
                      <a:pt x="14535" y="8856"/>
                    </a:cubicBezTo>
                    <a:cubicBezTo>
                      <a:pt x="13963" y="8345"/>
                      <a:pt x="13361" y="7866"/>
                      <a:pt x="12735" y="7423"/>
                    </a:cubicBezTo>
                    <a:cubicBezTo>
                      <a:pt x="12662" y="6652"/>
                      <a:pt x="12551" y="5884"/>
                      <a:pt x="12394" y="5125"/>
                    </a:cubicBezTo>
                    <a:cubicBezTo>
                      <a:pt x="12921" y="4990"/>
                      <a:pt x="13457" y="4897"/>
                      <a:pt x="13999" y="4845"/>
                    </a:cubicBezTo>
                    <a:close/>
                    <a:moveTo>
                      <a:pt x="3779" y="4845"/>
                    </a:moveTo>
                    <a:cubicBezTo>
                      <a:pt x="4321" y="4897"/>
                      <a:pt x="4857" y="4990"/>
                      <a:pt x="5384" y="5129"/>
                    </a:cubicBezTo>
                    <a:cubicBezTo>
                      <a:pt x="5231" y="5887"/>
                      <a:pt x="5116" y="6652"/>
                      <a:pt x="5047" y="7423"/>
                    </a:cubicBezTo>
                    <a:cubicBezTo>
                      <a:pt x="4421" y="7869"/>
                      <a:pt x="3818" y="8348"/>
                      <a:pt x="3246" y="8859"/>
                    </a:cubicBezTo>
                    <a:cubicBezTo>
                      <a:pt x="3020" y="8625"/>
                      <a:pt x="2789" y="8393"/>
                      <a:pt x="2599" y="8161"/>
                    </a:cubicBezTo>
                    <a:cubicBezTo>
                      <a:pt x="1963" y="7387"/>
                      <a:pt x="1584" y="6685"/>
                      <a:pt x="1485" y="6125"/>
                    </a:cubicBezTo>
                    <a:lnTo>
                      <a:pt x="1485" y="6125"/>
                    </a:lnTo>
                    <a:cubicBezTo>
                      <a:pt x="1683" y="6207"/>
                      <a:pt x="1897" y="6249"/>
                      <a:pt x="2114" y="6249"/>
                    </a:cubicBezTo>
                    <a:cubicBezTo>
                      <a:pt x="2936" y="6246"/>
                      <a:pt x="3638" y="5655"/>
                      <a:pt x="3779" y="4845"/>
                    </a:cubicBezTo>
                    <a:close/>
                    <a:moveTo>
                      <a:pt x="4951" y="8893"/>
                    </a:moveTo>
                    <a:lnTo>
                      <a:pt x="4951" y="8893"/>
                    </a:lnTo>
                    <a:cubicBezTo>
                      <a:pt x="4945" y="9143"/>
                      <a:pt x="4939" y="9389"/>
                      <a:pt x="4939" y="9636"/>
                    </a:cubicBezTo>
                    <a:cubicBezTo>
                      <a:pt x="4939" y="9882"/>
                      <a:pt x="4945" y="10128"/>
                      <a:pt x="4951" y="10377"/>
                    </a:cubicBezTo>
                    <a:lnTo>
                      <a:pt x="4951" y="10377"/>
                    </a:lnTo>
                    <a:cubicBezTo>
                      <a:pt x="4637" y="10133"/>
                      <a:pt x="4348" y="9886"/>
                      <a:pt x="4065" y="9636"/>
                    </a:cubicBezTo>
                    <a:cubicBezTo>
                      <a:pt x="4348" y="9386"/>
                      <a:pt x="4637" y="9139"/>
                      <a:pt x="4951" y="8893"/>
                    </a:cubicBezTo>
                    <a:close/>
                    <a:moveTo>
                      <a:pt x="12828" y="8896"/>
                    </a:moveTo>
                    <a:lnTo>
                      <a:pt x="12828" y="8896"/>
                    </a:lnTo>
                    <a:cubicBezTo>
                      <a:pt x="13144" y="9139"/>
                      <a:pt x="13430" y="9386"/>
                      <a:pt x="13713" y="9636"/>
                    </a:cubicBezTo>
                    <a:cubicBezTo>
                      <a:pt x="13433" y="9886"/>
                      <a:pt x="13144" y="10133"/>
                      <a:pt x="12828" y="10380"/>
                    </a:cubicBezTo>
                    <a:cubicBezTo>
                      <a:pt x="12837" y="10130"/>
                      <a:pt x="12843" y="9883"/>
                      <a:pt x="12843" y="9636"/>
                    </a:cubicBezTo>
                    <a:cubicBezTo>
                      <a:pt x="12843" y="9389"/>
                      <a:pt x="12837" y="9143"/>
                      <a:pt x="12828" y="8896"/>
                    </a:cubicBezTo>
                    <a:close/>
                    <a:moveTo>
                      <a:pt x="8889" y="6447"/>
                    </a:moveTo>
                    <a:cubicBezTo>
                      <a:pt x="9850" y="6908"/>
                      <a:pt x="10774" y="7441"/>
                      <a:pt x="11657" y="8040"/>
                    </a:cubicBezTo>
                    <a:cubicBezTo>
                      <a:pt x="11693" y="8555"/>
                      <a:pt x="11714" y="9088"/>
                      <a:pt x="11714" y="9636"/>
                    </a:cubicBezTo>
                    <a:cubicBezTo>
                      <a:pt x="11714" y="10187"/>
                      <a:pt x="11693" y="10717"/>
                      <a:pt x="11657" y="11232"/>
                    </a:cubicBezTo>
                    <a:cubicBezTo>
                      <a:pt x="10774" y="11832"/>
                      <a:pt x="9853" y="12365"/>
                      <a:pt x="8895" y="12828"/>
                    </a:cubicBezTo>
                    <a:cubicBezTo>
                      <a:pt x="7932" y="12368"/>
                      <a:pt x="7007" y="11832"/>
                      <a:pt x="6125" y="11232"/>
                    </a:cubicBezTo>
                    <a:cubicBezTo>
                      <a:pt x="6086" y="10717"/>
                      <a:pt x="6068" y="10187"/>
                      <a:pt x="6068" y="9636"/>
                    </a:cubicBezTo>
                    <a:cubicBezTo>
                      <a:pt x="6068" y="9088"/>
                      <a:pt x="6089" y="8555"/>
                      <a:pt x="6125" y="8040"/>
                    </a:cubicBezTo>
                    <a:cubicBezTo>
                      <a:pt x="7004" y="7441"/>
                      <a:pt x="7929" y="6908"/>
                      <a:pt x="8889" y="6447"/>
                    </a:cubicBezTo>
                    <a:close/>
                    <a:moveTo>
                      <a:pt x="6273" y="12657"/>
                    </a:moveTo>
                    <a:lnTo>
                      <a:pt x="6273" y="12657"/>
                    </a:lnTo>
                    <a:cubicBezTo>
                      <a:pt x="6878" y="13033"/>
                      <a:pt x="6571" y="12879"/>
                      <a:pt x="7570" y="13418"/>
                    </a:cubicBezTo>
                    <a:cubicBezTo>
                      <a:pt x="7194" y="13569"/>
                      <a:pt x="6827" y="13708"/>
                      <a:pt x="6471" y="13828"/>
                    </a:cubicBezTo>
                    <a:cubicBezTo>
                      <a:pt x="6393" y="13455"/>
                      <a:pt x="6330" y="13063"/>
                      <a:pt x="6273" y="12657"/>
                    </a:cubicBezTo>
                    <a:close/>
                    <a:moveTo>
                      <a:pt x="11506" y="12657"/>
                    </a:moveTo>
                    <a:cubicBezTo>
                      <a:pt x="11449" y="13063"/>
                      <a:pt x="11386" y="13458"/>
                      <a:pt x="11307" y="13828"/>
                    </a:cubicBezTo>
                    <a:cubicBezTo>
                      <a:pt x="10949" y="13711"/>
                      <a:pt x="10582" y="13569"/>
                      <a:pt x="10208" y="13418"/>
                    </a:cubicBezTo>
                    <a:cubicBezTo>
                      <a:pt x="11181" y="12898"/>
                      <a:pt x="10937" y="13009"/>
                      <a:pt x="11506" y="12657"/>
                    </a:cubicBezTo>
                    <a:close/>
                    <a:moveTo>
                      <a:pt x="14535" y="10416"/>
                    </a:moveTo>
                    <a:cubicBezTo>
                      <a:pt x="14761" y="10648"/>
                      <a:pt x="14993" y="10883"/>
                      <a:pt x="15183" y="11115"/>
                    </a:cubicBezTo>
                    <a:cubicBezTo>
                      <a:pt x="15818" y="11886"/>
                      <a:pt x="16198" y="12590"/>
                      <a:pt x="16294" y="13147"/>
                    </a:cubicBezTo>
                    <a:cubicBezTo>
                      <a:pt x="16095" y="13066"/>
                      <a:pt x="15881" y="13024"/>
                      <a:pt x="15665" y="13024"/>
                    </a:cubicBezTo>
                    <a:cubicBezTo>
                      <a:pt x="14843" y="13024"/>
                      <a:pt x="14141" y="13617"/>
                      <a:pt x="13999" y="14424"/>
                    </a:cubicBezTo>
                    <a:cubicBezTo>
                      <a:pt x="13457" y="14376"/>
                      <a:pt x="12921" y="14280"/>
                      <a:pt x="12394" y="14144"/>
                    </a:cubicBezTo>
                    <a:cubicBezTo>
                      <a:pt x="12551" y="13385"/>
                      <a:pt x="12662" y="12620"/>
                      <a:pt x="12735" y="11850"/>
                    </a:cubicBezTo>
                    <a:cubicBezTo>
                      <a:pt x="13361" y="11407"/>
                      <a:pt x="13963" y="10928"/>
                      <a:pt x="14535" y="10416"/>
                    </a:cubicBezTo>
                    <a:close/>
                    <a:moveTo>
                      <a:pt x="3243" y="10416"/>
                    </a:moveTo>
                    <a:cubicBezTo>
                      <a:pt x="3815" y="10928"/>
                      <a:pt x="4418" y="11407"/>
                      <a:pt x="5044" y="11850"/>
                    </a:cubicBezTo>
                    <a:cubicBezTo>
                      <a:pt x="5116" y="12620"/>
                      <a:pt x="5228" y="13385"/>
                      <a:pt x="5384" y="14144"/>
                    </a:cubicBezTo>
                    <a:cubicBezTo>
                      <a:pt x="4554" y="14353"/>
                      <a:pt x="3815" y="14456"/>
                      <a:pt x="3207" y="14456"/>
                    </a:cubicBezTo>
                    <a:cubicBezTo>
                      <a:pt x="2366" y="14456"/>
                      <a:pt x="1778" y="14258"/>
                      <a:pt x="1554" y="13870"/>
                    </a:cubicBezTo>
                    <a:cubicBezTo>
                      <a:pt x="1238" y="13322"/>
                      <a:pt x="1626" y="12292"/>
                      <a:pt x="2596" y="11115"/>
                    </a:cubicBezTo>
                    <a:cubicBezTo>
                      <a:pt x="2786" y="10883"/>
                      <a:pt x="3020" y="10648"/>
                      <a:pt x="3243" y="10416"/>
                    </a:cubicBezTo>
                    <a:close/>
                    <a:moveTo>
                      <a:pt x="8889" y="14081"/>
                    </a:moveTo>
                    <a:cubicBezTo>
                      <a:pt x="9588" y="14403"/>
                      <a:pt x="10308" y="14689"/>
                      <a:pt x="11039" y="14933"/>
                    </a:cubicBezTo>
                    <a:cubicBezTo>
                      <a:pt x="10482" y="16890"/>
                      <a:pt x="9660" y="18143"/>
                      <a:pt x="8889" y="18143"/>
                    </a:cubicBezTo>
                    <a:cubicBezTo>
                      <a:pt x="8118" y="18143"/>
                      <a:pt x="7296" y="16887"/>
                      <a:pt x="6739" y="14924"/>
                    </a:cubicBezTo>
                    <a:cubicBezTo>
                      <a:pt x="7471" y="14683"/>
                      <a:pt x="8188" y="14400"/>
                      <a:pt x="8889" y="14081"/>
                    </a:cubicBezTo>
                    <a:close/>
                    <a:moveTo>
                      <a:pt x="8889" y="0"/>
                    </a:moveTo>
                    <a:cubicBezTo>
                      <a:pt x="7396" y="0"/>
                      <a:pt x="6312" y="1708"/>
                      <a:pt x="5658" y="4014"/>
                    </a:cubicBezTo>
                    <a:cubicBezTo>
                      <a:pt x="4902" y="3825"/>
                      <a:pt x="4201" y="3719"/>
                      <a:pt x="3568" y="3698"/>
                    </a:cubicBezTo>
                    <a:cubicBezTo>
                      <a:pt x="3260" y="3171"/>
                      <a:pt x="2700" y="2861"/>
                      <a:pt x="2111" y="2861"/>
                    </a:cubicBezTo>
                    <a:cubicBezTo>
                      <a:pt x="1963" y="2861"/>
                      <a:pt x="1813" y="2881"/>
                      <a:pt x="1665" y="2921"/>
                    </a:cubicBezTo>
                    <a:cubicBezTo>
                      <a:pt x="928" y="3123"/>
                      <a:pt x="419" y="3792"/>
                      <a:pt x="422" y="4556"/>
                    </a:cubicBezTo>
                    <a:cubicBezTo>
                      <a:pt x="422" y="4716"/>
                      <a:pt x="449" y="4876"/>
                      <a:pt x="497" y="5026"/>
                    </a:cubicBezTo>
                    <a:cubicBezTo>
                      <a:pt x="63" y="6017"/>
                      <a:pt x="485" y="7372"/>
                      <a:pt x="1726" y="8878"/>
                    </a:cubicBezTo>
                    <a:cubicBezTo>
                      <a:pt x="1933" y="9130"/>
                      <a:pt x="2183" y="9383"/>
                      <a:pt x="2430" y="9636"/>
                    </a:cubicBezTo>
                    <a:cubicBezTo>
                      <a:pt x="2183" y="9892"/>
                      <a:pt x="1933" y="10145"/>
                      <a:pt x="1726" y="10398"/>
                    </a:cubicBezTo>
                    <a:cubicBezTo>
                      <a:pt x="407" y="12000"/>
                      <a:pt x="0" y="13434"/>
                      <a:pt x="578" y="14436"/>
                    </a:cubicBezTo>
                    <a:cubicBezTo>
                      <a:pt x="1045" y="15246"/>
                      <a:pt x="2003" y="15593"/>
                      <a:pt x="3225" y="15593"/>
                    </a:cubicBezTo>
                    <a:cubicBezTo>
                      <a:pt x="3954" y="15593"/>
                      <a:pt x="4782" y="15460"/>
                      <a:pt x="5652" y="15240"/>
                    </a:cubicBezTo>
                    <a:cubicBezTo>
                      <a:pt x="6306" y="17556"/>
                      <a:pt x="7396" y="19272"/>
                      <a:pt x="8889" y="19272"/>
                    </a:cubicBezTo>
                    <a:cubicBezTo>
                      <a:pt x="10383" y="19272"/>
                      <a:pt x="11473" y="17559"/>
                      <a:pt x="12126" y="15246"/>
                    </a:cubicBezTo>
                    <a:cubicBezTo>
                      <a:pt x="12810" y="15424"/>
                      <a:pt x="13509" y="15532"/>
                      <a:pt x="14210" y="15572"/>
                    </a:cubicBezTo>
                    <a:cubicBezTo>
                      <a:pt x="14519" y="16101"/>
                      <a:pt x="15083" y="16413"/>
                      <a:pt x="15674" y="16413"/>
                    </a:cubicBezTo>
                    <a:cubicBezTo>
                      <a:pt x="15820" y="16413"/>
                      <a:pt x="15968" y="16394"/>
                      <a:pt x="16113" y="16354"/>
                    </a:cubicBezTo>
                    <a:cubicBezTo>
                      <a:pt x="16851" y="16153"/>
                      <a:pt x="17363" y="15484"/>
                      <a:pt x="17360" y="14719"/>
                    </a:cubicBezTo>
                    <a:cubicBezTo>
                      <a:pt x="17357" y="14560"/>
                      <a:pt x="17333" y="14400"/>
                      <a:pt x="17285" y="14247"/>
                    </a:cubicBezTo>
                    <a:cubicBezTo>
                      <a:pt x="17718" y="13256"/>
                      <a:pt x="17297" y="11904"/>
                      <a:pt x="16056" y="10398"/>
                    </a:cubicBezTo>
                    <a:cubicBezTo>
                      <a:pt x="15848" y="10142"/>
                      <a:pt x="15595" y="9889"/>
                      <a:pt x="15351" y="9636"/>
                    </a:cubicBezTo>
                    <a:cubicBezTo>
                      <a:pt x="15595" y="9383"/>
                      <a:pt x="15848" y="9130"/>
                      <a:pt x="16056" y="8878"/>
                    </a:cubicBezTo>
                    <a:cubicBezTo>
                      <a:pt x="17261" y="7414"/>
                      <a:pt x="17694" y="6095"/>
                      <a:pt x="17279" y="5044"/>
                    </a:cubicBezTo>
                    <a:cubicBezTo>
                      <a:pt x="17330" y="4885"/>
                      <a:pt x="17357" y="4722"/>
                      <a:pt x="17360" y="4556"/>
                    </a:cubicBezTo>
                    <a:cubicBezTo>
                      <a:pt x="17363" y="3792"/>
                      <a:pt x="16851" y="3120"/>
                      <a:pt x="16113" y="2918"/>
                    </a:cubicBezTo>
                    <a:cubicBezTo>
                      <a:pt x="15967" y="2879"/>
                      <a:pt x="15819" y="2860"/>
                      <a:pt x="15673" y="2860"/>
                    </a:cubicBezTo>
                    <a:cubicBezTo>
                      <a:pt x="15080" y="2860"/>
                      <a:pt x="14517" y="3173"/>
                      <a:pt x="14210" y="3704"/>
                    </a:cubicBezTo>
                    <a:cubicBezTo>
                      <a:pt x="13506" y="3743"/>
                      <a:pt x="12810" y="3852"/>
                      <a:pt x="12126" y="4029"/>
                    </a:cubicBezTo>
                    <a:cubicBezTo>
                      <a:pt x="11473" y="1714"/>
                      <a:pt x="10383" y="0"/>
                      <a:pt x="88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596" name="Google Shape;596;p26"/>
              <p:cNvSpPr/>
              <p:nvPr/>
            </p:nvSpPr>
            <p:spPr>
              <a:xfrm>
                <a:off x="2284200" y="4005050"/>
                <a:ext cx="84700" cy="84700"/>
              </a:xfrm>
              <a:custGeom>
                <a:rect b="b" l="l" r="r" t="t"/>
                <a:pathLst>
                  <a:path extrusionOk="0" h="3388" w="3388">
                    <a:moveTo>
                      <a:pt x="1692" y="0"/>
                    </a:moveTo>
                    <a:cubicBezTo>
                      <a:pt x="756" y="0"/>
                      <a:pt x="0" y="756"/>
                      <a:pt x="0" y="1692"/>
                    </a:cubicBezTo>
                    <a:cubicBezTo>
                      <a:pt x="0" y="2629"/>
                      <a:pt x="756" y="3388"/>
                      <a:pt x="1692" y="3388"/>
                    </a:cubicBezTo>
                    <a:cubicBezTo>
                      <a:pt x="2629" y="3388"/>
                      <a:pt x="3388" y="2629"/>
                      <a:pt x="3388" y="1692"/>
                    </a:cubicBezTo>
                    <a:cubicBezTo>
                      <a:pt x="3388" y="756"/>
                      <a:pt x="2629" y="0"/>
                      <a:pt x="16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597" name="Google Shape;597;p26"/>
          <p:cNvGrpSpPr/>
          <p:nvPr/>
        </p:nvGrpSpPr>
        <p:grpSpPr>
          <a:xfrm>
            <a:off x="826637" y="1694563"/>
            <a:ext cx="1545600" cy="725593"/>
            <a:chOff x="5115275" y="1294000"/>
            <a:chExt cx="1545600" cy="725593"/>
          </a:xfrm>
        </p:grpSpPr>
        <p:sp>
          <p:nvSpPr>
            <p:cNvPr id="598" name="Google Shape;598;p26"/>
            <p:cNvSpPr txBox="1"/>
            <p:nvPr/>
          </p:nvSpPr>
          <p:spPr>
            <a:xfrm>
              <a:off x="5115275" y="1583093"/>
              <a:ext cx="15456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latin typeface="Roboto"/>
                  <a:ea typeface="Roboto"/>
                  <a:cs typeface="Roboto"/>
                  <a:sym typeface="Roboto"/>
                </a:rPr>
                <a:t>Jupiter is the biggest planet</a:t>
              </a:r>
              <a:endParaRPr sz="15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99" name="Google Shape;599;p26"/>
            <p:cNvSpPr txBox="1"/>
            <p:nvPr/>
          </p:nvSpPr>
          <p:spPr>
            <a:xfrm>
              <a:off x="5115275" y="1294000"/>
              <a:ext cx="15456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Jupiter</a:t>
              </a:r>
              <a:endParaRPr sz="17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600" name="Google Shape;600;p26"/>
          <p:cNvGrpSpPr/>
          <p:nvPr/>
        </p:nvGrpSpPr>
        <p:grpSpPr>
          <a:xfrm>
            <a:off x="6771763" y="1690639"/>
            <a:ext cx="1545600" cy="724838"/>
            <a:chOff x="6806626" y="1294375"/>
            <a:chExt cx="1545600" cy="724838"/>
          </a:xfrm>
        </p:grpSpPr>
        <p:sp>
          <p:nvSpPr>
            <p:cNvPr id="601" name="Google Shape;601;p26"/>
            <p:cNvSpPr txBox="1"/>
            <p:nvPr/>
          </p:nvSpPr>
          <p:spPr>
            <a:xfrm>
              <a:off x="6806626" y="1582713"/>
              <a:ext cx="15456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latin typeface="Roboto"/>
                  <a:ea typeface="Roboto"/>
                  <a:cs typeface="Roboto"/>
                  <a:sym typeface="Roboto"/>
                </a:rPr>
                <a:t>It's a gas giant and has rings</a:t>
              </a:r>
              <a:endParaRPr sz="15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02" name="Google Shape;602;p26"/>
            <p:cNvSpPr txBox="1"/>
            <p:nvPr/>
          </p:nvSpPr>
          <p:spPr>
            <a:xfrm>
              <a:off x="6806626" y="1294375"/>
              <a:ext cx="15456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Saturn</a:t>
              </a:r>
              <a:endParaRPr sz="1700">
                <a:solidFill>
                  <a:schemeClr val="accen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603" name="Google Shape;603;p26"/>
          <p:cNvGrpSpPr/>
          <p:nvPr/>
        </p:nvGrpSpPr>
        <p:grpSpPr>
          <a:xfrm>
            <a:off x="826637" y="3286531"/>
            <a:ext cx="1545600" cy="725039"/>
            <a:chOff x="5115275" y="2247335"/>
            <a:chExt cx="1545600" cy="725039"/>
          </a:xfrm>
        </p:grpSpPr>
        <p:sp>
          <p:nvSpPr>
            <p:cNvPr id="604" name="Google Shape;604;p26"/>
            <p:cNvSpPr txBox="1"/>
            <p:nvPr/>
          </p:nvSpPr>
          <p:spPr>
            <a:xfrm>
              <a:off x="5115275" y="2535874"/>
              <a:ext cx="15456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latin typeface="Roboto"/>
                  <a:ea typeface="Roboto"/>
                  <a:cs typeface="Roboto"/>
                  <a:sym typeface="Roboto"/>
                </a:rPr>
                <a:t>Neptune is very far away</a:t>
              </a:r>
              <a:endParaRPr sz="15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05" name="Google Shape;605;p26"/>
            <p:cNvSpPr txBox="1"/>
            <p:nvPr/>
          </p:nvSpPr>
          <p:spPr>
            <a:xfrm>
              <a:off x="5115275" y="2247335"/>
              <a:ext cx="15426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6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Neptune</a:t>
              </a:r>
              <a:endParaRPr sz="1700">
                <a:solidFill>
                  <a:schemeClr val="accent6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606" name="Google Shape;606;p26"/>
          <p:cNvGrpSpPr/>
          <p:nvPr/>
        </p:nvGrpSpPr>
        <p:grpSpPr>
          <a:xfrm>
            <a:off x="6771763" y="3286884"/>
            <a:ext cx="1545600" cy="724316"/>
            <a:chOff x="6806626" y="2247688"/>
            <a:chExt cx="1545600" cy="724316"/>
          </a:xfrm>
        </p:grpSpPr>
        <p:sp>
          <p:nvSpPr>
            <p:cNvPr id="607" name="Google Shape;607;p26"/>
            <p:cNvSpPr txBox="1"/>
            <p:nvPr/>
          </p:nvSpPr>
          <p:spPr>
            <a:xfrm>
              <a:off x="6806626" y="2535504"/>
              <a:ext cx="15456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latin typeface="Roboto"/>
                  <a:ea typeface="Roboto"/>
                  <a:cs typeface="Roboto"/>
                  <a:sym typeface="Roboto"/>
                </a:rPr>
                <a:t>Mercury is the smallest planet</a:t>
              </a:r>
              <a:endParaRPr sz="15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08" name="Google Shape;608;p26"/>
            <p:cNvSpPr txBox="1"/>
            <p:nvPr/>
          </p:nvSpPr>
          <p:spPr>
            <a:xfrm>
              <a:off x="6806626" y="2247688"/>
              <a:ext cx="1545600" cy="2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3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Mercury</a:t>
              </a:r>
              <a:endParaRPr sz="1700">
                <a:solidFill>
                  <a:schemeClr val="accent3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609" name="Google Shape;609;p26"/>
          <p:cNvSpPr txBox="1"/>
          <p:nvPr/>
        </p:nvSpPr>
        <p:spPr>
          <a:xfrm>
            <a:off x="3799150" y="2599824"/>
            <a:ext cx="1545600" cy="5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Jupiter</a:t>
            </a:r>
            <a:endParaRPr sz="22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27"/>
          <p:cNvSpPr txBox="1"/>
          <p:nvPr>
            <p:ph type="title"/>
          </p:nvPr>
        </p:nvSpPr>
        <p:spPr>
          <a:xfrm>
            <a:off x="358950" y="257125"/>
            <a:ext cx="842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Geometric Elements Infographics</a:t>
            </a:r>
            <a:endParaRPr/>
          </a:p>
        </p:txBody>
      </p:sp>
      <p:grpSp>
        <p:nvGrpSpPr>
          <p:cNvPr id="615" name="Google Shape;615;p27"/>
          <p:cNvGrpSpPr/>
          <p:nvPr/>
        </p:nvGrpSpPr>
        <p:grpSpPr>
          <a:xfrm>
            <a:off x="1088588" y="1444300"/>
            <a:ext cx="4157520" cy="3030440"/>
            <a:chOff x="1088588" y="1291900"/>
            <a:chExt cx="4157520" cy="3030440"/>
          </a:xfrm>
        </p:grpSpPr>
        <p:grpSp>
          <p:nvGrpSpPr>
            <p:cNvPr id="616" name="Google Shape;616;p27"/>
            <p:cNvGrpSpPr/>
            <p:nvPr/>
          </p:nvGrpSpPr>
          <p:grpSpPr>
            <a:xfrm>
              <a:off x="1088588" y="1291900"/>
              <a:ext cx="537900" cy="3030440"/>
              <a:chOff x="1088588" y="1291900"/>
              <a:chExt cx="537900" cy="3030440"/>
            </a:xfrm>
          </p:grpSpPr>
          <p:sp>
            <p:nvSpPr>
              <p:cNvPr id="617" name="Google Shape;617;p27"/>
              <p:cNvSpPr/>
              <p:nvPr/>
            </p:nvSpPr>
            <p:spPr>
              <a:xfrm>
                <a:off x="1088588" y="1291900"/>
                <a:ext cx="537900" cy="4587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>
                    <a:latin typeface="Roboto"/>
                    <a:ea typeface="Roboto"/>
                    <a:cs typeface="Roboto"/>
                    <a:sym typeface="Roboto"/>
                  </a:rPr>
                  <a:t>M</a:t>
                </a:r>
                <a:endParaRPr b="1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18" name="Google Shape;618;p27"/>
              <p:cNvSpPr/>
              <p:nvPr/>
            </p:nvSpPr>
            <p:spPr>
              <a:xfrm>
                <a:off x="1088588" y="1806239"/>
                <a:ext cx="537900" cy="4587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Roboto"/>
                    <a:ea typeface="Roboto"/>
                    <a:cs typeface="Roboto"/>
                    <a:sym typeface="Roboto"/>
                  </a:rPr>
                  <a:t>1</a:t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19" name="Google Shape;619;p27"/>
              <p:cNvSpPr/>
              <p:nvPr/>
            </p:nvSpPr>
            <p:spPr>
              <a:xfrm>
                <a:off x="1088588" y="2320586"/>
                <a:ext cx="537900" cy="4587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Roboto"/>
                    <a:ea typeface="Roboto"/>
                    <a:cs typeface="Roboto"/>
                    <a:sym typeface="Roboto"/>
                  </a:rPr>
                  <a:t>8</a:t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20" name="Google Shape;620;p27"/>
              <p:cNvSpPr/>
              <p:nvPr/>
            </p:nvSpPr>
            <p:spPr>
              <a:xfrm>
                <a:off x="1088588" y="2834935"/>
                <a:ext cx="537900" cy="4587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Roboto"/>
                    <a:ea typeface="Roboto"/>
                    <a:cs typeface="Roboto"/>
                    <a:sym typeface="Roboto"/>
                  </a:rPr>
                  <a:t>15</a:t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21" name="Google Shape;621;p27"/>
              <p:cNvSpPr/>
              <p:nvPr/>
            </p:nvSpPr>
            <p:spPr>
              <a:xfrm>
                <a:off x="1088588" y="3349286"/>
                <a:ext cx="537900" cy="4587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Roboto"/>
                    <a:ea typeface="Roboto"/>
                    <a:cs typeface="Roboto"/>
                    <a:sym typeface="Roboto"/>
                  </a:rPr>
                  <a:t>22</a:t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22" name="Google Shape;622;p27"/>
              <p:cNvSpPr/>
              <p:nvPr/>
            </p:nvSpPr>
            <p:spPr>
              <a:xfrm>
                <a:off x="1088588" y="3863640"/>
                <a:ext cx="537900" cy="4587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Roboto"/>
                    <a:ea typeface="Roboto"/>
                    <a:cs typeface="Roboto"/>
                    <a:sym typeface="Roboto"/>
                  </a:rPr>
                  <a:t>29</a:t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623" name="Google Shape;623;p27"/>
            <p:cNvGrpSpPr/>
            <p:nvPr/>
          </p:nvGrpSpPr>
          <p:grpSpPr>
            <a:xfrm>
              <a:off x="1691858" y="1291900"/>
              <a:ext cx="537900" cy="3030440"/>
              <a:chOff x="1691858" y="1291900"/>
              <a:chExt cx="537900" cy="3030440"/>
            </a:xfrm>
          </p:grpSpPr>
          <p:sp>
            <p:nvSpPr>
              <p:cNvPr id="624" name="Google Shape;624;p27"/>
              <p:cNvSpPr/>
              <p:nvPr/>
            </p:nvSpPr>
            <p:spPr>
              <a:xfrm>
                <a:off x="1691858" y="1291900"/>
                <a:ext cx="537900" cy="4587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>
                    <a:latin typeface="Roboto"/>
                    <a:ea typeface="Roboto"/>
                    <a:cs typeface="Roboto"/>
                    <a:sym typeface="Roboto"/>
                  </a:rPr>
                  <a:t>T</a:t>
                </a:r>
                <a:endParaRPr b="1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25" name="Google Shape;625;p27"/>
              <p:cNvSpPr/>
              <p:nvPr/>
            </p:nvSpPr>
            <p:spPr>
              <a:xfrm>
                <a:off x="1691858" y="1806239"/>
                <a:ext cx="537900" cy="4587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Roboto"/>
                    <a:ea typeface="Roboto"/>
                    <a:cs typeface="Roboto"/>
                    <a:sym typeface="Roboto"/>
                  </a:rPr>
                  <a:t>2</a:t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26" name="Google Shape;626;p27"/>
              <p:cNvSpPr/>
              <p:nvPr/>
            </p:nvSpPr>
            <p:spPr>
              <a:xfrm>
                <a:off x="1691858" y="2320586"/>
                <a:ext cx="537900" cy="4587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Roboto"/>
                    <a:ea typeface="Roboto"/>
                    <a:cs typeface="Roboto"/>
                    <a:sym typeface="Roboto"/>
                  </a:rPr>
                  <a:t>9</a:t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27" name="Google Shape;627;p27"/>
              <p:cNvSpPr/>
              <p:nvPr/>
            </p:nvSpPr>
            <p:spPr>
              <a:xfrm>
                <a:off x="1691858" y="2834935"/>
                <a:ext cx="537900" cy="4587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Roboto"/>
                    <a:ea typeface="Roboto"/>
                    <a:cs typeface="Roboto"/>
                    <a:sym typeface="Roboto"/>
                  </a:rPr>
                  <a:t>16</a:t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28" name="Google Shape;628;p27"/>
              <p:cNvSpPr/>
              <p:nvPr/>
            </p:nvSpPr>
            <p:spPr>
              <a:xfrm>
                <a:off x="1691858" y="3349286"/>
                <a:ext cx="537900" cy="458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Roboto"/>
                    <a:ea typeface="Roboto"/>
                    <a:cs typeface="Roboto"/>
                    <a:sym typeface="Roboto"/>
                  </a:rPr>
                  <a:t>23</a:t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29" name="Google Shape;629;p27"/>
              <p:cNvSpPr/>
              <p:nvPr/>
            </p:nvSpPr>
            <p:spPr>
              <a:xfrm>
                <a:off x="1691858" y="3863640"/>
                <a:ext cx="537900" cy="4587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Roboto"/>
                    <a:ea typeface="Roboto"/>
                    <a:cs typeface="Roboto"/>
                    <a:sym typeface="Roboto"/>
                  </a:rPr>
                  <a:t>30</a:t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630" name="Google Shape;630;p27"/>
            <p:cNvGrpSpPr/>
            <p:nvPr/>
          </p:nvGrpSpPr>
          <p:grpSpPr>
            <a:xfrm>
              <a:off x="2295128" y="1291900"/>
              <a:ext cx="537900" cy="3030440"/>
              <a:chOff x="2295128" y="1291900"/>
              <a:chExt cx="537900" cy="3030440"/>
            </a:xfrm>
          </p:grpSpPr>
          <p:sp>
            <p:nvSpPr>
              <p:cNvPr id="631" name="Google Shape;631;p27"/>
              <p:cNvSpPr/>
              <p:nvPr/>
            </p:nvSpPr>
            <p:spPr>
              <a:xfrm>
                <a:off x="2295128" y="1291900"/>
                <a:ext cx="537900" cy="4587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>
                    <a:latin typeface="Roboto"/>
                    <a:ea typeface="Roboto"/>
                    <a:cs typeface="Roboto"/>
                    <a:sym typeface="Roboto"/>
                  </a:rPr>
                  <a:t>W</a:t>
                </a:r>
                <a:endParaRPr b="1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32" name="Google Shape;632;p27"/>
              <p:cNvSpPr/>
              <p:nvPr/>
            </p:nvSpPr>
            <p:spPr>
              <a:xfrm>
                <a:off x="2295128" y="1806239"/>
                <a:ext cx="537900" cy="4587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Roboto"/>
                    <a:ea typeface="Roboto"/>
                    <a:cs typeface="Roboto"/>
                    <a:sym typeface="Roboto"/>
                  </a:rPr>
                  <a:t>3</a:t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33" name="Google Shape;633;p27"/>
              <p:cNvSpPr/>
              <p:nvPr/>
            </p:nvSpPr>
            <p:spPr>
              <a:xfrm>
                <a:off x="2295128" y="2320586"/>
                <a:ext cx="537900" cy="4587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Roboto"/>
                    <a:ea typeface="Roboto"/>
                    <a:cs typeface="Roboto"/>
                    <a:sym typeface="Roboto"/>
                  </a:rPr>
                  <a:t>10</a:t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34" name="Google Shape;634;p27"/>
              <p:cNvSpPr/>
              <p:nvPr/>
            </p:nvSpPr>
            <p:spPr>
              <a:xfrm>
                <a:off x="2295128" y="2834935"/>
                <a:ext cx="537900" cy="4587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Roboto"/>
                    <a:ea typeface="Roboto"/>
                    <a:cs typeface="Roboto"/>
                    <a:sym typeface="Roboto"/>
                  </a:rPr>
                  <a:t>17</a:t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35" name="Google Shape;635;p27"/>
              <p:cNvSpPr/>
              <p:nvPr/>
            </p:nvSpPr>
            <p:spPr>
              <a:xfrm>
                <a:off x="2295128" y="3349286"/>
                <a:ext cx="537900" cy="4587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Roboto"/>
                    <a:ea typeface="Roboto"/>
                    <a:cs typeface="Roboto"/>
                    <a:sym typeface="Roboto"/>
                  </a:rPr>
                  <a:t>24</a:t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36" name="Google Shape;636;p27"/>
              <p:cNvSpPr/>
              <p:nvPr/>
            </p:nvSpPr>
            <p:spPr>
              <a:xfrm>
                <a:off x="2295128" y="3863640"/>
                <a:ext cx="537900" cy="4587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Roboto"/>
                    <a:ea typeface="Roboto"/>
                    <a:cs typeface="Roboto"/>
                    <a:sym typeface="Roboto"/>
                  </a:rPr>
                  <a:t>31</a:t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637" name="Google Shape;637;p27"/>
            <p:cNvGrpSpPr/>
            <p:nvPr/>
          </p:nvGrpSpPr>
          <p:grpSpPr>
            <a:xfrm>
              <a:off x="2898398" y="1291900"/>
              <a:ext cx="537900" cy="3030440"/>
              <a:chOff x="2898398" y="1291900"/>
              <a:chExt cx="537900" cy="3030440"/>
            </a:xfrm>
          </p:grpSpPr>
          <p:sp>
            <p:nvSpPr>
              <p:cNvPr id="638" name="Google Shape;638;p27"/>
              <p:cNvSpPr/>
              <p:nvPr/>
            </p:nvSpPr>
            <p:spPr>
              <a:xfrm>
                <a:off x="2898398" y="1291900"/>
                <a:ext cx="537900" cy="4587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>
                    <a:latin typeface="Roboto"/>
                    <a:ea typeface="Roboto"/>
                    <a:cs typeface="Roboto"/>
                    <a:sym typeface="Roboto"/>
                  </a:rPr>
                  <a:t>T</a:t>
                </a:r>
                <a:endParaRPr b="1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39" name="Google Shape;639;p27"/>
              <p:cNvSpPr/>
              <p:nvPr/>
            </p:nvSpPr>
            <p:spPr>
              <a:xfrm>
                <a:off x="2898398" y="1806239"/>
                <a:ext cx="537900" cy="4587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Roboto"/>
                    <a:ea typeface="Roboto"/>
                    <a:cs typeface="Roboto"/>
                    <a:sym typeface="Roboto"/>
                  </a:rPr>
                  <a:t>4</a:t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40" name="Google Shape;640;p27"/>
              <p:cNvSpPr/>
              <p:nvPr/>
            </p:nvSpPr>
            <p:spPr>
              <a:xfrm>
                <a:off x="2898398" y="2320586"/>
                <a:ext cx="537900" cy="4587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Roboto"/>
                    <a:ea typeface="Roboto"/>
                    <a:cs typeface="Roboto"/>
                    <a:sym typeface="Roboto"/>
                  </a:rPr>
                  <a:t>11</a:t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41" name="Google Shape;641;p27"/>
              <p:cNvSpPr/>
              <p:nvPr/>
            </p:nvSpPr>
            <p:spPr>
              <a:xfrm>
                <a:off x="2898398" y="2834935"/>
                <a:ext cx="537900" cy="4587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Roboto"/>
                    <a:ea typeface="Roboto"/>
                    <a:cs typeface="Roboto"/>
                    <a:sym typeface="Roboto"/>
                  </a:rPr>
                  <a:t>18</a:t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42" name="Google Shape;642;p27"/>
              <p:cNvSpPr/>
              <p:nvPr/>
            </p:nvSpPr>
            <p:spPr>
              <a:xfrm>
                <a:off x="2898398" y="3349286"/>
                <a:ext cx="537900" cy="4587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Roboto"/>
                    <a:ea typeface="Roboto"/>
                    <a:cs typeface="Roboto"/>
                    <a:sym typeface="Roboto"/>
                  </a:rPr>
                  <a:t>25</a:t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43" name="Google Shape;643;p27"/>
              <p:cNvSpPr/>
              <p:nvPr/>
            </p:nvSpPr>
            <p:spPr>
              <a:xfrm>
                <a:off x="2898398" y="3863640"/>
                <a:ext cx="537900" cy="4587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644" name="Google Shape;644;p27"/>
            <p:cNvGrpSpPr/>
            <p:nvPr/>
          </p:nvGrpSpPr>
          <p:grpSpPr>
            <a:xfrm>
              <a:off x="3501668" y="1291900"/>
              <a:ext cx="537900" cy="3030440"/>
              <a:chOff x="3501668" y="1291900"/>
              <a:chExt cx="537900" cy="3030440"/>
            </a:xfrm>
          </p:grpSpPr>
          <p:sp>
            <p:nvSpPr>
              <p:cNvPr id="645" name="Google Shape;645;p27"/>
              <p:cNvSpPr/>
              <p:nvPr/>
            </p:nvSpPr>
            <p:spPr>
              <a:xfrm>
                <a:off x="3501668" y="1291900"/>
                <a:ext cx="537900" cy="4587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>
                    <a:latin typeface="Roboto"/>
                    <a:ea typeface="Roboto"/>
                    <a:cs typeface="Roboto"/>
                    <a:sym typeface="Roboto"/>
                  </a:rPr>
                  <a:t>F</a:t>
                </a:r>
                <a:endParaRPr b="1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46" name="Google Shape;646;p27"/>
              <p:cNvSpPr/>
              <p:nvPr/>
            </p:nvSpPr>
            <p:spPr>
              <a:xfrm>
                <a:off x="3501668" y="1806239"/>
                <a:ext cx="537900" cy="4587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Roboto"/>
                    <a:ea typeface="Roboto"/>
                    <a:cs typeface="Roboto"/>
                    <a:sym typeface="Roboto"/>
                  </a:rPr>
                  <a:t>5</a:t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47" name="Google Shape;647;p27"/>
              <p:cNvSpPr/>
              <p:nvPr/>
            </p:nvSpPr>
            <p:spPr>
              <a:xfrm>
                <a:off x="3501668" y="2320586"/>
                <a:ext cx="537900" cy="4587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Roboto"/>
                    <a:ea typeface="Roboto"/>
                    <a:cs typeface="Roboto"/>
                    <a:sym typeface="Roboto"/>
                  </a:rPr>
                  <a:t>12</a:t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48" name="Google Shape;648;p27"/>
              <p:cNvSpPr/>
              <p:nvPr/>
            </p:nvSpPr>
            <p:spPr>
              <a:xfrm>
                <a:off x="3501668" y="2834935"/>
                <a:ext cx="537900" cy="4587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Roboto"/>
                    <a:ea typeface="Roboto"/>
                    <a:cs typeface="Roboto"/>
                    <a:sym typeface="Roboto"/>
                  </a:rPr>
                  <a:t>19</a:t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49" name="Google Shape;649;p27"/>
              <p:cNvSpPr/>
              <p:nvPr/>
            </p:nvSpPr>
            <p:spPr>
              <a:xfrm>
                <a:off x="3501668" y="3349286"/>
                <a:ext cx="537900" cy="4587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Roboto"/>
                    <a:ea typeface="Roboto"/>
                    <a:cs typeface="Roboto"/>
                    <a:sym typeface="Roboto"/>
                  </a:rPr>
                  <a:t>26</a:t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50" name="Google Shape;650;p27"/>
              <p:cNvSpPr/>
              <p:nvPr/>
            </p:nvSpPr>
            <p:spPr>
              <a:xfrm>
                <a:off x="3501668" y="3863640"/>
                <a:ext cx="537900" cy="4587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651" name="Google Shape;651;p27"/>
            <p:cNvGrpSpPr/>
            <p:nvPr/>
          </p:nvGrpSpPr>
          <p:grpSpPr>
            <a:xfrm>
              <a:off x="4104938" y="1291900"/>
              <a:ext cx="537900" cy="3030440"/>
              <a:chOff x="4104938" y="1291900"/>
              <a:chExt cx="537900" cy="3030440"/>
            </a:xfrm>
          </p:grpSpPr>
          <p:sp>
            <p:nvSpPr>
              <p:cNvPr id="652" name="Google Shape;652;p27"/>
              <p:cNvSpPr/>
              <p:nvPr/>
            </p:nvSpPr>
            <p:spPr>
              <a:xfrm>
                <a:off x="4104938" y="1291900"/>
                <a:ext cx="537900" cy="4587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>
                    <a:latin typeface="Roboto"/>
                    <a:ea typeface="Roboto"/>
                    <a:cs typeface="Roboto"/>
                    <a:sym typeface="Roboto"/>
                  </a:rPr>
                  <a:t>S</a:t>
                </a:r>
                <a:endParaRPr b="1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53" name="Google Shape;653;p27"/>
              <p:cNvSpPr/>
              <p:nvPr/>
            </p:nvSpPr>
            <p:spPr>
              <a:xfrm>
                <a:off x="4104938" y="1806239"/>
                <a:ext cx="537900" cy="4587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Roboto"/>
                    <a:ea typeface="Roboto"/>
                    <a:cs typeface="Roboto"/>
                    <a:sym typeface="Roboto"/>
                  </a:rPr>
                  <a:t>6</a:t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54" name="Google Shape;654;p27"/>
              <p:cNvSpPr/>
              <p:nvPr/>
            </p:nvSpPr>
            <p:spPr>
              <a:xfrm>
                <a:off x="4104938" y="2320586"/>
                <a:ext cx="537900" cy="4587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Roboto"/>
                    <a:ea typeface="Roboto"/>
                    <a:cs typeface="Roboto"/>
                    <a:sym typeface="Roboto"/>
                  </a:rPr>
                  <a:t>13</a:t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55" name="Google Shape;655;p27"/>
              <p:cNvSpPr/>
              <p:nvPr/>
            </p:nvSpPr>
            <p:spPr>
              <a:xfrm>
                <a:off x="4104938" y="2834935"/>
                <a:ext cx="537900" cy="4587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Roboto"/>
                    <a:ea typeface="Roboto"/>
                    <a:cs typeface="Roboto"/>
                    <a:sym typeface="Roboto"/>
                  </a:rPr>
                  <a:t>20</a:t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56" name="Google Shape;656;p27"/>
              <p:cNvSpPr/>
              <p:nvPr/>
            </p:nvSpPr>
            <p:spPr>
              <a:xfrm>
                <a:off x="4104938" y="3349286"/>
                <a:ext cx="537900" cy="4587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Roboto"/>
                    <a:ea typeface="Roboto"/>
                    <a:cs typeface="Roboto"/>
                    <a:sym typeface="Roboto"/>
                  </a:rPr>
                  <a:t>27</a:t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57" name="Google Shape;657;p27"/>
              <p:cNvSpPr/>
              <p:nvPr/>
            </p:nvSpPr>
            <p:spPr>
              <a:xfrm>
                <a:off x="4104938" y="3863640"/>
                <a:ext cx="537900" cy="4587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658" name="Google Shape;658;p27"/>
            <p:cNvGrpSpPr/>
            <p:nvPr/>
          </p:nvGrpSpPr>
          <p:grpSpPr>
            <a:xfrm>
              <a:off x="4708208" y="1291900"/>
              <a:ext cx="537900" cy="3030440"/>
              <a:chOff x="4708208" y="1291900"/>
              <a:chExt cx="537900" cy="3030440"/>
            </a:xfrm>
          </p:grpSpPr>
          <p:sp>
            <p:nvSpPr>
              <p:cNvPr id="659" name="Google Shape;659;p27"/>
              <p:cNvSpPr/>
              <p:nvPr/>
            </p:nvSpPr>
            <p:spPr>
              <a:xfrm>
                <a:off x="4708208" y="1291900"/>
                <a:ext cx="537900" cy="4587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>
                    <a:latin typeface="Roboto"/>
                    <a:ea typeface="Roboto"/>
                    <a:cs typeface="Roboto"/>
                    <a:sym typeface="Roboto"/>
                  </a:rPr>
                  <a:t>S</a:t>
                </a:r>
                <a:endParaRPr b="1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60" name="Google Shape;660;p27"/>
              <p:cNvSpPr/>
              <p:nvPr/>
            </p:nvSpPr>
            <p:spPr>
              <a:xfrm>
                <a:off x="4708208" y="1806239"/>
                <a:ext cx="537900" cy="4587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Roboto"/>
                    <a:ea typeface="Roboto"/>
                    <a:cs typeface="Roboto"/>
                    <a:sym typeface="Roboto"/>
                  </a:rPr>
                  <a:t>7</a:t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61" name="Google Shape;661;p27"/>
              <p:cNvSpPr/>
              <p:nvPr/>
            </p:nvSpPr>
            <p:spPr>
              <a:xfrm>
                <a:off x="4708208" y="2320586"/>
                <a:ext cx="537900" cy="4587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Roboto"/>
                    <a:ea typeface="Roboto"/>
                    <a:cs typeface="Roboto"/>
                    <a:sym typeface="Roboto"/>
                  </a:rPr>
                  <a:t>14</a:t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62" name="Google Shape;662;p27"/>
              <p:cNvSpPr/>
              <p:nvPr/>
            </p:nvSpPr>
            <p:spPr>
              <a:xfrm>
                <a:off x="4708208" y="2834935"/>
                <a:ext cx="537900" cy="4587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Roboto"/>
                    <a:ea typeface="Roboto"/>
                    <a:cs typeface="Roboto"/>
                    <a:sym typeface="Roboto"/>
                  </a:rPr>
                  <a:t>21</a:t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63" name="Google Shape;663;p27"/>
              <p:cNvSpPr/>
              <p:nvPr/>
            </p:nvSpPr>
            <p:spPr>
              <a:xfrm>
                <a:off x="4708208" y="3349286"/>
                <a:ext cx="537900" cy="4587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Roboto"/>
                    <a:ea typeface="Roboto"/>
                    <a:cs typeface="Roboto"/>
                    <a:sym typeface="Roboto"/>
                  </a:rPr>
                  <a:t>28</a:t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64" name="Google Shape;664;p27"/>
              <p:cNvSpPr/>
              <p:nvPr/>
            </p:nvSpPr>
            <p:spPr>
              <a:xfrm>
                <a:off x="4708208" y="3863640"/>
                <a:ext cx="537900" cy="4587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665" name="Google Shape;665;p27"/>
          <p:cNvGrpSpPr/>
          <p:nvPr/>
        </p:nvGrpSpPr>
        <p:grpSpPr>
          <a:xfrm>
            <a:off x="5753213" y="1444300"/>
            <a:ext cx="2302200" cy="3030425"/>
            <a:chOff x="5753213" y="1291900"/>
            <a:chExt cx="2302200" cy="3030425"/>
          </a:xfrm>
        </p:grpSpPr>
        <p:sp>
          <p:nvSpPr>
            <p:cNvPr id="666" name="Google Shape;666;p27"/>
            <p:cNvSpPr/>
            <p:nvPr/>
          </p:nvSpPr>
          <p:spPr>
            <a:xfrm>
              <a:off x="5753213" y="1291900"/>
              <a:ext cx="2302200" cy="458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Roboto"/>
                  <a:ea typeface="Roboto"/>
                  <a:cs typeface="Roboto"/>
                  <a:sym typeface="Roboto"/>
                </a:rPr>
                <a:t>To-Do List</a:t>
              </a:r>
              <a:endParaRPr b="1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7" name="Google Shape;667;p27"/>
            <p:cNvSpPr/>
            <p:nvPr/>
          </p:nvSpPr>
          <p:spPr>
            <a:xfrm>
              <a:off x="5753213" y="1806239"/>
              <a:ext cx="2302200" cy="458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Mars</a:t>
              </a:r>
              <a:endParaRPr/>
            </a:p>
          </p:txBody>
        </p:sp>
        <p:sp>
          <p:nvSpPr>
            <p:cNvPr id="668" name="Google Shape;668;p27"/>
            <p:cNvSpPr/>
            <p:nvPr/>
          </p:nvSpPr>
          <p:spPr>
            <a:xfrm>
              <a:off x="5753213" y="2320578"/>
              <a:ext cx="2302200" cy="458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Mercury</a:t>
              </a:r>
              <a:endParaRPr/>
            </a:p>
          </p:txBody>
        </p:sp>
        <p:sp>
          <p:nvSpPr>
            <p:cNvPr id="669" name="Google Shape;669;p27"/>
            <p:cNvSpPr/>
            <p:nvPr/>
          </p:nvSpPr>
          <p:spPr>
            <a:xfrm>
              <a:off x="5753213" y="2834925"/>
              <a:ext cx="2302200" cy="458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Jupiter</a:t>
              </a:r>
              <a:endParaRPr/>
            </a:p>
          </p:txBody>
        </p:sp>
        <p:sp>
          <p:nvSpPr>
            <p:cNvPr id="670" name="Google Shape;670;p27"/>
            <p:cNvSpPr/>
            <p:nvPr/>
          </p:nvSpPr>
          <p:spPr>
            <a:xfrm>
              <a:off x="5753213" y="3349274"/>
              <a:ext cx="2302200" cy="4587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Neptune</a:t>
              </a:r>
              <a:endParaRPr/>
            </a:p>
          </p:txBody>
        </p:sp>
        <p:sp>
          <p:nvSpPr>
            <p:cNvPr id="671" name="Google Shape;671;p27"/>
            <p:cNvSpPr/>
            <p:nvPr/>
          </p:nvSpPr>
          <p:spPr>
            <a:xfrm>
              <a:off x="5753213" y="3863625"/>
              <a:ext cx="2302200" cy="458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Venus</a:t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6" name="Google Shape;676;p28"/>
          <p:cNvGrpSpPr/>
          <p:nvPr/>
        </p:nvGrpSpPr>
        <p:grpSpPr>
          <a:xfrm>
            <a:off x="6056350" y="1279850"/>
            <a:ext cx="1883400" cy="3235675"/>
            <a:chOff x="6056350" y="1279850"/>
            <a:chExt cx="1883400" cy="3235675"/>
          </a:xfrm>
        </p:grpSpPr>
        <p:grpSp>
          <p:nvGrpSpPr>
            <p:cNvPr id="677" name="Google Shape;677;p28"/>
            <p:cNvGrpSpPr/>
            <p:nvPr/>
          </p:nvGrpSpPr>
          <p:grpSpPr>
            <a:xfrm>
              <a:off x="6056350" y="1279850"/>
              <a:ext cx="1883400" cy="3235675"/>
              <a:chOff x="6056350" y="1279850"/>
              <a:chExt cx="1883400" cy="3235675"/>
            </a:xfrm>
          </p:grpSpPr>
          <p:sp>
            <p:nvSpPr>
              <p:cNvPr id="678" name="Google Shape;678;p28"/>
              <p:cNvSpPr/>
              <p:nvPr/>
            </p:nvSpPr>
            <p:spPr>
              <a:xfrm>
                <a:off x="6056350" y="1770825"/>
                <a:ext cx="1883400" cy="2744700"/>
              </a:xfrm>
              <a:prstGeom prst="roundRect">
                <a:avLst>
                  <a:gd fmla="val 16667" name="adj"/>
                </a:avLst>
              </a:prstGeom>
              <a:solidFill>
                <a:srgbClr val="EB9479">
                  <a:alpha val="4302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9" name="Google Shape;679;p28"/>
              <p:cNvSpPr/>
              <p:nvPr/>
            </p:nvSpPr>
            <p:spPr>
              <a:xfrm>
                <a:off x="6499000" y="1279850"/>
                <a:ext cx="998100" cy="998100"/>
              </a:xfrm>
              <a:prstGeom prst="ellipse">
                <a:avLst/>
              </a:prstGeom>
              <a:noFill/>
              <a:ln cap="flat" cmpd="sng" w="2857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0" name="Google Shape;680;p28"/>
              <p:cNvSpPr/>
              <p:nvPr/>
            </p:nvSpPr>
            <p:spPr>
              <a:xfrm>
                <a:off x="6595600" y="1376450"/>
                <a:ext cx="804900" cy="8049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1" name="Google Shape;681;p28"/>
              <p:cNvSpPr/>
              <p:nvPr/>
            </p:nvSpPr>
            <p:spPr>
              <a:xfrm>
                <a:off x="6557500" y="3406925"/>
                <a:ext cx="881100" cy="8811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2857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82" name="Google Shape;682;p28"/>
            <p:cNvSpPr/>
            <p:nvPr/>
          </p:nvSpPr>
          <p:spPr>
            <a:xfrm>
              <a:off x="6642850" y="3493950"/>
              <a:ext cx="707100" cy="707100"/>
            </a:xfrm>
            <a:prstGeom prst="roundRect">
              <a:avLst>
                <a:gd fmla="val 16667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3" name="Google Shape;683;p28"/>
          <p:cNvGrpSpPr/>
          <p:nvPr/>
        </p:nvGrpSpPr>
        <p:grpSpPr>
          <a:xfrm>
            <a:off x="3630300" y="1279850"/>
            <a:ext cx="1883400" cy="3235675"/>
            <a:chOff x="3630300" y="1279850"/>
            <a:chExt cx="1883400" cy="3235675"/>
          </a:xfrm>
        </p:grpSpPr>
        <p:grpSp>
          <p:nvGrpSpPr>
            <p:cNvPr id="684" name="Google Shape;684;p28"/>
            <p:cNvGrpSpPr/>
            <p:nvPr/>
          </p:nvGrpSpPr>
          <p:grpSpPr>
            <a:xfrm>
              <a:off x="3630300" y="1279850"/>
              <a:ext cx="1883400" cy="3235675"/>
              <a:chOff x="3630300" y="1279850"/>
              <a:chExt cx="1883400" cy="3235675"/>
            </a:xfrm>
          </p:grpSpPr>
          <p:sp>
            <p:nvSpPr>
              <p:cNvPr id="685" name="Google Shape;685;p28"/>
              <p:cNvSpPr/>
              <p:nvPr/>
            </p:nvSpPr>
            <p:spPr>
              <a:xfrm>
                <a:off x="3630300" y="1770825"/>
                <a:ext cx="1883400" cy="2744700"/>
              </a:xfrm>
              <a:prstGeom prst="roundRect">
                <a:avLst>
                  <a:gd fmla="val 16667" name="adj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6" name="Google Shape;686;p28"/>
              <p:cNvSpPr/>
              <p:nvPr/>
            </p:nvSpPr>
            <p:spPr>
              <a:xfrm>
                <a:off x="4072950" y="1279850"/>
                <a:ext cx="998100" cy="998100"/>
              </a:xfrm>
              <a:prstGeom prst="ellipse">
                <a:avLst/>
              </a:prstGeom>
              <a:noFill/>
              <a:ln cap="flat" cmpd="sng" w="28575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7" name="Google Shape;687;p28"/>
              <p:cNvSpPr/>
              <p:nvPr/>
            </p:nvSpPr>
            <p:spPr>
              <a:xfrm>
                <a:off x="4169550" y="1376450"/>
                <a:ext cx="804900" cy="8049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8" name="Google Shape;688;p28"/>
              <p:cNvSpPr/>
              <p:nvPr/>
            </p:nvSpPr>
            <p:spPr>
              <a:xfrm>
                <a:off x="4131425" y="3406925"/>
                <a:ext cx="881100" cy="8811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28575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89" name="Google Shape;689;p28"/>
            <p:cNvSpPr/>
            <p:nvPr/>
          </p:nvSpPr>
          <p:spPr>
            <a:xfrm>
              <a:off x="4218450" y="3493950"/>
              <a:ext cx="707100" cy="707100"/>
            </a:xfrm>
            <a:prstGeom prst="roundRect">
              <a:avLst>
                <a:gd fmla="val 16667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0" name="Google Shape;690;p28"/>
          <p:cNvGrpSpPr/>
          <p:nvPr/>
        </p:nvGrpSpPr>
        <p:grpSpPr>
          <a:xfrm>
            <a:off x="1204200" y="1279850"/>
            <a:ext cx="1883400" cy="3235675"/>
            <a:chOff x="1204200" y="1279850"/>
            <a:chExt cx="1883400" cy="3235675"/>
          </a:xfrm>
        </p:grpSpPr>
        <p:sp>
          <p:nvSpPr>
            <p:cNvPr id="691" name="Google Shape;691;p28"/>
            <p:cNvSpPr/>
            <p:nvPr/>
          </p:nvSpPr>
          <p:spPr>
            <a:xfrm>
              <a:off x="1204200" y="1770825"/>
              <a:ext cx="1883400" cy="2744700"/>
            </a:xfrm>
            <a:prstGeom prst="roundRect">
              <a:avLst>
                <a:gd fmla="val 16667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28"/>
            <p:cNvSpPr/>
            <p:nvPr/>
          </p:nvSpPr>
          <p:spPr>
            <a:xfrm>
              <a:off x="1705400" y="3406925"/>
              <a:ext cx="881100" cy="8811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28"/>
            <p:cNvSpPr/>
            <p:nvPr/>
          </p:nvSpPr>
          <p:spPr>
            <a:xfrm>
              <a:off x="1646900" y="1279850"/>
              <a:ext cx="998100" cy="998100"/>
            </a:xfrm>
            <a:prstGeom prst="ellipse">
              <a:avLst/>
            </a:prstGeom>
            <a:noFill/>
            <a:ln cap="flat" cmpd="sng" w="285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28"/>
            <p:cNvSpPr/>
            <p:nvPr/>
          </p:nvSpPr>
          <p:spPr>
            <a:xfrm>
              <a:off x="1743500" y="1376450"/>
              <a:ext cx="804900" cy="804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28"/>
            <p:cNvSpPr/>
            <p:nvPr/>
          </p:nvSpPr>
          <p:spPr>
            <a:xfrm>
              <a:off x="1794050" y="3493925"/>
              <a:ext cx="707100" cy="707100"/>
            </a:xfrm>
            <a:prstGeom prst="roundRect">
              <a:avLst>
                <a:gd fmla="val 16667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6" name="Google Shape;696;p28"/>
          <p:cNvSpPr txBox="1"/>
          <p:nvPr>
            <p:ph type="title"/>
          </p:nvPr>
        </p:nvSpPr>
        <p:spPr>
          <a:xfrm>
            <a:off x="358950" y="257125"/>
            <a:ext cx="842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Geometric Elements Infographics</a:t>
            </a:r>
            <a:endParaRPr/>
          </a:p>
        </p:txBody>
      </p:sp>
      <p:grpSp>
        <p:nvGrpSpPr>
          <p:cNvPr id="697" name="Google Shape;697;p28"/>
          <p:cNvGrpSpPr/>
          <p:nvPr/>
        </p:nvGrpSpPr>
        <p:grpSpPr>
          <a:xfrm>
            <a:off x="1341950" y="1593750"/>
            <a:ext cx="1608000" cy="1595945"/>
            <a:chOff x="1341950" y="1593750"/>
            <a:chExt cx="1608000" cy="1595945"/>
          </a:xfrm>
        </p:grpSpPr>
        <p:grpSp>
          <p:nvGrpSpPr>
            <p:cNvPr id="698" name="Google Shape;698;p28"/>
            <p:cNvGrpSpPr/>
            <p:nvPr/>
          </p:nvGrpSpPr>
          <p:grpSpPr>
            <a:xfrm>
              <a:off x="1341950" y="2467856"/>
              <a:ext cx="1608000" cy="721839"/>
              <a:chOff x="1341950" y="2467856"/>
              <a:chExt cx="1608000" cy="721839"/>
            </a:xfrm>
          </p:grpSpPr>
          <p:sp>
            <p:nvSpPr>
              <p:cNvPr id="699" name="Google Shape;699;p28"/>
              <p:cNvSpPr txBox="1"/>
              <p:nvPr/>
            </p:nvSpPr>
            <p:spPr>
              <a:xfrm>
                <a:off x="1341950" y="2753195"/>
                <a:ext cx="1608000" cy="43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the biggest planet</a:t>
                </a:r>
                <a:endParaRPr sz="16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00" name="Google Shape;700;p28"/>
              <p:cNvSpPr txBox="1"/>
              <p:nvPr/>
            </p:nvSpPr>
            <p:spPr>
              <a:xfrm>
                <a:off x="1341950" y="2467856"/>
                <a:ext cx="1608000" cy="24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solidFill>
                      <a:schemeClr val="dk1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Jupiter</a:t>
                </a:r>
                <a:endParaRPr sz="180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</p:grpSp>
        <p:sp>
          <p:nvSpPr>
            <p:cNvPr id="701" name="Google Shape;701;p28"/>
            <p:cNvSpPr txBox="1"/>
            <p:nvPr/>
          </p:nvSpPr>
          <p:spPr>
            <a:xfrm>
              <a:off x="1756375" y="1593750"/>
              <a:ext cx="779100" cy="3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$0</a:t>
              </a:r>
              <a:endParaRPr sz="25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702" name="Google Shape;702;p28"/>
          <p:cNvGrpSpPr/>
          <p:nvPr/>
        </p:nvGrpSpPr>
        <p:grpSpPr>
          <a:xfrm>
            <a:off x="3767988" y="1594350"/>
            <a:ext cx="1608000" cy="1594985"/>
            <a:chOff x="3767988" y="1594350"/>
            <a:chExt cx="1608000" cy="1594985"/>
          </a:xfrm>
        </p:grpSpPr>
        <p:grpSp>
          <p:nvGrpSpPr>
            <p:cNvPr id="703" name="Google Shape;703;p28"/>
            <p:cNvGrpSpPr/>
            <p:nvPr/>
          </p:nvGrpSpPr>
          <p:grpSpPr>
            <a:xfrm>
              <a:off x="3767988" y="2468256"/>
              <a:ext cx="1608000" cy="721078"/>
              <a:chOff x="3767988" y="2468256"/>
              <a:chExt cx="1608000" cy="721078"/>
            </a:xfrm>
          </p:grpSpPr>
          <p:sp>
            <p:nvSpPr>
              <p:cNvPr id="704" name="Google Shape;704;p28"/>
              <p:cNvSpPr txBox="1"/>
              <p:nvPr/>
            </p:nvSpPr>
            <p:spPr>
              <a:xfrm>
                <a:off x="3767988" y="2752835"/>
                <a:ext cx="1608000" cy="43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It's a gas giant and has rings</a:t>
                </a:r>
                <a:endParaRPr sz="16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05" name="Google Shape;705;p28"/>
              <p:cNvSpPr txBox="1"/>
              <p:nvPr/>
            </p:nvSpPr>
            <p:spPr>
              <a:xfrm>
                <a:off x="3767988" y="2468256"/>
                <a:ext cx="1608000" cy="24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solidFill>
                      <a:schemeClr val="dk1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Saturn</a:t>
                </a:r>
                <a:endParaRPr sz="180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</p:grpSp>
        <p:sp>
          <p:nvSpPr>
            <p:cNvPr id="706" name="Google Shape;706;p28"/>
            <p:cNvSpPr txBox="1"/>
            <p:nvPr/>
          </p:nvSpPr>
          <p:spPr>
            <a:xfrm>
              <a:off x="4182438" y="1594350"/>
              <a:ext cx="779100" cy="3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$10</a:t>
              </a:r>
              <a:endParaRPr sz="25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707" name="Google Shape;707;p28"/>
          <p:cNvGrpSpPr/>
          <p:nvPr/>
        </p:nvGrpSpPr>
        <p:grpSpPr>
          <a:xfrm>
            <a:off x="6194050" y="1594225"/>
            <a:ext cx="1608000" cy="1595235"/>
            <a:chOff x="6194050" y="1594225"/>
            <a:chExt cx="1608000" cy="1595235"/>
          </a:xfrm>
        </p:grpSpPr>
        <p:grpSp>
          <p:nvGrpSpPr>
            <p:cNvPr id="708" name="Google Shape;708;p28"/>
            <p:cNvGrpSpPr/>
            <p:nvPr/>
          </p:nvGrpSpPr>
          <p:grpSpPr>
            <a:xfrm>
              <a:off x="6194050" y="2468181"/>
              <a:ext cx="1608000" cy="721278"/>
              <a:chOff x="6194050" y="2468181"/>
              <a:chExt cx="1608000" cy="721278"/>
            </a:xfrm>
          </p:grpSpPr>
          <p:sp>
            <p:nvSpPr>
              <p:cNvPr id="709" name="Google Shape;709;p28"/>
              <p:cNvSpPr txBox="1"/>
              <p:nvPr/>
            </p:nvSpPr>
            <p:spPr>
              <a:xfrm>
                <a:off x="6194050" y="2752960"/>
                <a:ext cx="1608000" cy="43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Neptune is very far away</a:t>
                </a:r>
                <a:endParaRPr sz="16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10" name="Google Shape;710;p28"/>
              <p:cNvSpPr txBox="1"/>
              <p:nvPr/>
            </p:nvSpPr>
            <p:spPr>
              <a:xfrm>
                <a:off x="6194050" y="2468181"/>
                <a:ext cx="1604700" cy="24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solidFill>
                      <a:schemeClr val="dk1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Neptune</a:t>
                </a:r>
                <a:endParaRPr sz="180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</p:grpSp>
        <p:sp>
          <p:nvSpPr>
            <p:cNvPr id="711" name="Google Shape;711;p28"/>
            <p:cNvSpPr txBox="1"/>
            <p:nvPr/>
          </p:nvSpPr>
          <p:spPr>
            <a:xfrm>
              <a:off x="6606850" y="1594225"/>
              <a:ext cx="779100" cy="3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$20</a:t>
              </a:r>
              <a:endParaRPr sz="25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712" name="Google Shape;712;p28"/>
          <p:cNvGrpSpPr/>
          <p:nvPr/>
        </p:nvGrpSpPr>
        <p:grpSpPr>
          <a:xfrm>
            <a:off x="6815053" y="3689481"/>
            <a:ext cx="365983" cy="316028"/>
            <a:chOff x="-42651700" y="3217825"/>
            <a:chExt cx="367600" cy="317425"/>
          </a:xfrm>
        </p:grpSpPr>
        <p:sp>
          <p:nvSpPr>
            <p:cNvPr id="713" name="Google Shape;713;p28"/>
            <p:cNvSpPr/>
            <p:nvPr/>
          </p:nvSpPr>
          <p:spPr>
            <a:xfrm>
              <a:off x="-42651700" y="3239075"/>
              <a:ext cx="367600" cy="296175"/>
            </a:xfrm>
            <a:custGeom>
              <a:rect b="b" l="l" r="r" t="t"/>
              <a:pathLst>
                <a:path extrusionOk="0" h="11847" w="14704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28"/>
            <p:cNvSpPr/>
            <p:nvPr/>
          </p:nvSpPr>
          <p:spPr>
            <a:xfrm>
              <a:off x="-42419600" y="3217825"/>
              <a:ext cx="106350" cy="106350"/>
            </a:xfrm>
            <a:custGeom>
              <a:rect b="b" l="l" r="r" t="t"/>
              <a:pathLst>
                <a:path extrusionOk="0" h="4254" w="4254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28"/>
            <p:cNvSpPr/>
            <p:nvPr/>
          </p:nvSpPr>
          <p:spPr>
            <a:xfrm>
              <a:off x="-42623600" y="3218600"/>
              <a:ext cx="106350" cy="106375"/>
            </a:xfrm>
            <a:custGeom>
              <a:rect b="b" l="l" r="r" t="t"/>
              <a:pathLst>
                <a:path extrusionOk="0" h="4255" w="4254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28"/>
            <p:cNvSpPr/>
            <p:nvPr/>
          </p:nvSpPr>
          <p:spPr>
            <a:xfrm>
              <a:off x="-42561375" y="3279250"/>
              <a:ext cx="185900" cy="186700"/>
            </a:xfrm>
            <a:custGeom>
              <a:rect b="b" l="l" r="r" t="t"/>
              <a:pathLst>
                <a:path extrusionOk="0" h="7468" w="7436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7" name="Google Shape;717;p28"/>
          <p:cNvSpPr/>
          <p:nvPr/>
        </p:nvSpPr>
        <p:spPr>
          <a:xfrm>
            <a:off x="4413592" y="3689865"/>
            <a:ext cx="316800" cy="315257"/>
          </a:xfrm>
          <a:custGeom>
            <a:rect b="b" l="l" r="r" t="t"/>
            <a:pathLst>
              <a:path extrusionOk="0" h="12666" w="12728">
                <a:moveTo>
                  <a:pt x="1859" y="3308"/>
                </a:moveTo>
                <a:lnTo>
                  <a:pt x="1859" y="5230"/>
                </a:lnTo>
                <a:lnTo>
                  <a:pt x="882" y="5230"/>
                </a:lnTo>
                <a:lnTo>
                  <a:pt x="882" y="3308"/>
                </a:lnTo>
                <a:close/>
                <a:moveTo>
                  <a:pt x="5765" y="2458"/>
                </a:moveTo>
                <a:cubicBezTo>
                  <a:pt x="5860" y="2458"/>
                  <a:pt x="5986" y="2584"/>
                  <a:pt x="5986" y="2710"/>
                </a:cubicBezTo>
                <a:lnTo>
                  <a:pt x="5986" y="5230"/>
                </a:lnTo>
                <a:lnTo>
                  <a:pt x="2678" y="5230"/>
                </a:lnTo>
                <a:lnTo>
                  <a:pt x="2678" y="2710"/>
                </a:lnTo>
                <a:cubicBezTo>
                  <a:pt x="2678" y="2584"/>
                  <a:pt x="2772" y="2458"/>
                  <a:pt x="2930" y="2458"/>
                </a:cubicBezTo>
                <a:close/>
                <a:moveTo>
                  <a:pt x="9893" y="2458"/>
                </a:moveTo>
                <a:cubicBezTo>
                  <a:pt x="10019" y="2458"/>
                  <a:pt x="10113" y="2584"/>
                  <a:pt x="10113" y="2710"/>
                </a:cubicBezTo>
                <a:lnTo>
                  <a:pt x="10113" y="5230"/>
                </a:lnTo>
                <a:lnTo>
                  <a:pt x="6837" y="5230"/>
                </a:lnTo>
                <a:lnTo>
                  <a:pt x="6837" y="2710"/>
                </a:lnTo>
                <a:cubicBezTo>
                  <a:pt x="6805" y="2584"/>
                  <a:pt x="6900" y="2458"/>
                  <a:pt x="7057" y="2458"/>
                </a:cubicBezTo>
                <a:close/>
                <a:moveTo>
                  <a:pt x="11940" y="3308"/>
                </a:moveTo>
                <a:lnTo>
                  <a:pt x="11940" y="5230"/>
                </a:lnTo>
                <a:lnTo>
                  <a:pt x="10964" y="5230"/>
                </a:lnTo>
                <a:lnTo>
                  <a:pt x="10964" y="3308"/>
                </a:lnTo>
                <a:close/>
                <a:moveTo>
                  <a:pt x="7215" y="6900"/>
                </a:moveTo>
                <a:cubicBezTo>
                  <a:pt x="7435" y="6900"/>
                  <a:pt x="7656" y="7089"/>
                  <a:pt x="7656" y="7278"/>
                </a:cubicBezTo>
                <a:cubicBezTo>
                  <a:pt x="7656" y="7530"/>
                  <a:pt x="7435" y="7719"/>
                  <a:pt x="7215" y="7719"/>
                </a:cubicBezTo>
                <a:lnTo>
                  <a:pt x="5545" y="7719"/>
                </a:lnTo>
                <a:cubicBezTo>
                  <a:pt x="5324" y="7719"/>
                  <a:pt x="5135" y="7530"/>
                  <a:pt x="5135" y="7278"/>
                </a:cubicBezTo>
                <a:cubicBezTo>
                  <a:pt x="5135" y="7026"/>
                  <a:pt x="5324" y="6900"/>
                  <a:pt x="5545" y="6900"/>
                </a:cubicBezTo>
                <a:close/>
                <a:moveTo>
                  <a:pt x="3088" y="6900"/>
                </a:moveTo>
                <a:cubicBezTo>
                  <a:pt x="3749" y="6900"/>
                  <a:pt x="4285" y="7436"/>
                  <a:pt x="4348" y="8097"/>
                </a:cubicBezTo>
                <a:cubicBezTo>
                  <a:pt x="4348" y="8790"/>
                  <a:pt x="3781" y="9326"/>
                  <a:pt x="3088" y="9326"/>
                </a:cubicBezTo>
                <a:cubicBezTo>
                  <a:pt x="2394" y="9326"/>
                  <a:pt x="1859" y="8790"/>
                  <a:pt x="1859" y="8097"/>
                </a:cubicBezTo>
                <a:cubicBezTo>
                  <a:pt x="1859" y="7436"/>
                  <a:pt x="2394" y="6900"/>
                  <a:pt x="3088" y="6900"/>
                </a:cubicBezTo>
                <a:close/>
                <a:moveTo>
                  <a:pt x="7215" y="8570"/>
                </a:moveTo>
                <a:cubicBezTo>
                  <a:pt x="7435" y="8570"/>
                  <a:pt x="7656" y="8790"/>
                  <a:pt x="7656" y="8979"/>
                </a:cubicBezTo>
                <a:cubicBezTo>
                  <a:pt x="7656" y="9168"/>
                  <a:pt x="7435" y="9357"/>
                  <a:pt x="7215" y="9357"/>
                </a:cubicBezTo>
                <a:lnTo>
                  <a:pt x="5545" y="9357"/>
                </a:lnTo>
                <a:cubicBezTo>
                  <a:pt x="5324" y="9357"/>
                  <a:pt x="5135" y="9168"/>
                  <a:pt x="5135" y="8979"/>
                </a:cubicBezTo>
                <a:cubicBezTo>
                  <a:pt x="5135" y="8727"/>
                  <a:pt x="5324" y="8570"/>
                  <a:pt x="5545" y="8570"/>
                </a:cubicBezTo>
                <a:close/>
                <a:moveTo>
                  <a:pt x="9790" y="6930"/>
                </a:moveTo>
                <a:cubicBezTo>
                  <a:pt x="10428" y="6930"/>
                  <a:pt x="10964" y="7456"/>
                  <a:pt x="10964" y="8160"/>
                </a:cubicBezTo>
                <a:cubicBezTo>
                  <a:pt x="10964" y="8822"/>
                  <a:pt x="10397" y="9357"/>
                  <a:pt x="9735" y="9357"/>
                </a:cubicBezTo>
                <a:cubicBezTo>
                  <a:pt x="9073" y="9357"/>
                  <a:pt x="8506" y="8822"/>
                  <a:pt x="8506" y="8160"/>
                </a:cubicBezTo>
                <a:cubicBezTo>
                  <a:pt x="8506" y="7467"/>
                  <a:pt x="9073" y="6931"/>
                  <a:pt x="9735" y="6931"/>
                </a:cubicBezTo>
                <a:cubicBezTo>
                  <a:pt x="9754" y="6931"/>
                  <a:pt x="9772" y="6930"/>
                  <a:pt x="9790" y="6930"/>
                </a:cubicBezTo>
                <a:close/>
                <a:moveTo>
                  <a:pt x="3875" y="0"/>
                </a:moveTo>
                <a:cubicBezTo>
                  <a:pt x="2709" y="0"/>
                  <a:pt x="1827" y="946"/>
                  <a:pt x="1764" y="2080"/>
                </a:cubicBezTo>
                <a:lnTo>
                  <a:pt x="1764" y="2458"/>
                </a:lnTo>
                <a:lnTo>
                  <a:pt x="410" y="2458"/>
                </a:lnTo>
                <a:cubicBezTo>
                  <a:pt x="158" y="2458"/>
                  <a:pt x="0" y="2678"/>
                  <a:pt x="0" y="2899"/>
                </a:cubicBezTo>
                <a:lnTo>
                  <a:pt x="0" y="5671"/>
                </a:lnTo>
                <a:cubicBezTo>
                  <a:pt x="32" y="5860"/>
                  <a:pt x="252" y="6049"/>
                  <a:pt x="473" y="6049"/>
                </a:cubicBezTo>
                <a:lnTo>
                  <a:pt x="1449" y="6049"/>
                </a:lnTo>
                <a:cubicBezTo>
                  <a:pt x="1197" y="6427"/>
                  <a:pt x="1040" y="6837"/>
                  <a:pt x="1040" y="7278"/>
                </a:cubicBezTo>
                <a:lnTo>
                  <a:pt x="1040" y="9767"/>
                </a:lnTo>
                <a:cubicBezTo>
                  <a:pt x="1040" y="10302"/>
                  <a:pt x="1386" y="10744"/>
                  <a:pt x="1859" y="10933"/>
                </a:cubicBezTo>
                <a:lnTo>
                  <a:pt x="1859" y="12256"/>
                </a:lnTo>
                <a:cubicBezTo>
                  <a:pt x="1859" y="12476"/>
                  <a:pt x="2048" y="12665"/>
                  <a:pt x="2300" y="12665"/>
                </a:cubicBezTo>
                <a:lnTo>
                  <a:pt x="3938" y="12665"/>
                </a:lnTo>
                <a:cubicBezTo>
                  <a:pt x="4190" y="12665"/>
                  <a:pt x="4348" y="12476"/>
                  <a:pt x="4348" y="12256"/>
                </a:cubicBezTo>
                <a:lnTo>
                  <a:pt x="4348" y="10996"/>
                </a:lnTo>
                <a:lnTo>
                  <a:pt x="8475" y="10996"/>
                </a:lnTo>
                <a:lnTo>
                  <a:pt x="8475" y="12256"/>
                </a:lnTo>
                <a:cubicBezTo>
                  <a:pt x="8475" y="12476"/>
                  <a:pt x="8664" y="12665"/>
                  <a:pt x="8884" y="12665"/>
                </a:cubicBezTo>
                <a:lnTo>
                  <a:pt x="10523" y="12665"/>
                </a:lnTo>
                <a:cubicBezTo>
                  <a:pt x="10775" y="12665"/>
                  <a:pt x="10901" y="12476"/>
                  <a:pt x="10901" y="12256"/>
                </a:cubicBezTo>
                <a:lnTo>
                  <a:pt x="10901" y="10933"/>
                </a:lnTo>
                <a:cubicBezTo>
                  <a:pt x="11373" y="10775"/>
                  <a:pt x="11751" y="10302"/>
                  <a:pt x="11751" y="9767"/>
                </a:cubicBezTo>
                <a:lnTo>
                  <a:pt x="11751" y="7278"/>
                </a:lnTo>
                <a:cubicBezTo>
                  <a:pt x="11751" y="6805"/>
                  <a:pt x="11594" y="6364"/>
                  <a:pt x="11310" y="6049"/>
                </a:cubicBezTo>
                <a:lnTo>
                  <a:pt x="12287" y="6049"/>
                </a:lnTo>
                <a:cubicBezTo>
                  <a:pt x="12539" y="6049"/>
                  <a:pt x="12728" y="5860"/>
                  <a:pt x="12728" y="5671"/>
                </a:cubicBezTo>
                <a:lnTo>
                  <a:pt x="12728" y="2899"/>
                </a:lnTo>
                <a:cubicBezTo>
                  <a:pt x="12728" y="2678"/>
                  <a:pt x="12539" y="2458"/>
                  <a:pt x="12287" y="2458"/>
                </a:cubicBezTo>
                <a:lnTo>
                  <a:pt x="10901" y="2458"/>
                </a:lnTo>
                <a:lnTo>
                  <a:pt x="10901" y="2080"/>
                </a:lnTo>
                <a:cubicBezTo>
                  <a:pt x="10901" y="946"/>
                  <a:pt x="9987" y="32"/>
                  <a:pt x="8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" name="Google Shape;718;p28"/>
          <p:cNvSpPr/>
          <p:nvPr/>
        </p:nvSpPr>
        <p:spPr>
          <a:xfrm>
            <a:off x="1974616" y="3690108"/>
            <a:ext cx="310553" cy="314784"/>
          </a:xfrm>
          <a:custGeom>
            <a:rect b="b" l="l" r="r" t="t"/>
            <a:pathLst>
              <a:path extrusionOk="0" h="12647" w="12477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29"/>
          <p:cNvSpPr txBox="1"/>
          <p:nvPr>
            <p:ph type="title"/>
          </p:nvPr>
        </p:nvSpPr>
        <p:spPr>
          <a:xfrm>
            <a:off x="358950" y="257125"/>
            <a:ext cx="842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Geometric Elements Infographics</a:t>
            </a:r>
            <a:endParaRPr/>
          </a:p>
        </p:txBody>
      </p:sp>
      <p:grpSp>
        <p:nvGrpSpPr>
          <p:cNvPr id="724" name="Google Shape;724;p29"/>
          <p:cNvGrpSpPr/>
          <p:nvPr/>
        </p:nvGrpSpPr>
        <p:grpSpPr>
          <a:xfrm>
            <a:off x="459200" y="0"/>
            <a:ext cx="2880477" cy="5143504"/>
            <a:chOff x="169000" y="0"/>
            <a:chExt cx="2880477" cy="5143504"/>
          </a:xfrm>
        </p:grpSpPr>
        <p:sp>
          <p:nvSpPr>
            <p:cNvPr id="725" name="Google Shape;725;p29"/>
            <p:cNvSpPr/>
            <p:nvPr/>
          </p:nvSpPr>
          <p:spPr>
            <a:xfrm>
              <a:off x="169000" y="0"/>
              <a:ext cx="2798521" cy="5130933"/>
            </a:xfrm>
            <a:custGeom>
              <a:rect b="b" l="l" r="r" t="t"/>
              <a:pathLst>
                <a:path extrusionOk="0" h="181225" w="98844">
                  <a:moveTo>
                    <a:pt x="1" y="0"/>
                  </a:moveTo>
                  <a:lnTo>
                    <a:pt x="1" y="50604"/>
                  </a:lnTo>
                  <a:cubicBezTo>
                    <a:pt x="1" y="54355"/>
                    <a:pt x="3046" y="57400"/>
                    <a:pt x="6797" y="57400"/>
                  </a:cubicBezTo>
                  <a:lnTo>
                    <a:pt x="85251" y="57400"/>
                  </a:lnTo>
                  <a:lnTo>
                    <a:pt x="85251" y="124681"/>
                  </a:lnTo>
                  <a:lnTo>
                    <a:pt x="37461" y="124912"/>
                  </a:lnTo>
                  <a:cubicBezTo>
                    <a:pt x="33710" y="124912"/>
                    <a:pt x="30665" y="127957"/>
                    <a:pt x="30665" y="131708"/>
                  </a:cubicBezTo>
                  <a:lnTo>
                    <a:pt x="30665" y="181225"/>
                  </a:lnTo>
                  <a:lnTo>
                    <a:pt x="44257" y="181225"/>
                  </a:lnTo>
                  <a:lnTo>
                    <a:pt x="44257" y="139415"/>
                  </a:lnTo>
                  <a:lnTo>
                    <a:pt x="92048" y="139415"/>
                  </a:lnTo>
                  <a:cubicBezTo>
                    <a:pt x="93703" y="139415"/>
                    <a:pt x="95221" y="139704"/>
                    <a:pt x="96400" y="139704"/>
                  </a:cubicBezTo>
                  <a:cubicBezTo>
                    <a:pt x="97893" y="139704"/>
                    <a:pt x="98844" y="139241"/>
                    <a:pt x="98844" y="137145"/>
                  </a:cubicBezTo>
                  <a:lnTo>
                    <a:pt x="98844" y="50604"/>
                  </a:lnTo>
                  <a:cubicBezTo>
                    <a:pt x="98844" y="46852"/>
                    <a:pt x="95799" y="43808"/>
                    <a:pt x="92048" y="43808"/>
                  </a:cubicBezTo>
                  <a:lnTo>
                    <a:pt x="13593" y="43808"/>
                  </a:lnTo>
                  <a:lnTo>
                    <a:pt x="1359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29"/>
            <p:cNvSpPr/>
            <p:nvPr/>
          </p:nvSpPr>
          <p:spPr>
            <a:xfrm>
              <a:off x="250985" y="0"/>
              <a:ext cx="2798492" cy="5130933"/>
            </a:xfrm>
            <a:custGeom>
              <a:rect b="b" l="l" r="r" t="t"/>
              <a:pathLst>
                <a:path extrusionOk="0" h="181225" w="98843">
                  <a:moveTo>
                    <a:pt x="0" y="0"/>
                  </a:moveTo>
                  <a:lnTo>
                    <a:pt x="0" y="47804"/>
                  </a:lnTo>
                  <a:cubicBezTo>
                    <a:pt x="0" y="51555"/>
                    <a:pt x="3045" y="54600"/>
                    <a:pt x="6796" y="54600"/>
                  </a:cubicBezTo>
                  <a:lnTo>
                    <a:pt x="85251" y="54600"/>
                  </a:lnTo>
                  <a:lnTo>
                    <a:pt x="85251" y="127536"/>
                  </a:lnTo>
                  <a:lnTo>
                    <a:pt x="37460" y="127536"/>
                  </a:lnTo>
                  <a:cubicBezTo>
                    <a:pt x="33709" y="127536"/>
                    <a:pt x="30664" y="130580"/>
                    <a:pt x="30664" y="134332"/>
                  </a:cubicBezTo>
                  <a:lnTo>
                    <a:pt x="30664" y="181225"/>
                  </a:lnTo>
                  <a:lnTo>
                    <a:pt x="44256" y="181225"/>
                  </a:lnTo>
                  <a:lnTo>
                    <a:pt x="44256" y="141128"/>
                  </a:lnTo>
                  <a:lnTo>
                    <a:pt x="92047" y="141128"/>
                  </a:lnTo>
                  <a:cubicBezTo>
                    <a:pt x="95798" y="141128"/>
                    <a:pt x="98843" y="138083"/>
                    <a:pt x="98843" y="134332"/>
                  </a:cubicBezTo>
                  <a:lnTo>
                    <a:pt x="98843" y="47804"/>
                  </a:lnTo>
                  <a:cubicBezTo>
                    <a:pt x="98843" y="44052"/>
                    <a:pt x="95798" y="41008"/>
                    <a:pt x="92047" y="41008"/>
                  </a:cubicBezTo>
                  <a:lnTo>
                    <a:pt x="13592" y="41008"/>
                  </a:lnTo>
                  <a:lnTo>
                    <a:pt x="13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29"/>
            <p:cNvSpPr/>
            <p:nvPr/>
          </p:nvSpPr>
          <p:spPr>
            <a:xfrm>
              <a:off x="2536255" y="3790180"/>
              <a:ext cx="89694" cy="25793"/>
            </a:xfrm>
            <a:custGeom>
              <a:rect b="b" l="l" r="r" t="t"/>
              <a:pathLst>
                <a:path extrusionOk="0" h="911" w="3168">
                  <a:moveTo>
                    <a:pt x="449" y="0"/>
                  </a:moveTo>
                  <a:cubicBezTo>
                    <a:pt x="204" y="0"/>
                    <a:pt x="0" y="204"/>
                    <a:pt x="0" y="449"/>
                  </a:cubicBezTo>
                  <a:cubicBezTo>
                    <a:pt x="0" y="707"/>
                    <a:pt x="204" y="911"/>
                    <a:pt x="449" y="911"/>
                  </a:cubicBezTo>
                  <a:lnTo>
                    <a:pt x="2719" y="911"/>
                  </a:lnTo>
                  <a:cubicBezTo>
                    <a:pt x="2977" y="911"/>
                    <a:pt x="3167" y="707"/>
                    <a:pt x="3167" y="449"/>
                  </a:cubicBezTo>
                  <a:cubicBezTo>
                    <a:pt x="3167" y="204"/>
                    <a:pt x="2977" y="0"/>
                    <a:pt x="2719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29"/>
            <p:cNvSpPr/>
            <p:nvPr/>
          </p:nvSpPr>
          <p:spPr>
            <a:xfrm>
              <a:off x="430666" y="161988"/>
              <a:ext cx="25821" cy="90062"/>
            </a:xfrm>
            <a:custGeom>
              <a:rect b="b" l="l" r="r" t="t"/>
              <a:pathLst>
                <a:path extrusionOk="0" h="3181" w="912">
                  <a:moveTo>
                    <a:pt x="449" y="0"/>
                  </a:moveTo>
                  <a:cubicBezTo>
                    <a:pt x="204" y="0"/>
                    <a:pt x="1" y="204"/>
                    <a:pt x="1" y="462"/>
                  </a:cubicBezTo>
                  <a:lnTo>
                    <a:pt x="1" y="2719"/>
                  </a:lnTo>
                  <a:cubicBezTo>
                    <a:pt x="1" y="2977"/>
                    <a:pt x="204" y="3181"/>
                    <a:pt x="449" y="3181"/>
                  </a:cubicBezTo>
                  <a:cubicBezTo>
                    <a:pt x="707" y="3181"/>
                    <a:pt x="911" y="2977"/>
                    <a:pt x="911" y="2719"/>
                  </a:cubicBezTo>
                  <a:lnTo>
                    <a:pt x="911" y="462"/>
                  </a:lnTo>
                  <a:cubicBezTo>
                    <a:pt x="911" y="204"/>
                    <a:pt x="707" y="0"/>
                    <a:pt x="449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29"/>
            <p:cNvSpPr/>
            <p:nvPr/>
          </p:nvSpPr>
          <p:spPr>
            <a:xfrm>
              <a:off x="2458913" y="1340207"/>
              <a:ext cx="89694" cy="25821"/>
            </a:xfrm>
            <a:custGeom>
              <a:rect b="b" l="l" r="r" t="t"/>
              <a:pathLst>
                <a:path extrusionOk="0" h="912" w="3168">
                  <a:moveTo>
                    <a:pt x="449" y="1"/>
                  </a:moveTo>
                  <a:cubicBezTo>
                    <a:pt x="204" y="1"/>
                    <a:pt x="0" y="204"/>
                    <a:pt x="0" y="463"/>
                  </a:cubicBezTo>
                  <a:cubicBezTo>
                    <a:pt x="0" y="707"/>
                    <a:pt x="204" y="911"/>
                    <a:pt x="449" y="911"/>
                  </a:cubicBezTo>
                  <a:lnTo>
                    <a:pt x="2719" y="911"/>
                  </a:lnTo>
                  <a:cubicBezTo>
                    <a:pt x="2977" y="911"/>
                    <a:pt x="3167" y="707"/>
                    <a:pt x="3167" y="463"/>
                  </a:cubicBezTo>
                  <a:cubicBezTo>
                    <a:pt x="3167" y="204"/>
                    <a:pt x="2977" y="1"/>
                    <a:pt x="2719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29"/>
            <p:cNvSpPr/>
            <p:nvPr/>
          </p:nvSpPr>
          <p:spPr>
            <a:xfrm>
              <a:off x="430666" y="33858"/>
              <a:ext cx="25821" cy="89694"/>
            </a:xfrm>
            <a:custGeom>
              <a:rect b="b" l="l" r="r" t="t"/>
              <a:pathLst>
                <a:path extrusionOk="0" h="3168" w="912">
                  <a:moveTo>
                    <a:pt x="449" y="0"/>
                  </a:moveTo>
                  <a:cubicBezTo>
                    <a:pt x="204" y="0"/>
                    <a:pt x="1" y="204"/>
                    <a:pt x="1" y="449"/>
                  </a:cubicBezTo>
                  <a:lnTo>
                    <a:pt x="1" y="2719"/>
                  </a:lnTo>
                  <a:cubicBezTo>
                    <a:pt x="1" y="2963"/>
                    <a:pt x="204" y="3167"/>
                    <a:pt x="449" y="3167"/>
                  </a:cubicBezTo>
                  <a:cubicBezTo>
                    <a:pt x="707" y="3167"/>
                    <a:pt x="911" y="2963"/>
                    <a:pt x="911" y="2719"/>
                  </a:cubicBezTo>
                  <a:lnTo>
                    <a:pt x="911" y="449"/>
                  </a:lnTo>
                  <a:cubicBezTo>
                    <a:pt x="911" y="204"/>
                    <a:pt x="707" y="0"/>
                    <a:pt x="449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29"/>
            <p:cNvSpPr/>
            <p:nvPr/>
          </p:nvSpPr>
          <p:spPr>
            <a:xfrm>
              <a:off x="2844094" y="1468336"/>
              <a:ext cx="25425" cy="90090"/>
            </a:xfrm>
            <a:custGeom>
              <a:rect b="b" l="l" r="r" t="t"/>
              <a:pathLst>
                <a:path extrusionOk="0" h="3182" w="898">
                  <a:moveTo>
                    <a:pt x="449" y="1"/>
                  </a:moveTo>
                  <a:cubicBezTo>
                    <a:pt x="204" y="1"/>
                    <a:pt x="0" y="205"/>
                    <a:pt x="0" y="463"/>
                  </a:cubicBezTo>
                  <a:lnTo>
                    <a:pt x="0" y="2719"/>
                  </a:lnTo>
                  <a:cubicBezTo>
                    <a:pt x="0" y="2977"/>
                    <a:pt x="204" y="3181"/>
                    <a:pt x="449" y="3181"/>
                  </a:cubicBezTo>
                  <a:cubicBezTo>
                    <a:pt x="693" y="3181"/>
                    <a:pt x="897" y="2977"/>
                    <a:pt x="897" y="2719"/>
                  </a:cubicBezTo>
                  <a:lnTo>
                    <a:pt x="897" y="463"/>
                  </a:lnTo>
                  <a:cubicBezTo>
                    <a:pt x="897" y="205"/>
                    <a:pt x="693" y="1"/>
                    <a:pt x="449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29"/>
            <p:cNvSpPr/>
            <p:nvPr/>
          </p:nvSpPr>
          <p:spPr>
            <a:xfrm>
              <a:off x="2792911" y="3777073"/>
              <a:ext cx="76614" cy="38901"/>
            </a:xfrm>
            <a:custGeom>
              <a:rect b="b" l="l" r="r" t="t"/>
              <a:pathLst>
                <a:path extrusionOk="0" h="1374" w="2706">
                  <a:moveTo>
                    <a:pt x="2257" y="1"/>
                  </a:moveTo>
                  <a:cubicBezTo>
                    <a:pt x="2012" y="1"/>
                    <a:pt x="1808" y="205"/>
                    <a:pt x="1808" y="463"/>
                  </a:cubicBezTo>
                  <a:lnTo>
                    <a:pt x="449" y="463"/>
                  </a:lnTo>
                  <a:cubicBezTo>
                    <a:pt x="204" y="463"/>
                    <a:pt x="0" y="667"/>
                    <a:pt x="0" y="912"/>
                  </a:cubicBezTo>
                  <a:cubicBezTo>
                    <a:pt x="0" y="1170"/>
                    <a:pt x="204" y="1374"/>
                    <a:pt x="449" y="1374"/>
                  </a:cubicBezTo>
                  <a:lnTo>
                    <a:pt x="2257" y="1374"/>
                  </a:lnTo>
                  <a:cubicBezTo>
                    <a:pt x="2501" y="1374"/>
                    <a:pt x="2705" y="1170"/>
                    <a:pt x="2705" y="912"/>
                  </a:cubicBezTo>
                  <a:lnTo>
                    <a:pt x="2705" y="463"/>
                  </a:lnTo>
                  <a:cubicBezTo>
                    <a:pt x="2705" y="205"/>
                    <a:pt x="2501" y="1"/>
                    <a:pt x="2257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29"/>
            <p:cNvSpPr/>
            <p:nvPr/>
          </p:nvSpPr>
          <p:spPr>
            <a:xfrm>
              <a:off x="2715569" y="1340207"/>
              <a:ext cx="89694" cy="25821"/>
            </a:xfrm>
            <a:custGeom>
              <a:rect b="b" l="l" r="r" t="t"/>
              <a:pathLst>
                <a:path extrusionOk="0" h="912" w="3168">
                  <a:moveTo>
                    <a:pt x="449" y="1"/>
                  </a:moveTo>
                  <a:cubicBezTo>
                    <a:pt x="204" y="1"/>
                    <a:pt x="0" y="204"/>
                    <a:pt x="0" y="463"/>
                  </a:cubicBezTo>
                  <a:cubicBezTo>
                    <a:pt x="0" y="707"/>
                    <a:pt x="204" y="911"/>
                    <a:pt x="449" y="911"/>
                  </a:cubicBezTo>
                  <a:lnTo>
                    <a:pt x="2719" y="911"/>
                  </a:lnTo>
                  <a:cubicBezTo>
                    <a:pt x="2964" y="911"/>
                    <a:pt x="3167" y="707"/>
                    <a:pt x="3167" y="463"/>
                  </a:cubicBezTo>
                  <a:cubicBezTo>
                    <a:pt x="3167" y="204"/>
                    <a:pt x="2964" y="1"/>
                    <a:pt x="2719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29"/>
            <p:cNvSpPr/>
            <p:nvPr/>
          </p:nvSpPr>
          <p:spPr>
            <a:xfrm>
              <a:off x="2843698" y="1340207"/>
              <a:ext cx="25821" cy="89694"/>
            </a:xfrm>
            <a:custGeom>
              <a:rect b="b" l="l" r="r" t="t"/>
              <a:pathLst>
                <a:path extrusionOk="0" h="3168" w="912">
                  <a:moveTo>
                    <a:pt x="463" y="1"/>
                  </a:moveTo>
                  <a:cubicBezTo>
                    <a:pt x="205" y="1"/>
                    <a:pt x="1" y="204"/>
                    <a:pt x="1" y="463"/>
                  </a:cubicBezTo>
                  <a:cubicBezTo>
                    <a:pt x="1" y="476"/>
                    <a:pt x="1" y="490"/>
                    <a:pt x="14" y="517"/>
                  </a:cubicBezTo>
                  <a:lnTo>
                    <a:pt x="14" y="2719"/>
                  </a:lnTo>
                  <a:cubicBezTo>
                    <a:pt x="14" y="2964"/>
                    <a:pt x="218" y="3168"/>
                    <a:pt x="463" y="3168"/>
                  </a:cubicBezTo>
                  <a:cubicBezTo>
                    <a:pt x="707" y="3168"/>
                    <a:pt x="911" y="2964"/>
                    <a:pt x="911" y="2719"/>
                  </a:cubicBezTo>
                  <a:lnTo>
                    <a:pt x="911" y="463"/>
                  </a:lnTo>
                  <a:cubicBezTo>
                    <a:pt x="911" y="204"/>
                    <a:pt x="707" y="1"/>
                    <a:pt x="46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29"/>
            <p:cNvSpPr/>
            <p:nvPr/>
          </p:nvSpPr>
          <p:spPr>
            <a:xfrm>
              <a:off x="430666" y="1316342"/>
              <a:ext cx="65827" cy="49688"/>
            </a:xfrm>
            <a:custGeom>
              <a:rect b="b" l="l" r="r" t="t"/>
              <a:pathLst>
                <a:path extrusionOk="0" h="1755" w="2325">
                  <a:moveTo>
                    <a:pt x="449" y="1"/>
                  </a:moveTo>
                  <a:cubicBezTo>
                    <a:pt x="204" y="1"/>
                    <a:pt x="1" y="205"/>
                    <a:pt x="1" y="463"/>
                  </a:cubicBezTo>
                  <a:lnTo>
                    <a:pt x="1" y="1306"/>
                  </a:lnTo>
                  <a:cubicBezTo>
                    <a:pt x="1" y="1550"/>
                    <a:pt x="204" y="1754"/>
                    <a:pt x="449" y="1754"/>
                  </a:cubicBezTo>
                  <a:lnTo>
                    <a:pt x="1876" y="1754"/>
                  </a:lnTo>
                  <a:cubicBezTo>
                    <a:pt x="2121" y="1754"/>
                    <a:pt x="2325" y="1550"/>
                    <a:pt x="2325" y="1306"/>
                  </a:cubicBezTo>
                  <a:cubicBezTo>
                    <a:pt x="2325" y="1047"/>
                    <a:pt x="2121" y="844"/>
                    <a:pt x="1876" y="844"/>
                  </a:cubicBezTo>
                  <a:lnTo>
                    <a:pt x="911" y="844"/>
                  </a:lnTo>
                  <a:lnTo>
                    <a:pt x="911" y="463"/>
                  </a:lnTo>
                  <a:cubicBezTo>
                    <a:pt x="911" y="205"/>
                    <a:pt x="707" y="1"/>
                    <a:pt x="449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29"/>
            <p:cNvSpPr/>
            <p:nvPr/>
          </p:nvSpPr>
          <p:spPr>
            <a:xfrm>
              <a:off x="430666" y="803428"/>
              <a:ext cx="25821" cy="89694"/>
            </a:xfrm>
            <a:custGeom>
              <a:rect b="b" l="l" r="r" t="t"/>
              <a:pathLst>
                <a:path extrusionOk="0" h="3168" w="912">
                  <a:moveTo>
                    <a:pt x="449" y="0"/>
                  </a:moveTo>
                  <a:cubicBezTo>
                    <a:pt x="204" y="0"/>
                    <a:pt x="1" y="204"/>
                    <a:pt x="1" y="449"/>
                  </a:cubicBezTo>
                  <a:lnTo>
                    <a:pt x="1" y="2719"/>
                  </a:lnTo>
                  <a:cubicBezTo>
                    <a:pt x="1" y="2964"/>
                    <a:pt x="204" y="3167"/>
                    <a:pt x="449" y="3167"/>
                  </a:cubicBezTo>
                  <a:cubicBezTo>
                    <a:pt x="707" y="3167"/>
                    <a:pt x="911" y="2964"/>
                    <a:pt x="911" y="2719"/>
                  </a:cubicBezTo>
                  <a:lnTo>
                    <a:pt x="911" y="449"/>
                  </a:lnTo>
                  <a:cubicBezTo>
                    <a:pt x="911" y="204"/>
                    <a:pt x="707" y="0"/>
                    <a:pt x="449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29"/>
            <p:cNvSpPr/>
            <p:nvPr/>
          </p:nvSpPr>
          <p:spPr>
            <a:xfrm>
              <a:off x="430666" y="1060083"/>
              <a:ext cx="25821" cy="89694"/>
            </a:xfrm>
            <a:custGeom>
              <a:rect b="b" l="l" r="r" t="t"/>
              <a:pathLst>
                <a:path extrusionOk="0" h="3168" w="912">
                  <a:moveTo>
                    <a:pt x="449" y="0"/>
                  </a:moveTo>
                  <a:cubicBezTo>
                    <a:pt x="204" y="0"/>
                    <a:pt x="1" y="204"/>
                    <a:pt x="1" y="449"/>
                  </a:cubicBezTo>
                  <a:lnTo>
                    <a:pt x="1" y="2719"/>
                  </a:lnTo>
                  <a:cubicBezTo>
                    <a:pt x="1" y="2964"/>
                    <a:pt x="204" y="3167"/>
                    <a:pt x="449" y="3167"/>
                  </a:cubicBezTo>
                  <a:cubicBezTo>
                    <a:pt x="707" y="3167"/>
                    <a:pt x="911" y="2964"/>
                    <a:pt x="911" y="2719"/>
                  </a:cubicBezTo>
                  <a:lnTo>
                    <a:pt x="911" y="449"/>
                  </a:lnTo>
                  <a:cubicBezTo>
                    <a:pt x="911" y="204"/>
                    <a:pt x="707" y="0"/>
                    <a:pt x="449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29"/>
            <p:cNvSpPr/>
            <p:nvPr/>
          </p:nvSpPr>
          <p:spPr>
            <a:xfrm>
              <a:off x="430666" y="931557"/>
              <a:ext cx="25821" cy="90090"/>
            </a:xfrm>
            <a:custGeom>
              <a:rect b="b" l="l" r="r" t="t"/>
              <a:pathLst>
                <a:path extrusionOk="0" h="3182" w="912">
                  <a:moveTo>
                    <a:pt x="449" y="1"/>
                  </a:moveTo>
                  <a:cubicBezTo>
                    <a:pt x="204" y="1"/>
                    <a:pt x="1" y="205"/>
                    <a:pt x="1" y="463"/>
                  </a:cubicBezTo>
                  <a:lnTo>
                    <a:pt x="1" y="2719"/>
                  </a:lnTo>
                  <a:cubicBezTo>
                    <a:pt x="1" y="2977"/>
                    <a:pt x="204" y="3181"/>
                    <a:pt x="449" y="3181"/>
                  </a:cubicBezTo>
                  <a:cubicBezTo>
                    <a:pt x="707" y="3181"/>
                    <a:pt x="911" y="2977"/>
                    <a:pt x="911" y="2719"/>
                  </a:cubicBezTo>
                  <a:lnTo>
                    <a:pt x="911" y="463"/>
                  </a:lnTo>
                  <a:cubicBezTo>
                    <a:pt x="911" y="205"/>
                    <a:pt x="707" y="1"/>
                    <a:pt x="449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29"/>
            <p:cNvSpPr/>
            <p:nvPr/>
          </p:nvSpPr>
          <p:spPr>
            <a:xfrm>
              <a:off x="430666" y="1188212"/>
              <a:ext cx="25821" cy="89694"/>
            </a:xfrm>
            <a:custGeom>
              <a:rect b="b" l="l" r="r" t="t"/>
              <a:pathLst>
                <a:path extrusionOk="0" h="3168" w="912">
                  <a:moveTo>
                    <a:pt x="449" y="1"/>
                  </a:moveTo>
                  <a:cubicBezTo>
                    <a:pt x="204" y="1"/>
                    <a:pt x="1" y="205"/>
                    <a:pt x="1" y="449"/>
                  </a:cubicBezTo>
                  <a:lnTo>
                    <a:pt x="1" y="2719"/>
                  </a:lnTo>
                  <a:cubicBezTo>
                    <a:pt x="1" y="2964"/>
                    <a:pt x="204" y="3168"/>
                    <a:pt x="449" y="3168"/>
                  </a:cubicBezTo>
                  <a:cubicBezTo>
                    <a:pt x="707" y="3168"/>
                    <a:pt x="911" y="2964"/>
                    <a:pt x="911" y="2719"/>
                  </a:cubicBezTo>
                  <a:lnTo>
                    <a:pt x="911" y="449"/>
                  </a:lnTo>
                  <a:cubicBezTo>
                    <a:pt x="911" y="205"/>
                    <a:pt x="707" y="1"/>
                    <a:pt x="449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29"/>
            <p:cNvSpPr/>
            <p:nvPr/>
          </p:nvSpPr>
          <p:spPr>
            <a:xfrm>
              <a:off x="430666" y="290514"/>
              <a:ext cx="25821" cy="89694"/>
            </a:xfrm>
            <a:custGeom>
              <a:rect b="b" l="l" r="r" t="t"/>
              <a:pathLst>
                <a:path extrusionOk="0" h="3168" w="912">
                  <a:moveTo>
                    <a:pt x="449" y="0"/>
                  </a:moveTo>
                  <a:cubicBezTo>
                    <a:pt x="204" y="0"/>
                    <a:pt x="1" y="204"/>
                    <a:pt x="1" y="449"/>
                  </a:cubicBezTo>
                  <a:lnTo>
                    <a:pt x="1" y="2719"/>
                  </a:lnTo>
                  <a:cubicBezTo>
                    <a:pt x="1" y="2963"/>
                    <a:pt x="204" y="3167"/>
                    <a:pt x="449" y="3167"/>
                  </a:cubicBezTo>
                  <a:cubicBezTo>
                    <a:pt x="707" y="3167"/>
                    <a:pt x="911" y="2963"/>
                    <a:pt x="911" y="2719"/>
                  </a:cubicBezTo>
                  <a:lnTo>
                    <a:pt x="911" y="449"/>
                  </a:lnTo>
                  <a:cubicBezTo>
                    <a:pt x="911" y="204"/>
                    <a:pt x="707" y="0"/>
                    <a:pt x="449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29"/>
            <p:cNvSpPr/>
            <p:nvPr/>
          </p:nvSpPr>
          <p:spPr>
            <a:xfrm>
              <a:off x="430666" y="418643"/>
              <a:ext cx="25821" cy="89694"/>
            </a:xfrm>
            <a:custGeom>
              <a:rect b="b" l="l" r="r" t="t"/>
              <a:pathLst>
                <a:path extrusionOk="0" h="3168" w="912">
                  <a:moveTo>
                    <a:pt x="449" y="0"/>
                  </a:moveTo>
                  <a:cubicBezTo>
                    <a:pt x="204" y="0"/>
                    <a:pt x="1" y="204"/>
                    <a:pt x="1" y="449"/>
                  </a:cubicBezTo>
                  <a:lnTo>
                    <a:pt x="1" y="2719"/>
                  </a:lnTo>
                  <a:cubicBezTo>
                    <a:pt x="1" y="2963"/>
                    <a:pt x="204" y="3167"/>
                    <a:pt x="449" y="3167"/>
                  </a:cubicBezTo>
                  <a:cubicBezTo>
                    <a:pt x="707" y="3167"/>
                    <a:pt x="911" y="2963"/>
                    <a:pt x="911" y="2719"/>
                  </a:cubicBezTo>
                  <a:lnTo>
                    <a:pt x="911" y="449"/>
                  </a:lnTo>
                  <a:cubicBezTo>
                    <a:pt x="911" y="204"/>
                    <a:pt x="707" y="0"/>
                    <a:pt x="449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29"/>
            <p:cNvSpPr/>
            <p:nvPr/>
          </p:nvSpPr>
          <p:spPr>
            <a:xfrm>
              <a:off x="430666" y="546773"/>
              <a:ext cx="25821" cy="90090"/>
            </a:xfrm>
            <a:custGeom>
              <a:rect b="b" l="l" r="r" t="t"/>
              <a:pathLst>
                <a:path extrusionOk="0" h="3182" w="912">
                  <a:moveTo>
                    <a:pt x="449" y="1"/>
                  </a:moveTo>
                  <a:cubicBezTo>
                    <a:pt x="204" y="1"/>
                    <a:pt x="1" y="204"/>
                    <a:pt x="1" y="463"/>
                  </a:cubicBezTo>
                  <a:lnTo>
                    <a:pt x="1" y="2719"/>
                  </a:lnTo>
                  <a:cubicBezTo>
                    <a:pt x="1" y="2977"/>
                    <a:pt x="204" y="3181"/>
                    <a:pt x="449" y="3181"/>
                  </a:cubicBezTo>
                  <a:cubicBezTo>
                    <a:pt x="707" y="3181"/>
                    <a:pt x="911" y="2977"/>
                    <a:pt x="911" y="2719"/>
                  </a:cubicBezTo>
                  <a:lnTo>
                    <a:pt x="911" y="463"/>
                  </a:lnTo>
                  <a:cubicBezTo>
                    <a:pt x="911" y="204"/>
                    <a:pt x="707" y="1"/>
                    <a:pt x="449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29"/>
            <p:cNvSpPr/>
            <p:nvPr/>
          </p:nvSpPr>
          <p:spPr>
            <a:xfrm>
              <a:off x="430666" y="675298"/>
              <a:ext cx="25821" cy="89694"/>
            </a:xfrm>
            <a:custGeom>
              <a:rect b="b" l="l" r="r" t="t"/>
              <a:pathLst>
                <a:path extrusionOk="0" h="3168" w="912">
                  <a:moveTo>
                    <a:pt x="449" y="0"/>
                  </a:moveTo>
                  <a:cubicBezTo>
                    <a:pt x="204" y="0"/>
                    <a:pt x="1" y="204"/>
                    <a:pt x="1" y="449"/>
                  </a:cubicBezTo>
                  <a:lnTo>
                    <a:pt x="1" y="2719"/>
                  </a:lnTo>
                  <a:cubicBezTo>
                    <a:pt x="1" y="2963"/>
                    <a:pt x="204" y="3167"/>
                    <a:pt x="449" y="3167"/>
                  </a:cubicBezTo>
                  <a:cubicBezTo>
                    <a:pt x="707" y="3167"/>
                    <a:pt x="911" y="2963"/>
                    <a:pt x="911" y="2719"/>
                  </a:cubicBezTo>
                  <a:lnTo>
                    <a:pt x="911" y="449"/>
                  </a:lnTo>
                  <a:cubicBezTo>
                    <a:pt x="911" y="204"/>
                    <a:pt x="707" y="0"/>
                    <a:pt x="449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29"/>
            <p:cNvSpPr/>
            <p:nvPr/>
          </p:nvSpPr>
          <p:spPr>
            <a:xfrm>
              <a:off x="2664385" y="3790180"/>
              <a:ext cx="90090" cy="25793"/>
            </a:xfrm>
            <a:custGeom>
              <a:rect b="b" l="l" r="r" t="t"/>
              <a:pathLst>
                <a:path extrusionOk="0" h="911" w="3182">
                  <a:moveTo>
                    <a:pt x="463" y="0"/>
                  </a:moveTo>
                  <a:cubicBezTo>
                    <a:pt x="205" y="0"/>
                    <a:pt x="1" y="204"/>
                    <a:pt x="1" y="449"/>
                  </a:cubicBezTo>
                  <a:cubicBezTo>
                    <a:pt x="1" y="707"/>
                    <a:pt x="205" y="911"/>
                    <a:pt x="463" y="911"/>
                  </a:cubicBezTo>
                  <a:lnTo>
                    <a:pt x="2719" y="911"/>
                  </a:lnTo>
                  <a:cubicBezTo>
                    <a:pt x="2977" y="911"/>
                    <a:pt x="3181" y="707"/>
                    <a:pt x="3181" y="449"/>
                  </a:cubicBezTo>
                  <a:cubicBezTo>
                    <a:pt x="3181" y="204"/>
                    <a:pt x="2977" y="0"/>
                    <a:pt x="2719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29"/>
            <p:cNvSpPr/>
            <p:nvPr/>
          </p:nvSpPr>
          <p:spPr>
            <a:xfrm>
              <a:off x="2844094" y="3264159"/>
              <a:ext cx="25425" cy="89694"/>
            </a:xfrm>
            <a:custGeom>
              <a:rect b="b" l="l" r="r" t="t"/>
              <a:pathLst>
                <a:path extrusionOk="0" h="3168" w="898">
                  <a:moveTo>
                    <a:pt x="449" y="1"/>
                  </a:moveTo>
                  <a:cubicBezTo>
                    <a:pt x="204" y="1"/>
                    <a:pt x="0" y="204"/>
                    <a:pt x="0" y="449"/>
                  </a:cubicBezTo>
                  <a:lnTo>
                    <a:pt x="0" y="2719"/>
                  </a:lnTo>
                  <a:cubicBezTo>
                    <a:pt x="0" y="2964"/>
                    <a:pt x="204" y="3168"/>
                    <a:pt x="449" y="3168"/>
                  </a:cubicBezTo>
                  <a:cubicBezTo>
                    <a:pt x="693" y="3168"/>
                    <a:pt x="897" y="2964"/>
                    <a:pt x="897" y="2719"/>
                  </a:cubicBezTo>
                  <a:lnTo>
                    <a:pt x="897" y="449"/>
                  </a:lnTo>
                  <a:cubicBezTo>
                    <a:pt x="897" y="204"/>
                    <a:pt x="693" y="1"/>
                    <a:pt x="449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29"/>
            <p:cNvSpPr/>
            <p:nvPr/>
          </p:nvSpPr>
          <p:spPr>
            <a:xfrm>
              <a:off x="2844094" y="3136029"/>
              <a:ext cx="25425" cy="89694"/>
            </a:xfrm>
            <a:custGeom>
              <a:rect b="b" l="l" r="r" t="t"/>
              <a:pathLst>
                <a:path extrusionOk="0" h="3168" w="898">
                  <a:moveTo>
                    <a:pt x="449" y="0"/>
                  </a:moveTo>
                  <a:cubicBezTo>
                    <a:pt x="204" y="0"/>
                    <a:pt x="0" y="191"/>
                    <a:pt x="0" y="449"/>
                  </a:cubicBezTo>
                  <a:lnTo>
                    <a:pt x="0" y="2719"/>
                  </a:lnTo>
                  <a:cubicBezTo>
                    <a:pt x="0" y="2963"/>
                    <a:pt x="204" y="3167"/>
                    <a:pt x="449" y="3167"/>
                  </a:cubicBezTo>
                  <a:cubicBezTo>
                    <a:pt x="693" y="3167"/>
                    <a:pt x="897" y="2963"/>
                    <a:pt x="897" y="2719"/>
                  </a:cubicBezTo>
                  <a:lnTo>
                    <a:pt x="897" y="449"/>
                  </a:lnTo>
                  <a:cubicBezTo>
                    <a:pt x="897" y="191"/>
                    <a:pt x="693" y="0"/>
                    <a:pt x="449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29"/>
            <p:cNvSpPr/>
            <p:nvPr/>
          </p:nvSpPr>
          <p:spPr>
            <a:xfrm>
              <a:off x="2844094" y="3007504"/>
              <a:ext cx="25425" cy="90090"/>
            </a:xfrm>
            <a:custGeom>
              <a:rect b="b" l="l" r="r" t="t"/>
              <a:pathLst>
                <a:path extrusionOk="0" h="3182" w="898">
                  <a:moveTo>
                    <a:pt x="449" y="1"/>
                  </a:moveTo>
                  <a:cubicBezTo>
                    <a:pt x="204" y="1"/>
                    <a:pt x="0" y="204"/>
                    <a:pt x="0" y="463"/>
                  </a:cubicBezTo>
                  <a:lnTo>
                    <a:pt x="0" y="2719"/>
                  </a:lnTo>
                  <a:cubicBezTo>
                    <a:pt x="0" y="2977"/>
                    <a:pt x="204" y="3181"/>
                    <a:pt x="449" y="3181"/>
                  </a:cubicBezTo>
                  <a:cubicBezTo>
                    <a:pt x="693" y="3181"/>
                    <a:pt x="897" y="2977"/>
                    <a:pt x="897" y="2719"/>
                  </a:cubicBezTo>
                  <a:lnTo>
                    <a:pt x="897" y="463"/>
                  </a:lnTo>
                  <a:cubicBezTo>
                    <a:pt x="897" y="204"/>
                    <a:pt x="693" y="1"/>
                    <a:pt x="449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29"/>
            <p:cNvSpPr/>
            <p:nvPr/>
          </p:nvSpPr>
          <p:spPr>
            <a:xfrm>
              <a:off x="2844094" y="2879374"/>
              <a:ext cx="25425" cy="89694"/>
            </a:xfrm>
            <a:custGeom>
              <a:rect b="b" l="l" r="r" t="t"/>
              <a:pathLst>
                <a:path extrusionOk="0" h="3168" w="898">
                  <a:moveTo>
                    <a:pt x="449" y="0"/>
                  </a:moveTo>
                  <a:cubicBezTo>
                    <a:pt x="204" y="0"/>
                    <a:pt x="0" y="204"/>
                    <a:pt x="0" y="449"/>
                  </a:cubicBezTo>
                  <a:lnTo>
                    <a:pt x="0" y="2719"/>
                  </a:lnTo>
                  <a:cubicBezTo>
                    <a:pt x="0" y="2963"/>
                    <a:pt x="204" y="3167"/>
                    <a:pt x="449" y="3167"/>
                  </a:cubicBezTo>
                  <a:cubicBezTo>
                    <a:pt x="693" y="3167"/>
                    <a:pt x="897" y="2963"/>
                    <a:pt x="897" y="2719"/>
                  </a:cubicBezTo>
                  <a:lnTo>
                    <a:pt x="897" y="449"/>
                  </a:lnTo>
                  <a:cubicBezTo>
                    <a:pt x="897" y="204"/>
                    <a:pt x="693" y="0"/>
                    <a:pt x="449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29"/>
            <p:cNvSpPr/>
            <p:nvPr/>
          </p:nvSpPr>
          <p:spPr>
            <a:xfrm>
              <a:off x="2844094" y="3392288"/>
              <a:ext cx="25425" cy="90090"/>
            </a:xfrm>
            <a:custGeom>
              <a:rect b="b" l="l" r="r" t="t"/>
              <a:pathLst>
                <a:path extrusionOk="0" h="3182" w="898">
                  <a:moveTo>
                    <a:pt x="449" y="1"/>
                  </a:moveTo>
                  <a:cubicBezTo>
                    <a:pt x="204" y="1"/>
                    <a:pt x="0" y="205"/>
                    <a:pt x="0" y="463"/>
                  </a:cubicBezTo>
                  <a:lnTo>
                    <a:pt x="0" y="2719"/>
                  </a:lnTo>
                  <a:cubicBezTo>
                    <a:pt x="0" y="2977"/>
                    <a:pt x="204" y="3181"/>
                    <a:pt x="449" y="3181"/>
                  </a:cubicBezTo>
                  <a:cubicBezTo>
                    <a:pt x="693" y="3181"/>
                    <a:pt x="897" y="2977"/>
                    <a:pt x="897" y="2719"/>
                  </a:cubicBezTo>
                  <a:lnTo>
                    <a:pt x="897" y="463"/>
                  </a:lnTo>
                  <a:cubicBezTo>
                    <a:pt x="897" y="205"/>
                    <a:pt x="693" y="1"/>
                    <a:pt x="449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29"/>
            <p:cNvSpPr/>
            <p:nvPr/>
          </p:nvSpPr>
          <p:spPr>
            <a:xfrm>
              <a:off x="2844094" y="3520814"/>
              <a:ext cx="25425" cy="89694"/>
            </a:xfrm>
            <a:custGeom>
              <a:rect b="b" l="l" r="r" t="t"/>
              <a:pathLst>
                <a:path extrusionOk="0" h="3168" w="898">
                  <a:moveTo>
                    <a:pt x="449" y="1"/>
                  </a:moveTo>
                  <a:cubicBezTo>
                    <a:pt x="204" y="1"/>
                    <a:pt x="0" y="191"/>
                    <a:pt x="0" y="449"/>
                  </a:cubicBezTo>
                  <a:lnTo>
                    <a:pt x="0" y="2719"/>
                  </a:lnTo>
                  <a:cubicBezTo>
                    <a:pt x="0" y="2964"/>
                    <a:pt x="204" y="3168"/>
                    <a:pt x="449" y="3168"/>
                  </a:cubicBezTo>
                  <a:cubicBezTo>
                    <a:pt x="693" y="3168"/>
                    <a:pt x="897" y="2964"/>
                    <a:pt x="897" y="2719"/>
                  </a:cubicBezTo>
                  <a:lnTo>
                    <a:pt x="897" y="449"/>
                  </a:lnTo>
                  <a:cubicBezTo>
                    <a:pt x="897" y="191"/>
                    <a:pt x="693" y="1"/>
                    <a:pt x="449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29"/>
            <p:cNvSpPr/>
            <p:nvPr/>
          </p:nvSpPr>
          <p:spPr>
            <a:xfrm>
              <a:off x="2844094" y="3648944"/>
              <a:ext cx="25425" cy="89694"/>
            </a:xfrm>
            <a:custGeom>
              <a:rect b="b" l="l" r="r" t="t"/>
              <a:pathLst>
                <a:path extrusionOk="0" h="3168" w="898">
                  <a:moveTo>
                    <a:pt x="449" y="1"/>
                  </a:moveTo>
                  <a:cubicBezTo>
                    <a:pt x="204" y="1"/>
                    <a:pt x="0" y="205"/>
                    <a:pt x="0" y="449"/>
                  </a:cubicBezTo>
                  <a:lnTo>
                    <a:pt x="0" y="2719"/>
                  </a:lnTo>
                  <a:cubicBezTo>
                    <a:pt x="0" y="2964"/>
                    <a:pt x="204" y="3168"/>
                    <a:pt x="449" y="3168"/>
                  </a:cubicBezTo>
                  <a:cubicBezTo>
                    <a:pt x="693" y="3168"/>
                    <a:pt x="897" y="2964"/>
                    <a:pt x="897" y="2719"/>
                  </a:cubicBezTo>
                  <a:lnTo>
                    <a:pt x="897" y="449"/>
                  </a:lnTo>
                  <a:cubicBezTo>
                    <a:pt x="897" y="205"/>
                    <a:pt x="693" y="1"/>
                    <a:pt x="449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29"/>
            <p:cNvSpPr/>
            <p:nvPr/>
          </p:nvSpPr>
          <p:spPr>
            <a:xfrm>
              <a:off x="2844094" y="2751245"/>
              <a:ext cx="25425" cy="89694"/>
            </a:xfrm>
            <a:custGeom>
              <a:rect b="b" l="l" r="r" t="t"/>
              <a:pathLst>
                <a:path extrusionOk="0" h="3168" w="898">
                  <a:moveTo>
                    <a:pt x="449" y="0"/>
                  </a:moveTo>
                  <a:cubicBezTo>
                    <a:pt x="204" y="0"/>
                    <a:pt x="0" y="190"/>
                    <a:pt x="0" y="449"/>
                  </a:cubicBezTo>
                  <a:lnTo>
                    <a:pt x="0" y="2719"/>
                  </a:lnTo>
                  <a:cubicBezTo>
                    <a:pt x="0" y="2963"/>
                    <a:pt x="204" y="3167"/>
                    <a:pt x="449" y="3167"/>
                  </a:cubicBezTo>
                  <a:cubicBezTo>
                    <a:pt x="693" y="3167"/>
                    <a:pt x="897" y="2963"/>
                    <a:pt x="897" y="2719"/>
                  </a:cubicBezTo>
                  <a:lnTo>
                    <a:pt x="897" y="449"/>
                  </a:lnTo>
                  <a:cubicBezTo>
                    <a:pt x="897" y="190"/>
                    <a:pt x="693" y="0"/>
                    <a:pt x="449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29"/>
            <p:cNvSpPr/>
            <p:nvPr/>
          </p:nvSpPr>
          <p:spPr>
            <a:xfrm>
              <a:off x="2844094" y="2109776"/>
              <a:ext cx="25425" cy="89694"/>
            </a:xfrm>
            <a:custGeom>
              <a:rect b="b" l="l" r="r" t="t"/>
              <a:pathLst>
                <a:path extrusionOk="0" h="3168" w="898">
                  <a:moveTo>
                    <a:pt x="449" y="1"/>
                  </a:moveTo>
                  <a:cubicBezTo>
                    <a:pt x="204" y="1"/>
                    <a:pt x="0" y="205"/>
                    <a:pt x="0" y="450"/>
                  </a:cubicBezTo>
                  <a:lnTo>
                    <a:pt x="0" y="2719"/>
                  </a:lnTo>
                  <a:cubicBezTo>
                    <a:pt x="0" y="2964"/>
                    <a:pt x="204" y="3168"/>
                    <a:pt x="449" y="3168"/>
                  </a:cubicBezTo>
                  <a:cubicBezTo>
                    <a:pt x="693" y="3168"/>
                    <a:pt x="897" y="2964"/>
                    <a:pt x="897" y="2719"/>
                  </a:cubicBezTo>
                  <a:lnTo>
                    <a:pt x="897" y="450"/>
                  </a:lnTo>
                  <a:cubicBezTo>
                    <a:pt x="897" y="205"/>
                    <a:pt x="693" y="1"/>
                    <a:pt x="449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29"/>
            <p:cNvSpPr/>
            <p:nvPr/>
          </p:nvSpPr>
          <p:spPr>
            <a:xfrm>
              <a:off x="2844094" y="1981647"/>
              <a:ext cx="25425" cy="89694"/>
            </a:xfrm>
            <a:custGeom>
              <a:rect b="b" l="l" r="r" t="t"/>
              <a:pathLst>
                <a:path extrusionOk="0" h="3168" w="898">
                  <a:moveTo>
                    <a:pt x="449" y="1"/>
                  </a:moveTo>
                  <a:cubicBezTo>
                    <a:pt x="204" y="1"/>
                    <a:pt x="0" y="191"/>
                    <a:pt x="0" y="449"/>
                  </a:cubicBezTo>
                  <a:lnTo>
                    <a:pt x="0" y="2719"/>
                  </a:lnTo>
                  <a:cubicBezTo>
                    <a:pt x="0" y="2964"/>
                    <a:pt x="204" y="3168"/>
                    <a:pt x="449" y="3168"/>
                  </a:cubicBezTo>
                  <a:cubicBezTo>
                    <a:pt x="693" y="3168"/>
                    <a:pt x="897" y="2964"/>
                    <a:pt x="897" y="2719"/>
                  </a:cubicBezTo>
                  <a:lnTo>
                    <a:pt x="897" y="449"/>
                  </a:lnTo>
                  <a:cubicBezTo>
                    <a:pt x="897" y="191"/>
                    <a:pt x="693" y="1"/>
                    <a:pt x="449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29"/>
            <p:cNvSpPr/>
            <p:nvPr/>
          </p:nvSpPr>
          <p:spPr>
            <a:xfrm>
              <a:off x="2844094" y="1853121"/>
              <a:ext cx="25425" cy="90090"/>
            </a:xfrm>
            <a:custGeom>
              <a:rect b="b" l="l" r="r" t="t"/>
              <a:pathLst>
                <a:path extrusionOk="0" h="3182" w="898">
                  <a:moveTo>
                    <a:pt x="449" y="1"/>
                  </a:moveTo>
                  <a:cubicBezTo>
                    <a:pt x="204" y="1"/>
                    <a:pt x="0" y="205"/>
                    <a:pt x="0" y="463"/>
                  </a:cubicBezTo>
                  <a:lnTo>
                    <a:pt x="0" y="2719"/>
                  </a:lnTo>
                  <a:cubicBezTo>
                    <a:pt x="0" y="2978"/>
                    <a:pt x="204" y="3182"/>
                    <a:pt x="449" y="3182"/>
                  </a:cubicBezTo>
                  <a:cubicBezTo>
                    <a:pt x="693" y="3182"/>
                    <a:pt x="897" y="2978"/>
                    <a:pt x="897" y="2719"/>
                  </a:cubicBezTo>
                  <a:lnTo>
                    <a:pt x="897" y="463"/>
                  </a:lnTo>
                  <a:cubicBezTo>
                    <a:pt x="897" y="205"/>
                    <a:pt x="693" y="1"/>
                    <a:pt x="449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29"/>
            <p:cNvSpPr/>
            <p:nvPr/>
          </p:nvSpPr>
          <p:spPr>
            <a:xfrm>
              <a:off x="2844094" y="1724992"/>
              <a:ext cx="25425" cy="89694"/>
            </a:xfrm>
            <a:custGeom>
              <a:rect b="b" l="l" r="r" t="t"/>
              <a:pathLst>
                <a:path extrusionOk="0" h="3168" w="898">
                  <a:moveTo>
                    <a:pt x="449" y="1"/>
                  </a:moveTo>
                  <a:cubicBezTo>
                    <a:pt x="204" y="1"/>
                    <a:pt x="0" y="205"/>
                    <a:pt x="0" y="449"/>
                  </a:cubicBezTo>
                  <a:lnTo>
                    <a:pt x="0" y="2719"/>
                  </a:lnTo>
                  <a:cubicBezTo>
                    <a:pt x="0" y="2964"/>
                    <a:pt x="204" y="3168"/>
                    <a:pt x="449" y="3168"/>
                  </a:cubicBezTo>
                  <a:cubicBezTo>
                    <a:pt x="693" y="3168"/>
                    <a:pt x="897" y="2964"/>
                    <a:pt x="897" y="2719"/>
                  </a:cubicBezTo>
                  <a:lnTo>
                    <a:pt x="897" y="449"/>
                  </a:lnTo>
                  <a:cubicBezTo>
                    <a:pt x="897" y="205"/>
                    <a:pt x="693" y="1"/>
                    <a:pt x="449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29"/>
            <p:cNvSpPr/>
            <p:nvPr/>
          </p:nvSpPr>
          <p:spPr>
            <a:xfrm>
              <a:off x="2844094" y="1596862"/>
              <a:ext cx="25425" cy="89694"/>
            </a:xfrm>
            <a:custGeom>
              <a:rect b="b" l="l" r="r" t="t"/>
              <a:pathLst>
                <a:path extrusionOk="0" h="3168" w="898">
                  <a:moveTo>
                    <a:pt x="449" y="1"/>
                  </a:moveTo>
                  <a:cubicBezTo>
                    <a:pt x="204" y="1"/>
                    <a:pt x="0" y="191"/>
                    <a:pt x="0" y="449"/>
                  </a:cubicBezTo>
                  <a:lnTo>
                    <a:pt x="0" y="2719"/>
                  </a:lnTo>
                  <a:cubicBezTo>
                    <a:pt x="0" y="2964"/>
                    <a:pt x="204" y="3168"/>
                    <a:pt x="449" y="3168"/>
                  </a:cubicBezTo>
                  <a:cubicBezTo>
                    <a:pt x="693" y="3168"/>
                    <a:pt x="897" y="2964"/>
                    <a:pt x="897" y="2719"/>
                  </a:cubicBezTo>
                  <a:lnTo>
                    <a:pt x="897" y="449"/>
                  </a:lnTo>
                  <a:cubicBezTo>
                    <a:pt x="897" y="191"/>
                    <a:pt x="693" y="1"/>
                    <a:pt x="449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29"/>
            <p:cNvSpPr/>
            <p:nvPr/>
          </p:nvSpPr>
          <p:spPr>
            <a:xfrm>
              <a:off x="2844094" y="2366432"/>
              <a:ext cx="25425" cy="89694"/>
            </a:xfrm>
            <a:custGeom>
              <a:rect b="b" l="l" r="r" t="t"/>
              <a:pathLst>
                <a:path extrusionOk="0" h="3168" w="898">
                  <a:moveTo>
                    <a:pt x="449" y="1"/>
                  </a:moveTo>
                  <a:cubicBezTo>
                    <a:pt x="204" y="1"/>
                    <a:pt x="0" y="191"/>
                    <a:pt x="0" y="450"/>
                  </a:cubicBezTo>
                  <a:lnTo>
                    <a:pt x="0" y="2719"/>
                  </a:lnTo>
                  <a:cubicBezTo>
                    <a:pt x="0" y="2964"/>
                    <a:pt x="204" y="3168"/>
                    <a:pt x="449" y="3168"/>
                  </a:cubicBezTo>
                  <a:cubicBezTo>
                    <a:pt x="693" y="3168"/>
                    <a:pt x="897" y="2964"/>
                    <a:pt x="897" y="2719"/>
                  </a:cubicBezTo>
                  <a:lnTo>
                    <a:pt x="897" y="450"/>
                  </a:lnTo>
                  <a:cubicBezTo>
                    <a:pt x="897" y="191"/>
                    <a:pt x="693" y="1"/>
                    <a:pt x="449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29"/>
            <p:cNvSpPr/>
            <p:nvPr/>
          </p:nvSpPr>
          <p:spPr>
            <a:xfrm>
              <a:off x="2844094" y="2494589"/>
              <a:ext cx="25425" cy="89694"/>
            </a:xfrm>
            <a:custGeom>
              <a:rect b="b" l="l" r="r" t="t"/>
              <a:pathLst>
                <a:path extrusionOk="0" h="3168" w="898">
                  <a:moveTo>
                    <a:pt x="449" y="0"/>
                  </a:moveTo>
                  <a:cubicBezTo>
                    <a:pt x="204" y="0"/>
                    <a:pt x="0" y="204"/>
                    <a:pt x="0" y="449"/>
                  </a:cubicBezTo>
                  <a:lnTo>
                    <a:pt x="0" y="2719"/>
                  </a:lnTo>
                  <a:cubicBezTo>
                    <a:pt x="0" y="2963"/>
                    <a:pt x="204" y="3167"/>
                    <a:pt x="449" y="3167"/>
                  </a:cubicBezTo>
                  <a:cubicBezTo>
                    <a:pt x="693" y="3167"/>
                    <a:pt x="897" y="2963"/>
                    <a:pt x="897" y="2719"/>
                  </a:cubicBezTo>
                  <a:lnTo>
                    <a:pt x="897" y="449"/>
                  </a:lnTo>
                  <a:cubicBezTo>
                    <a:pt x="897" y="204"/>
                    <a:pt x="693" y="0"/>
                    <a:pt x="449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29"/>
            <p:cNvSpPr/>
            <p:nvPr/>
          </p:nvSpPr>
          <p:spPr>
            <a:xfrm>
              <a:off x="2844094" y="2237934"/>
              <a:ext cx="25425" cy="90062"/>
            </a:xfrm>
            <a:custGeom>
              <a:rect b="b" l="l" r="r" t="t"/>
              <a:pathLst>
                <a:path extrusionOk="0" h="3181" w="898">
                  <a:moveTo>
                    <a:pt x="449" y="0"/>
                  </a:moveTo>
                  <a:cubicBezTo>
                    <a:pt x="204" y="0"/>
                    <a:pt x="0" y="204"/>
                    <a:pt x="0" y="462"/>
                  </a:cubicBezTo>
                  <a:lnTo>
                    <a:pt x="0" y="2719"/>
                  </a:lnTo>
                  <a:cubicBezTo>
                    <a:pt x="0" y="2977"/>
                    <a:pt x="204" y="3181"/>
                    <a:pt x="449" y="3181"/>
                  </a:cubicBezTo>
                  <a:cubicBezTo>
                    <a:pt x="693" y="3181"/>
                    <a:pt x="897" y="2977"/>
                    <a:pt x="897" y="2719"/>
                  </a:cubicBezTo>
                  <a:lnTo>
                    <a:pt x="897" y="462"/>
                  </a:lnTo>
                  <a:cubicBezTo>
                    <a:pt x="897" y="204"/>
                    <a:pt x="693" y="0"/>
                    <a:pt x="449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29"/>
            <p:cNvSpPr/>
            <p:nvPr/>
          </p:nvSpPr>
          <p:spPr>
            <a:xfrm>
              <a:off x="2844094" y="2622719"/>
              <a:ext cx="25425" cy="90062"/>
            </a:xfrm>
            <a:custGeom>
              <a:rect b="b" l="l" r="r" t="t"/>
              <a:pathLst>
                <a:path extrusionOk="0" h="3181" w="898">
                  <a:moveTo>
                    <a:pt x="449" y="0"/>
                  </a:moveTo>
                  <a:cubicBezTo>
                    <a:pt x="204" y="0"/>
                    <a:pt x="0" y="204"/>
                    <a:pt x="0" y="463"/>
                  </a:cubicBezTo>
                  <a:lnTo>
                    <a:pt x="0" y="2719"/>
                  </a:lnTo>
                  <a:cubicBezTo>
                    <a:pt x="0" y="2977"/>
                    <a:pt x="204" y="3181"/>
                    <a:pt x="449" y="3181"/>
                  </a:cubicBezTo>
                  <a:cubicBezTo>
                    <a:pt x="693" y="3181"/>
                    <a:pt x="897" y="2977"/>
                    <a:pt x="897" y="2719"/>
                  </a:cubicBezTo>
                  <a:lnTo>
                    <a:pt x="897" y="463"/>
                  </a:lnTo>
                  <a:cubicBezTo>
                    <a:pt x="897" y="204"/>
                    <a:pt x="693" y="0"/>
                    <a:pt x="449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29"/>
            <p:cNvSpPr/>
            <p:nvPr/>
          </p:nvSpPr>
          <p:spPr>
            <a:xfrm>
              <a:off x="2587043" y="1340207"/>
              <a:ext cx="90090" cy="25821"/>
            </a:xfrm>
            <a:custGeom>
              <a:rect b="b" l="l" r="r" t="t"/>
              <a:pathLst>
                <a:path extrusionOk="0" h="912" w="3182">
                  <a:moveTo>
                    <a:pt x="463" y="1"/>
                  </a:moveTo>
                  <a:cubicBezTo>
                    <a:pt x="204" y="1"/>
                    <a:pt x="1" y="204"/>
                    <a:pt x="1" y="463"/>
                  </a:cubicBezTo>
                  <a:cubicBezTo>
                    <a:pt x="1" y="707"/>
                    <a:pt x="204" y="911"/>
                    <a:pt x="463" y="911"/>
                  </a:cubicBezTo>
                  <a:lnTo>
                    <a:pt x="2719" y="911"/>
                  </a:lnTo>
                  <a:cubicBezTo>
                    <a:pt x="2977" y="911"/>
                    <a:pt x="3181" y="707"/>
                    <a:pt x="3181" y="463"/>
                  </a:cubicBezTo>
                  <a:cubicBezTo>
                    <a:pt x="3181" y="204"/>
                    <a:pt x="2977" y="1"/>
                    <a:pt x="2719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29"/>
            <p:cNvSpPr/>
            <p:nvPr/>
          </p:nvSpPr>
          <p:spPr>
            <a:xfrm>
              <a:off x="1766657" y="3790180"/>
              <a:ext cx="89694" cy="25793"/>
            </a:xfrm>
            <a:custGeom>
              <a:rect b="b" l="l" r="r" t="t"/>
              <a:pathLst>
                <a:path extrusionOk="0" h="911" w="3168">
                  <a:moveTo>
                    <a:pt x="449" y="0"/>
                  </a:moveTo>
                  <a:cubicBezTo>
                    <a:pt x="205" y="0"/>
                    <a:pt x="1" y="204"/>
                    <a:pt x="1" y="449"/>
                  </a:cubicBezTo>
                  <a:cubicBezTo>
                    <a:pt x="1" y="707"/>
                    <a:pt x="205" y="911"/>
                    <a:pt x="449" y="911"/>
                  </a:cubicBezTo>
                  <a:lnTo>
                    <a:pt x="2719" y="911"/>
                  </a:lnTo>
                  <a:cubicBezTo>
                    <a:pt x="2978" y="911"/>
                    <a:pt x="3168" y="707"/>
                    <a:pt x="3168" y="449"/>
                  </a:cubicBezTo>
                  <a:cubicBezTo>
                    <a:pt x="3168" y="204"/>
                    <a:pt x="2978" y="0"/>
                    <a:pt x="2719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29"/>
            <p:cNvSpPr/>
            <p:nvPr/>
          </p:nvSpPr>
          <p:spPr>
            <a:xfrm>
              <a:off x="1689315" y="1340207"/>
              <a:ext cx="89694" cy="25821"/>
            </a:xfrm>
            <a:custGeom>
              <a:rect b="b" l="l" r="r" t="t"/>
              <a:pathLst>
                <a:path extrusionOk="0" h="912" w="3168">
                  <a:moveTo>
                    <a:pt x="449" y="1"/>
                  </a:moveTo>
                  <a:cubicBezTo>
                    <a:pt x="205" y="1"/>
                    <a:pt x="1" y="204"/>
                    <a:pt x="1" y="463"/>
                  </a:cubicBezTo>
                  <a:cubicBezTo>
                    <a:pt x="1" y="707"/>
                    <a:pt x="205" y="911"/>
                    <a:pt x="449" y="911"/>
                  </a:cubicBezTo>
                  <a:lnTo>
                    <a:pt x="2719" y="911"/>
                  </a:lnTo>
                  <a:cubicBezTo>
                    <a:pt x="2978" y="911"/>
                    <a:pt x="3168" y="707"/>
                    <a:pt x="3168" y="463"/>
                  </a:cubicBezTo>
                  <a:cubicBezTo>
                    <a:pt x="3168" y="204"/>
                    <a:pt x="2978" y="1"/>
                    <a:pt x="2719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29"/>
            <p:cNvSpPr/>
            <p:nvPr/>
          </p:nvSpPr>
          <p:spPr>
            <a:xfrm>
              <a:off x="1817472" y="1340207"/>
              <a:ext cx="90062" cy="25821"/>
            </a:xfrm>
            <a:custGeom>
              <a:rect b="b" l="l" r="r" t="t"/>
              <a:pathLst>
                <a:path extrusionOk="0" h="912" w="3181">
                  <a:moveTo>
                    <a:pt x="462" y="1"/>
                  </a:moveTo>
                  <a:cubicBezTo>
                    <a:pt x="204" y="1"/>
                    <a:pt x="0" y="204"/>
                    <a:pt x="0" y="463"/>
                  </a:cubicBezTo>
                  <a:cubicBezTo>
                    <a:pt x="0" y="707"/>
                    <a:pt x="204" y="911"/>
                    <a:pt x="462" y="911"/>
                  </a:cubicBezTo>
                  <a:lnTo>
                    <a:pt x="2719" y="911"/>
                  </a:lnTo>
                  <a:cubicBezTo>
                    <a:pt x="2977" y="911"/>
                    <a:pt x="3181" y="707"/>
                    <a:pt x="3181" y="463"/>
                  </a:cubicBezTo>
                  <a:cubicBezTo>
                    <a:pt x="3181" y="204"/>
                    <a:pt x="2977" y="1"/>
                    <a:pt x="2719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29"/>
            <p:cNvSpPr/>
            <p:nvPr/>
          </p:nvSpPr>
          <p:spPr>
            <a:xfrm>
              <a:off x="1894814" y="3790180"/>
              <a:ext cx="90062" cy="25793"/>
            </a:xfrm>
            <a:custGeom>
              <a:rect b="b" l="l" r="r" t="t"/>
              <a:pathLst>
                <a:path extrusionOk="0" h="911" w="3181">
                  <a:moveTo>
                    <a:pt x="462" y="0"/>
                  </a:moveTo>
                  <a:cubicBezTo>
                    <a:pt x="204" y="0"/>
                    <a:pt x="0" y="204"/>
                    <a:pt x="0" y="449"/>
                  </a:cubicBezTo>
                  <a:cubicBezTo>
                    <a:pt x="0" y="707"/>
                    <a:pt x="204" y="911"/>
                    <a:pt x="462" y="911"/>
                  </a:cubicBezTo>
                  <a:lnTo>
                    <a:pt x="2719" y="911"/>
                  </a:lnTo>
                  <a:cubicBezTo>
                    <a:pt x="2977" y="911"/>
                    <a:pt x="3181" y="707"/>
                    <a:pt x="3181" y="449"/>
                  </a:cubicBezTo>
                  <a:cubicBezTo>
                    <a:pt x="3181" y="204"/>
                    <a:pt x="2977" y="0"/>
                    <a:pt x="2719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29"/>
            <p:cNvSpPr/>
            <p:nvPr/>
          </p:nvSpPr>
          <p:spPr>
            <a:xfrm>
              <a:off x="1638527" y="3790180"/>
              <a:ext cx="89694" cy="25793"/>
            </a:xfrm>
            <a:custGeom>
              <a:rect b="b" l="l" r="r" t="t"/>
              <a:pathLst>
                <a:path extrusionOk="0" h="911" w="3168">
                  <a:moveTo>
                    <a:pt x="449" y="0"/>
                  </a:moveTo>
                  <a:cubicBezTo>
                    <a:pt x="205" y="0"/>
                    <a:pt x="1" y="204"/>
                    <a:pt x="1" y="449"/>
                  </a:cubicBezTo>
                  <a:cubicBezTo>
                    <a:pt x="1" y="707"/>
                    <a:pt x="205" y="911"/>
                    <a:pt x="449" y="911"/>
                  </a:cubicBezTo>
                  <a:lnTo>
                    <a:pt x="2719" y="911"/>
                  </a:lnTo>
                  <a:cubicBezTo>
                    <a:pt x="2964" y="911"/>
                    <a:pt x="3168" y="707"/>
                    <a:pt x="3168" y="449"/>
                  </a:cubicBezTo>
                  <a:cubicBezTo>
                    <a:pt x="3168" y="204"/>
                    <a:pt x="2964" y="0"/>
                    <a:pt x="2719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29"/>
            <p:cNvSpPr/>
            <p:nvPr/>
          </p:nvSpPr>
          <p:spPr>
            <a:xfrm>
              <a:off x="1561185" y="1340207"/>
              <a:ext cx="89694" cy="25821"/>
            </a:xfrm>
            <a:custGeom>
              <a:rect b="b" l="l" r="r" t="t"/>
              <a:pathLst>
                <a:path extrusionOk="0" h="912" w="3168">
                  <a:moveTo>
                    <a:pt x="449" y="1"/>
                  </a:moveTo>
                  <a:cubicBezTo>
                    <a:pt x="205" y="1"/>
                    <a:pt x="1" y="204"/>
                    <a:pt x="1" y="463"/>
                  </a:cubicBezTo>
                  <a:cubicBezTo>
                    <a:pt x="1" y="707"/>
                    <a:pt x="205" y="911"/>
                    <a:pt x="449" y="911"/>
                  </a:cubicBezTo>
                  <a:lnTo>
                    <a:pt x="2719" y="911"/>
                  </a:lnTo>
                  <a:cubicBezTo>
                    <a:pt x="2964" y="911"/>
                    <a:pt x="3168" y="707"/>
                    <a:pt x="3168" y="463"/>
                  </a:cubicBezTo>
                  <a:cubicBezTo>
                    <a:pt x="3168" y="204"/>
                    <a:pt x="2964" y="1"/>
                    <a:pt x="2719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29"/>
            <p:cNvSpPr/>
            <p:nvPr/>
          </p:nvSpPr>
          <p:spPr>
            <a:xfrm>
              <a:off x="1432659" y="1340207"/>
              <a:ext cx="90090" cy="25821"/>
            </a:xfrm>
            <a:custGeom>
              <a:rect b="b" l="l" r="r" t="t"/>
              <a:pathLst>
                <a:path extrusionOk="0" h="912" w="3182">
                  <a:moveTo>
                    <a:pt x="463" y="1"/>
                  </a:moveTo>
                  <a:cubicBezTo>
                    <a:pt x="205" y="1"/>
                    <a:pt x="1" y="204"/>
                    <a:pt x="1" y="463"/>
                  </a:cubicBezTo>
                  <a:cubicBezTo>
                    <a:pt x="1" y="707"/>
                    <a:pt x="205" y="911"/>
                    <a:pt x="463" y="911"/>
                  </a:cubicBezTo>
                  <a:lnTo>
                    <a:pt x="2719" y="911"/>
                  </a:lnTo>
                  <a:cubicBezTo>
                    <a:pt x="2978" y="911"/>
                    <a:pt x="3181" y="707"/>
                    <a:pt x="3181" y="463"/>
                  </a:cubicBezTo>
                  <a:cubicBezTo>
                    <a:pt x="3181" y="204"/>
                    <a:pt x="2978" y="1"/>
                    <a:pt x="2719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29"/>
            <p:cNvSpPr/>
            <p:nvPr/>
          </p:nvSpPr>
          <p:spPr>
            <a:xfrm>
              <a:off x="534959" y="1340207"/>
              <a:ext cx="89694" cy="25821"/>
            </a:xfrm>
            <a:custGeom>
              <a:rect b="b" l="l" r="r" t="t"/>
              <a:pathLst>
                <a:path extrusionOk="0" h="912" w="3168">
                  <a:moveTo>
                    <a:pt x="449" y="1"/>
                  </a:moveTo>
                  <a:cubicBezTo>
                    <a:pt x="204" y="1"/>
                    <a:pt x="0" y="204"/>
                    <a:pt x="0" y="463"/>
                  </a:cubicBezTo>
                  <a:cubicBezTo>
                    <a:pt x="0" y="707"/>
                    <a:pt x="204" y="911"/>
                    <a:pt x="449" y="911"/>
                  </a:cubicBezTo>
                  <a:lnTo>
                    <a:pt x="2719" y="911"/>
                  </a:lnTo>
                  <a:cubicBezTo>
                    <a:pt x="2977" y="911"/>
                    <a:pt x="3167" y="707"/>
                    <a:pt x="3167" y="463"/>
                  </a:cubicBezTo>
                  <a:cubicBezTo>
                    <a:pt x="3167" y="204"/>
                    <a:pt x="2977" y="1"/>
                    <a:pt x="2719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29"/>
            <p:cNvSpPr/>
            <p:nvPr/>
          </p:nvSpPr>
          <p:spPr>
            <a:xfrm>
              <a:off x="2023312" y="3790180"/>
              <a:ext cx="89694" cy="25793"/>
            </a:xfrm>
            <a:custGeom>
              <a:rect b="b" l="l" r="r" t="t"/>
              <a:pathLst>
                <a:path extrusionOk="0" h="911" w="3168">
                  <a:moveTo>
                    <a:pt x="449" y="0"/>
                  </a:moveTo>
                  <a:cubicBezTo>
                    <a:pt x="205" y="0"/>
                    <a:pt x="1" y="204"/>
                    <a:pt x="1" y="449"/>
                  </a:cubicBezTo>
                  <a:cubicBezTo>
                    <a:pt x="1" y="707"/>
                    <a:pt x="205" y="911"/>
                    <a:pt x="449" y="911"/>
                  </a:cubicBezTo>
                  <a:lnTo>
                    <a:pt x="2719" y="911"/>
                  </a:lnTo>
                  <a:cubicBezTo>
                    <a:pt x="2964" y="911"/>
                    <a:pt x="3168" y="707"/>
                    <a:pt x="3168" y="449"/>
                  </a:cubicBezTo>
                  <a:cubicBezTo>
                    <a:pt x="3168" y="204"/>
                    <a:pt x="2964" y="0"/>
                    <a:pt x="2719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29"/>
            <p:cNvSpPr/>
            <p:nvPr/>
          </p:nvSpPr>
          <p:spPr>
            <a:xfrm>
              <a:off x="2330783" y="1340207"/>
              <a:ext cx="89694" cy="25821"/>
            </a:xfrm>
            <a:custGeom>
              <a:rect b="b" l="l" r="r" t="t"/>
              <a:pathLst>
                <a:path extrusionOk="0" h="912" w="3168">
                  <a:moveTo>
                    <a:pt x="449" y="1"/>
                  </a:moveTo>
                  <a:cubicBezTo>
                    <a:pt x="204" y="1"/>
                    <a:pt x="0" y="204"/>
                    <a:pt x="0" y="463"/>
                  </a:cubicBezTo>
                  <a:cubicBezTo>
                    <a:pt x="0" y="707"/>
                    <a:pt x="204" y="911"/>
                    <a:pt x="449" y="911"/>
                  </a:cubicBezTo>
                  <a:lnTo>
                    <a:pt x="2719" y="911"/>
                  </a:lnTo>
                  <a:cubicBezTo>
                    <a:pt x="2963" y="911"/>
                    <a:pt x="3167" y="707"/>
                    <a:pt x="3167" y="463"/>
                  </a:cubicBezTo>
                  <a:cubicBezTo>
                    <a:pt x="3167" y="204"/>
                    <a:pt x="2963" y="1"/>
                    <a:pt x="2719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29"/>
            <p:cNvSpPr/>
            <p:nvPr/>
          </p:nvSpPr>
          <p:spPr>
            <a:xfrm>
              <a:off x="1945970" y="1340207"/>
              <a:ext cx="89694" cy="25821"/>
            </a:xfrm>
            <a:custGeom>
              <a:rect b="b" l="l" r="r" t="t"/>
              <a:pathLst>
                <a:path extrusionOk="0" h="912" w="3168">
                  <a:moveTo>
                    <a:pt x="449" y="1"/>
                  </a:moveTo>
                  <a:cubicBezTo>
                    <a:pt x="205" y="1"/>
                    <a:pt x="1" y="204"/>
                    <a:pt x="1" y="463"/>
                  </a:cubicBezTo>
                  <a:cubicBezTo>
                    <a:pt x="1" y="707"/>
                    <a:pt x="205" y="911"/>
                    <a:pt x="449" y="911"/>
                  </a:cubicBezTo>
                  <a:lnTo>
                    <a:pt x="2719" y="911"/>
                  </a:lnTo>
                  <a:cubicBezTo>
                    <a:pt x="2964" y="911"/>
                    <a:pt x="3168" y="707"/>
                    <a:pt x="3168" y="463"/>
                  </a:cubicBezTo>
                  <a:cubicBezTo>
                    <a:pt x="3168" y="204"/>
                    <a:pt x="2964" y="1"/>
                    <a:pt x="2719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29"/>
            <p:cNvSpPr/>
            <p:nvPr/>
          </p:nvSpPr>
          <p:spPr>
            <a:xfrm>
              <a:off x="2408125" y="3790180"/>
              <a:ext cx="89694" cy="25793"/>
            </a:xfrm>
            <a:custGeom>
              <a:rect b="b" l="l" r="r" t="t"/>
              <a:pathLst>
                <a:path extrusionOk="0" h="911" w="3168">
                  <a:moveTo>
                    <a:pt x="449" y="0"/>
                  </a:moveTo>
                  <a:cubicBezTo>
                    <a:pt x="204" y="0"/>
                    <a:pt x="0" y="204"/>
                    <a:pt x="0" y="449"/>
                  </a:cubicBezTo>
                  <a:cubicBezTo>
                    <a:pt x="0" y="707"/>
                    <a:pt x="204" y="911"/>
                    <a:pt x="449" y="911"/>
                  </a:cubicBezTo>
                  <a:lnTo>
                    <a:pt x="2719" y="911"/>
                  </a:lnTo>
                  <a:cubicBezTo>
                    <a:pt x="2963" y="911"/>
                    <a:pt x="3167" y="707"/>
                    <a:pt x="3167" y="449"/>
                  </a:cubicBezTo>
                  <a:cubicBezTo>
                    <a:pt x="3167" y="204"/>
                    <a:pt x="2963" y="0"/>
                    <a:pt x="2719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29"/>
            <p:cNvSpPr/>
            <p:nvPr/>
          </p:nvSpPr>
          <p:spPr>
            <a:xfrm>
              <a:off x="2202258" y="1340207"/>
              <a:ext cx="90062" cy="25821"/>
            </a:xfrm>
            <a:custGeom>
              <a:rect b="b" l="l" r="r" t="t"/>
              <a:pathLst>
                <a:path extrusionOk="0" h="912" w="3181">
                  <a:moveTo>
                    <a:pt x="462" y="1"/>
                  </a:moveTo>
                  <a:cubicBezTo>
                    <a:pt x="204" y="1"/>
                    <a:pt x="0" y="204"/>
                    <a:pt x="0" y="463"/>
                  </a:cubicBezTo>
                  <a:cubicBezTo>
                    <a:pt x="0" y="707"/>
                    <a:pt x="204" y="911"/>
                    <a:pt x="462" y="911"/>
                  </a:cubicBezTo>
                  <a:lnTo>
                    <a:pt x="2719" y="911"/>
                  </a:lnTo>
                  <a:cubicBezTo>
                    <a:pt x="2977" y="911"/>
                    <a:pt x="3181" y="707"/>
                    <a:pt x="3181" y="463"/>
                  </a:cubicBezTo>
                  <a:cubicBezTo>
                    <a:pt x="3181" y="204"/>
                    <a:pt x="2977" y="1"/>
                    <a:pt x="2719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29"/>
            <p:cNvSpPr/>
            <p:nvPr/>
          </p:nvSpPr>
          <p:spPr>
            <a:xfrm>
              <a:off x="2279600" y="3790180"/>
              <a:ext cx="90062" cy="25793"/>
            </a:xfrm>
            <a:custGeom>
              <a:rect b="b" l="l" r="r" t="t"/>
              <a:pathLst>
                <a:path extrusionOk="0" h="911" w="3181">
                  <a:moveTo>
                    <a:pt x="463" y="0"/>
                  </a:moveTo>
                  <a:cubicBezTo>
                    <a:pt x="204" y="0"/>
                    <a:pt x="0" y="204"/>
                    <a:pt x="0" y="449"/>
                  </a:cubicBezTo>
                  <a:cubicBezTo>
                    <a:pt x="0" y="707"/>
                    <a:pt x="204" y="911"/>
                    <a:pt x="463" y="911"/>
                  </a:cubicBezTo>
                  <a:lnTo>
                    <a:pt x="2719" y="911"/>
                  </a:lnTo>
                  <a:cubicBezTo>
                    <a:pt x="2977" y="911"/>
                    <a:pt x="3181" y="707"/>
                    <a:pt x="3181" y="449"/>
                  </a:cubicBezTo>
                  <a:cubicBezTo>
                    <a:pt x="3181" y="204"/>
                    <a:pt x="2977" y="0"/>
                    <a:pt x="2719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29"/>
            <p:cNvSpPr/>
            <p:nvPr/>
          </p:nvSpPr>
          <p:spPr>
            <a:xfrm>
              <a:off x="1381871" y="3790180"/>
              <a:ext cx="89694" cy="25793"/>
            </a:xfrm>
            <a:custGeom>
              <a:rect b="b" l="l" r="r" t="t"/>
              <a:pathLst>
                <a:path extrusionOk="0" h="911" w="3168">
                  <a:moveTo>
                    <a:pt x="449" y="0"/>
                  </a:moveTo>
                  <a:cubicBezTo>
                    <a:pt x="205" y="0"/>
                    <a:pt x="1" y="204"/>
                    <a:pt x="1" y="449"/>
                  </a:cubicBezTo>
                  <a:cubicBezTo>
                    <a:pt x="1" y="707"/>
                    <a:pt x="205" y="911"/>
                    <a:pt x="449" y="911"/>
                  </a:cubicBezTo>
                  <a:lnTo>
                    <a:pt x="2719" y="911"/>
                  </a:lnTo>
                  <a:cubicBezTo>
                    <a:pt x="2977" y="911"/>
                    <a:pt x="3168" y="707"/>
                    <a:pt x="3168" y="449"/>
                  </a:cubicBezTo>
                  <a:cubicBezTo>
                    <a:pt x="3168" y="204"/>
                    <a:pt x="2977" y="0"/>
                    <a:pt x="2719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29"/>
            <p:cNvSpPr/>
            <p:nvPr/>
          </p:nvSpPr>
          <p:spPr>
            <a:xfrm>
              <a:off x="2074128" y="1340207"/>
              <a:ext cx="89694" cy="25821"/>
            </a:xfrm>
            <a:custGeom>
              <a:rect b="b" l="l" r="r" t="t"/>
              <a:pathLst>
                <a:path extrusionOk="0" h="912" w="3168">
                  <a:moveTo>
                    <a:pt x="449" y="1"/>
                  </a:moveTo>
                  <a:cubicBezTo>
                    <a:pt x="204" y="1"/>
                    <a:pt x="0" y="204"/>
                    <a:pt x="0" y="463"/>
                  </a:cubicBezTo>
                  <a:cubicBezTo>
                    <a:pt x="0" y="707"/>
                    <a:pt x="204" y="911"/>
                    <a:pt x="449" y="911"/>
                  </a:cubicBezTo>
                  <a:lnTo>
                    <a:pt x="2719" y="911"/>
                  </a:lnTo>
                  <a:cubicBezTo>
                    <a:pt x="2977" y="911"/>
                    <a:pt x="3167" y="707"/>
                    <a:pt x="3167" y="463"/>
                  </a:cubicBezTo>
                  <a:cubicBezTo>
                    <a:pt x="3167" y="204"/>
                    <a:pt x="2977" y="1"/>
                    <a:pt x="2719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29"/>
            <p:cNvSpPr/>
            <p:nvPr/>
          </p:nvSpPr>
          <p:spPr>
            <a:xfrm>
              <a:off x="2151470" y="3790180"/>
              <a:ext cx="89694" cy="25793"/>
            </a:xfrm>
            <a:custGeom>
              <a:rect b="b" l="l" r="r" t="t"/>
              <a:pathLst>
                <a:path extrusionOk="0" h="911" w="3168">
                  <a:moveTo>
                    <a:pt x="449" y="0"/>
                  </a:moveTo>
                  <a:cubicBezTo>
                    <a:pt x="204" y="0"/>
                    <a:pt x="0" y="204"/>
                    <a:pt x="0" y="449"/>
                  </a:cubicBezTo>
                  <a:cubicBezTo>
                    <a:pt x="0" y="707"/>
                    <a:pt x="204" y="911"/>
                    <a:pt x="449" y="911"/>
                  </a:cubicBezTo>
                  <a:lnTo>
                    <a:pt x="2719" y="911"/>
                  </a:lnTo>
                  <a:cubicBezTo>
                    <a:pt x="2977" y="911"/>
                    <a:pt x="3167" y="707"/>
                    <a:pt x="3167" y="449"/>
                  </a:cubicBezTo>
                  <a:cubicBezTo>
                    <a:pt x="3167" y="204"/>
                    <a:pt x="2977" y="0"/>
                    <a:pt x="2719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1510001" y="3790180"/>
              <a:ext cx="90090" cy="25793"/>
            </a:xfrm>
            <a:custGeom>
              <a:rect b="b" l="l" r="r" t="t"/>
              <a:pathLst>
                <a:path extrusionOk="0" h="911" w="3182">
                  <a:moveTo>
                    <a:pt x="463" y="0"/>
                  </a:moveTo>
                  <a:cubicBezTo>
                    <a:pt x="205" y="0"/>
                    <a:pt x="1" y="204"/>
                    <a:pt x="1" y="449"/>
                  </a:cubicBezTo>
                  <a:cubicBezTo>
                    <a:pt x="1" y="707"/>
                    <a:pt x="205" y="911"/>
                    <a:pt x="463" y="911"/>
                  </a:cubicBezTo>
                  <a:lnTo>
                    <a:pt x="2719" y="911"/>
                  </a:lnTo>
                  <a:cubicBezTo>
                    <a:pt x="2978" y="911"/>
                    <a:pt x="3181" y="707"/>
                    <a:pt x="3181" y="449"/>
                  </a:cubicBezTo>
                  <a:cubicBezTo>
                    <a:pt x="3181" y="204"/>
                    <a:pt x="2978" y="0"/>
                    <a:pt x="2719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1304529" y="1340207"/>
              <a:ext cx="89694" cy="25821"/>
            </a:xfrm>
            <a:custGeom>
              <a:rect b="b" l="l" r="r" t="t"/>
              <a:pathLst>
                <a:path extrusionOk="0" h="912" w="3168">
                  <a:moveTo>
                    <a:pt x="449" y="1"/>
                  </a:moveTo>
                  <a:cubicBezTo>
                    <a:pt x="204" y="1"/>
                    <a:pt x="1" y="204"/>
                    <a:pt x="1" y="463"/>
                  </a:cubicBezTo>
                  <a:cubicBezTo>
                    <a:pt x="1" y="707"/>
                    <a:pt x="204" y="911"/>
                    <a:pt x="449" y="911"/>
                  </a:cubicBezTo>
                  <a:lnTo>
                    <a:pt x="2719" y="911"/>
                  </a:lnTo>
                  <a:cubicBezTo>
                    <a:pt x="2977" y="911"/>
                    <a:pt x="3168" y="707"/>
                    <a:pt x="3168" y="463"/>
                  </a:cubicBezTo>
                  <a:cubicBezTo>
                    <a:pt x="3168" y="204"/>
                    <a:pt x="2977" y="1"/>
                    <a:pt x="2719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29"/>
            <p:cNvSpPr/>
            <p:nvPr/>
          </p:nvSpPr>
          <p:spPr>
            <a:xfrm>
              <a:off x="1298386" y="5053442"/>
              <a:ext cx="25793" cy="90062"/>
            </a:xfrm>
            <a:custGeom>
              <a:rect b="b" l="l" r="r" t="t"/>
              <a:pathLst>
                <a:path extrusionOk="0" h="3181" w="911">
                  <a:moveTo>
                    <a:pt x="462" y="0"/>
                  </a:moveTo>
                  <a:cubicBezTo>
                    <a:pt x="204" y="0"/>
                    <a:pt x="0" y="204"/>
                    <a:pt x="0" y="462"/>
                  </a:cubicBezTo>
                  <a:lnTo>
                    <a:pt x="0" y="2719"/>
                  </a:lnTo>
                  <a:cubicBezTo>
                    <a:pt x="0" y="2977"/>
                    <a:pt x="204" y="3181"/>
                    <a:pt x="462" y="3181"/>
                  </a:cubicBezTo>
                  <a:cubicBezTo>
                    <a:pt x="707" y="3181"/>
                    <a:pt x="911" y="2977"/>
                    <a:pt x="911" y="2719"/>
                  </a:cubicBezTo>
                  <a:lnTo>
                    <a:pt x="911" y="462"/>
                  </a:lnTo>
                  <a:cubicBezTo>
                    <a:pt x="911" y="204"/>
                    <a:pt x="707" y="0"/>
                    <a:pt x="462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29"/>
            <p:cNvSpPr/>
            <p:nvPr/>
          </p:nvSpPr>
          <p:spPr>
            <a:xfrm>
              <a:off x="1047874" y="1340207"/>
              <a:ext cx="90090" cy="25821"/>
            </a:xfrm>
            <a:custGeom>
              <a:rect b="b" l="l" r="r" t="t"/>
              <a:pathLst>
                <a:path extrusionOk="0" h="912" w="3182">
                  <a:moveTo>
                    <a:pt x="463" y="1"/>
                  </a:moveTo>
                  <a:cubicBezTo>
                    <a:pt x="204" y="1"/>
                    <a:pt x="1" y="204"/>
                    <a:pt x="1" y="463"/>
                  </a:cubicBezTo>
                  <a:cubicBezTo>
                    <a:pt x="1" y="707"/>
                    <a:pt x="204" y="911"/>
                    <a:pt x="463" y="911"/>
                  </a:cubicBezTo>
                  <a:lnTo>
                    <a:pt x="2719" y="911"/>
                  </a:lnTo>
                  <a:cubicBezTo>
                    <a:pt x="2977" y="911"/>
                    <a:pt x="3181" y="707"/>
                    <a:pt x="3181" y="463"/>
                  </a:cubicBezTo>
                  <a:cubicBezTo>
                    <a:pt x="3181" y="204"/>
                    <a:pt x="2977" y="1"/>
                    <a:pt x="2719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1298386" y="4797155"/>
              <a:ext cx="25793" cy="89694"/>
            </a:xfrm>
            <a:custGeom>
              <a:rect b="b" l="l" r="r" t="t"/>
              <a:pathLst>
                <a:path extrusionOk="0" h="3168" w="911">
                  <a:moveTo>
                    <a:pt x="462" y="1"/>
                  </a:moveTo>
                  <a:cubicBezTo>
                    <a:pt x="204" y="1"/>
                    <a:pt x="0" y="205"/>
                    <a:pt x="0" y="449"/>
                  </a:cubicBezTo>
                  <a:lnTo>
                    <a:pt x="0" y="2719"/>
                  </a:lnTo>
                  <a:cubicBezTo>
                    <a:pt x="0" y="2964"/>
                    <a:pt x="204" y="3168"/>
                    <a:pt x="462" y="3168"/>
                  </a:cubicBezTo>
                  <a:cubicBezTo>
                    <a:pt x="707" y="3168"/>
                    <a:pt x="911" y="2964"/>
                    <a:pt x="911" y="2719"/>
                  </a:cubicBezTo>
                  <a:lnTo>
                    <a:pt x="911" y="449"/>
                  </a:lnTo>
                  <a:cubicBezTo>
                    <a:pt x="911" y="205"/>
                    <a:pt x="707" y="1"/>
                    <a:pt x="462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1298386" y="4925312"/>
              <a:ext cx="25793" cy="89694"/>
            </a:xfrm>
            <a:custGeom>
              <a:rect b="b" l="l" r="r" t="t"/>
              <a:pathLst>
                <a:path extrusionOk="0" h="3168" w="911">
                  <a:moveTo>
                    <a:pt x="462" y="0"/>
                  </a:moveTo>
                  <a:cubicBezTo>
                    <a:pt x="204" y="0"/>
                    <a:pt x="0" y="204"/>
                    <a:pt x="0" y="449"/>
                  </a:cubicBezTo>
                  <a:lnTo>
                    <a:pt x="0" y="2718"/>
                  </a:lnTo>
                  <a:cubicBezTo>
                    <a:pt x="0" y="2963"/>
                    <a:pt x="204" y="3167"/>
                    <a:pt x="462" y="3167"/>
                  </a:cubicBezTo>
                  <a:cubicBezTo>
                    <a:pt x="707" y="3167"/>
                    <a:pt x="911" y="2963"/>
                    <a:pt x="911" y="2718"/>
                  </a:cubicBezTo>
                  <a:lnTo>
                    <a:pt x="911" y="449"/>
                  </a:lnTo>
                  <a:cubicBezTo>
                    <a:pt x="911" y="204"/>
                    <a:pt x="707" y="0"/>
                    <a:pt x="462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29"/>
            <p:cNvSpPr/>
            <p:nvPr/>
          </p:nvSpPr>
          <p:spPr>
            <a:xfrm>
              <a:off x="663089" y="1340207"/>
              <a:ext cx="90062" cy="25821"/>
            </a:xfrm>
            <a:custGeom>
              <a:rect b="b" l="l" r="r" t="t"/>
              <a:pathLst>
                <a:path extrusionOk="0" h="912" w="3181">
                  <a:moveTo>
                    <a:pt x="462" y="1"/>
                  </a:moveTo>
                  <a:cubicBezTo>
                    <a:pt x="204" y="1"/>
                    <a:pt x="0" y="204"/>
                    <a:pt x="0" y="463"/>
                  </a:cubicBezTo>
                  <a:cubicBezTo>
                    <a:pt x="0" y="707"/>
                    <a:pt x="204" y="911"/>
                    <a:pt x="462" y="911"/>
                  </a:cubicBezTo>
                  <a:lnTo>
                    <a:pt x="2719" y="911"/>
                  </a:lnTo>
                  <a:cubicBezTo>
                    <a:pt x="2977" y="911"/>
                    <a:pt x="3181" y="707"/>
                    <a:pt x="3181" y="463"/>
                  </a:cubicBezTo>
                  <a:cubicBezTo>
                    <a:pt x="3181" y="204"/>
                    <a:pt x="2977" y="1"/>
                    <a:pt x="2719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29"/>
            <p:cNvSpPr/>
            <p:nvPr/>
          </p:nvSpPr>
          <p:spPr>
            <a:xfrm>
              <a:off x="919744" y="1340207"/>
              <a:ext cx="89694" cy="25821"/>
            </a:xfrm>
            <a:custGeom>
              <a:rect b="b" l="l" r="r" t="t"/>
              <a:pathLst>
                <a:path extrusionOk="0" h="912" w="3168">
                  <a:moveTo>
                    <a:pt x="449" y="1"/>
                  </a:moveTo>
                  <a:cubicBezTo>
                    <a:pt x="204" y="1"/>
                    <a:pt x="0" y="204"/>
                    <a:pt x="0" y="463"/>
                  </a:cubicBezTo>
                  <a:cubicBezTo>
                    <a:pt x="0" y="707"/>
                    <a:pt x="204" y="911"/>
                    <a:pt x="449" y="911"/>
                  </a:cubicBezTo>
                  <a:lnTo>
                    <a:pt x="2719" y="911"/>
                  </a:lnTo>
                  <a:cubicBezTo>
                    <a:pt x="2977" y="911"/>
                    <a:pt x="3167" y="707"/>
                    <a:pt x="3167" y="463"/>
                  </a:cubicBezTo>
                  <a:cubicBezTo>
                    <a:pt x="3167" y="204"/>
                    <a:pt x="2977" y="1"/>
                    <a:pt x="2719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29"/>
            <p:cNvSpPr/>
            <p:nvPr/>
          </p:nvSpPr>
          <p:spPr>
            <a:xfrm>
              <a:off x="791615" y="1340207"/>
              <a:ext cx="89694" cy="25821"/>
            </a:xfrm>
            <a:custGeom>
              <a:rect b="b" l="l" r="r" t="t"/>
              <a:pathLst>
                <a:path extrusionOk="0" h="912" w="3168">
                  <a:moveTo>
                    <a:pt x="449" y="1"/>
                  </a:moveTo>
                  <a:cubicBezTo>
                    <a:pt x="204" y="1"/>
                    <a:pt x="0" y="204"/>
                    <a:pt x="0" y="463"/>
                  </a:cubicBezTo>
                  <a:cubicBezTo>
                    <a:pt x="0" y="707"/>
                    <a:pt x="204" y="911"/>
                    <a:pt x="449" y="911"/>
                  </a:cubicBezTo>
                  <a:lnTo>
                    <a:pt x="2719" y="911"/>
                  </a:lnTo>
                  <a:cubicBezTo>
                    <a:pt x="2963" y="911"/>
                    <a:pt x="3167" y="707"/>
                    <a:pt x="3167" y="463"/>
                  </a:cubicBezTo>
                  <a:cubicBezTo>
                    <a:pt x="3167" y="204"/>
                    <a:pt x="2963" y="1"/>
                    <a:pt x="2719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29"/>
            <p:cNvSpPr/>
            <p:nvPr/>
          </p:nvSpPr>
          <p:spPr>
            <a:xfrm>
              <a:off x="1176400" y="1340207"/>
              <a:ext cx="89694" cy="25821"/>
            </a:xfrm>
            <a:custGeom>
              <a:rect b="b" l="l" r="r" t="t"/>
              <a:pathLst>
                <a:path extrusionOk="0" h="912" w="3168">
                  <a:moveTo>
                    <a:pt x="449" y="1"/>
                  </a:moveTo>
                  <a:cubicBezTo>
                    <a:pt x="204" y="1"/>
                    <a:pt x="0" y="204"/>
                    <a:pt x="0" y="463"/>
                  </a:cubicBezTo>
                  <a:cubicBezTo>
                    <a:pt x="0" y="707"/>
                    <a:pt x="204" y="911"/>
                    <a:pt x="449" y="911"/>
                  </a:cubicBezTo>
                  <a:lnTo>
                    <a:pt x="2719" y="911"/>
                  </a:lnTo>
                  <a:cubicBezTo>
                    <a:pt x="2963" y="911"/>
                    <a:pt x="3167" y="707"/>
                    <a:pt x="3167" y="463"/>
                  </a:cubicBezTo>
                  <a:cubicBezTo>
                    <a:pt x="3167" y="204"/>
                    <a:pt x="2963" y="1"/>
                    <a:pt x="2719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1298386" y="3899059"/>
              <a:ext cx="25793" cy="90090"/>
            </a:xfrm>
            <a:custGeom>
              <a:rect b="b" l="l" r="r" t="t"/>
              <a:pathLst>
                <a:path extrusionOk="0" h="3182" w="911">
                  <a:moveTo>
                    <a:pt x="462" y="1"/>
                  </a:moveTo>
                  <a:cubicBezTo>
                    <a:pt x="204" y="1"/>
                    <a:pt x="0" y="205"/>
                    <a:pt x="0" y="463"/>
                  </a:cubicBezTo>
                  <a:lnTo>
                    <a:pt x="0" y="2719"/>
                  </a:lnTo>
                  <a:cubicBezTo>
                    <a:pt x="0" y="2977"/>
                    <a:pt x="204" y="3181"/>
                    <a:pt x="462" y="3181"/>
                  </a:cubicBezTo>
                  <a:cubicBezTo>
                    <a:pt x="707" y="3181"/>
                    <a:pt x="911" y="2977"/>
                    <a:pt x="911" y="2719"/>
                  </a:cubicBezTo>
                  <a:lnTo>
                    <a:pt x="911" y="463"/>
                  </a:lnTo>
                  <a:cubicBezTo>
                    <a:pt x="911" y="205"/>
                    <a:pt x="707" y="1"/>
                    <a:pt x="462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1298386" y="4027585"/>
              <a:ext cx="25793" cy="89694"/>
            </a:xfrm>
            <a:custGeom>
              <a:rect b="b" l="l" r="r" t="t"/>
              <a:pathLst>
                <a:path extrusionOk="0" h="3168" w="911">
                  <a:moveTo>
                    <a:pt x="462" y="0"/>
                  </a:moveTo>
                  <a:cubicBezTo>
                    <a:pt x="204" y="0"/>
                    <a:pt x="0" y="204"/>
                    <a:pt x="0" y="449"/>
                  </a:cubicBezTo>
                  <a:lnTo>
                    <a:pt x="0" y="2719"/>
                  </a:lnTo>
                  <a:cubicBezTo>
                    <a:pt x="0" y="2964"/>
                    <a:pt x="204" y="3167"/>
                    <a:pt x="462" y="3167"/>
                  </a:cubicBezTo>
                  <a:cubicBezTo>
                    <a:pt x="707" y="3167"/>
                    <a:pt x="911" y="2964"/>
                    <a:pt x="911" y="2719"/>
                  </a:cubicBezTo>
                  <a:lnTo>
                    <a:pt x="911" y="449"/>
                  </a:lnTo>
                  <a:cubicBezTo>
                    <a:pt x="911" y="204"/>
                    <a:pt x="707" y="0"/>
                    <a:pt x="462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29"/>
            <p:cNvSpPr/>
            <p:nvPr/>
          </p:nvSpPr>
          <p:spPr>
            <a:xfrm>
              <a:off x="1298386" y="4155715"/>
              <a:ext cx="25793" cy="89694"/>
            </a:xfrm>
            <a:custGeom>
              <a:rect b="b" l="l" r="r" t="t"/>
              <a:pathLst>
                <a:path extrusionOk="0" h="3168" w="911">
                  <a:moveTo>
                    <a:pt x="462" y="1"/>
                  </a:moveTo>
                  <a:cubicBezTo>
                    <a:pt x="204" y="1"/>
                    <a:pt x="0" y="205"/>
                    <a:pt x="0" y="449"/>
                  </a:cubicBezTo>
                  <a:lnTo>
                    <a:pt x="0" y="2719"/>
                  </a:lnTo>
                  <a:cubicBezTo>
                    <a:pt x="0" y="2964"/>
                    <a:pt x="204" y="3168"/>
                    <a:pt x="462" y="3168"/>
                  </a:cubicBezTo>
                  <a:cubicBezTo>
                    <a:pt x="707" y="3168"/>
                    <a:pt x="911" y="2964"/>
                    <a:pt x="911" y="2719"/>
                  </a:cubicBezTo>
                  <a:lnTo>
                    <a:pt x="911" y="449"/>
                  </a:lnTo>
                  <a:cubicBezTo>
                    <a:pt x="911" y="205"/>
                    <a:pt x="707" y="1"/>
                    <a:pt x="462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29"/>
            <p:cNvSpPr/>
            <p:nvPr/>
          </p:nvSpPr>
          <p:spPr>
            <a:xfrm>
              <a:off x="1298386" y="4668657"/>
              <a:ext cx="25793" cy="90062"/>
            </a:xfrm>
            <a:custGeom>
              <a:rect b="b" l="l" r="r" t="t"/>
              <a:pathLst>
                <a:path extrusionOk="0" h="3181" w="911">
                  <a:moveTo>
                    <a:pt x="462" y="0"/>
                  </a:moveTo>
                  <a:cubicBezTo>
                    <a:pt x="204" y="0"/>
                    <a:pt x="0" y="204"/>
                    <a:pt x="0" y="462"/>
                  </a:cubicBezTo>
                  <a:lnTo>
                    <a:pt x="0" y="2718"/>
                  </a:lnTo>
                  <a:cubicBezTo>
                    <a:pt x="0" y="2977"/>
                    <a:pt x="204" y="3181"/>
                    <a:pt x="462" y="3181"/>
                  </a:cubicBezTo>
                  <a:cubicBezTo>
                    <a:pt x="707" y="3181"/>
                    <a:pt x="911" y="2977"/>
                    <a:pt x="911" y="2718"/>
                  </a:cubicBezTo>
                  <a:lnTo>
                    <a:pt x="911" y="462"/>
                  </a:lnTo>
                  <a:cubicBezTo>
                    <a:pt x="911" y="204"/>
                    <a:pt x="707" y="0"/>
                    <a:pt x="462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29"/>
            <p:cNvSpPr/>
            <p:nvPr/>
          </p:nvSpPr>
          <p:spPr>
            <a:xfrm>
              <a:off x="1298386" y="3790180"/>
              <a:ext cx="45045" cy="70442"/>
            </a:xfrm>
            <a:custGeom>
              <a:rect b="b" l="l" r="r" t="t"/>
              <a:pathLst>
                <a:path extrusionOk="0" h="2488" w="1591">
                  <a:moveTo>
                    <a:pt x="462" y="0"/>
                  </a:moveTo>
                  <a:cubicBezTo>
                    <a:pt x="204" y="0"/>
                    <a:pt x="0" y="204"/>
                    <a:pt x="0" y="449"/>
                  </a:cubicBezTo>
                  <a:lnTo>
                    <a:pt x="0" y="2039"/>
                  </a:lnTo>
                  <a:cubicBezTo>
                    <a:pt x="0" y="2284"/>
                    <a:pt x="204" y="2487"/>
                    <a:pt x="462" y="2487"/>
                  </a:cubicBezTo>
                  <a:cubicBezTo>
                    <a:pt x="707" y="2487"/>
                    <a:pt x="911" y="2284"/>
                    <a:pt x="911" y="2039"/>
                  </a:cubicBezTo>
                  <a:lnTo>
                    <a:pt x="911" y="911"/>
                  </a:lnTo>
                  <a:lnTo>
                    <a:pt x="1142" y="911"/>
                  </a:lnTo>
                  <a:cubicBezTo>
                    <a:pt x="1387" y="911"/>
                    <a:pt x="1590" y="707"/>
                    <a:pt x="1590" y="449"/>
                  </a:cubicBezTo>
                  <a:cubicBezTo>
                    <a:pt x="1590" y="204"/>
                    <a:pt x="1387" y="0"/>
                    <a:pt x="1142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29"/>
            <p:cNvSpPr/>
            <p:nvPr/>
          </p:nvSpPr>
          <p:spPr>
            <a:xfrm>
              <a:off x="1298386" y="4540499"/>
              <a:ext cx="25793" cy="89694"/>
            </a:xfrm>
            <a:custGeom>
              <a:rect b="b" l="l" r="r" t="t"/>
              <a:pathLst>
                <a:path extrusionOk="0" h="3168" w="911">
                  <a:moveTo>
                    <a:pt x="462" y="1"/>
                  </a:moveTo>
                  <a:cubicBezTo>
                    <a:pt x="204" y="1"/>
                    <a:pt x="0" y="205"/>
                    <a:pt x="0" y="449"/>
                  </a:cubicBezTo>
                  <a:lnTo>
                    <a:pt x="0" y="2719"/>
                  </a:lnTo>
                  <a:cubicBezTo>
                    <a:pt x="0" y="2964"/>
                    <a:pt x="204" y="3168"/>
                    <a:pt x="462" y="3168"/>
                  </a:cubicBezTo>
                  <a:cubicBezTo>
                    <a:pt x="707" y="3168"/>
                    <a:pt x="911" y="2964"/>
                    <a:pt x="911" y="2719"/>
                  </a:cubicBezTo>
                  <a:lnTo>
                    <a:pt x="911" y="449"/>
                  </a:lnTo>
                  <a:cubicBezTo>
                    <a:pt x="911" y="205"/>
                    <a:pt x="707" y="1"/>
                    <a:pt x="462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29"/>
            <p:cNvSpPr/>
            <p:nvPr/>
          </p:nvSpPr>
          <p:spPr>
            <a:xfrm>
              <a:off x="1298386" y="4412370"/>
              <a:ext cx="25793" cy="89694"/>
            </a:xfrm>
            <a:custGeom>
              <a:rect b="b" l="l" r="r" t="t"/>
              <a:pathLst>
                <a:path extrusionOk="0" h="3168" w="911">
                  <a:moveTo>
                    <a:pt x="462" y="1"/>
                  </a:moveTo>
                  <a:cubicBezTo>
                    <a:pt x="204" y="1"/>
                    <a:pt x="0" y="205"/>
                    <a:pt x="0" y="449"/>
                  </a:cubicBezTo>
                  <a:lnTo>
                    <a:pt x="0" y="2719"/>
                  </a:lnTo>
                  <a:cubicBezTo>
                    <a:pt x="0" y="2964"/>
                    <a:pt x="204" y="3168"/>
                    <a:pt x="462" y="3168"/>
                  </a:cubicBezTo>
                  <a:cubicBezTo>
                    <a:pt x="707" y="3168"/>
                    <a:pt x="911" y="2964"/>
                    <a:pt x="911" y="2719"/>
                  </a:cubicBezTo>
                  <a:lnTo>
                    <a:pt x="911" y="449"/>
                  </a:lnTo>
                  <a:cubicBezTo>
                    <a:pt x="911" y="205"/>
                    <a:pt x="707" y="1"/>
                    <a:pt x="462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1298386" y="4283844"/>
              <a:ext cx="25793" cy="90090"/>
            </a:xfrm>
            <a:custGeom>
              <a:rect b="b" l="l" r="r" t="t"/>
              <a:pathLst>
                <a:path extrusionOk="0" h="3182" w="911">
                  <a:moveTo>
                    <a:pt x="462" y="1"/>
                  </a:moveTo>
                  <a:cubicBezTo>
                    <a:pt x="204" y="1"/>
                    <a:pt x="0" y="205"/>
                    <a:pt x="0" y="463"/>
                  </a:cubicBezTo>
                  <a:lnTo>
                    <a:pt x="0" y="2719"/>
                  </a:lnTo>
                  <a:cubicBezTo>
                    <a:pt x="0" y="2978"/>
                    <a:pt x="204" y="3181"/>
                    <a:pt x="462" y="3181"/>
                  </a:cubicBezTo>
                  <a:cubicBezTo>
                    <a:pt x="707" y="3181"/>
                    <a:pt x="911" y="2978"/>
                    <a:pt x="911" y="2719"/>
                  </a:cubicBezTo>
                  <a:lnTo>
                    <a:pt x="911" y="463"/>
                  </a:lnTo>
                  <a:cubicBezTo>
                    <a:pt x="911" y="205"/>
                    <a:pt x="707" y="1"/>
                    <a:pt x="462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8" name="Google Shape;798;p29"/>
          <p:cNvGrpSpPr/>
          <p:nvPr/>
        </p:nvGrpSpPr>
        <p:grpSpPr>
          <a:xfrm>
            <a:off x="4055000" y="2784767"/>
            <a:ext cx="5089008" cy="2373668"/>
            <a:chOff x="5139749" y="2784739"/>
            <a:chExt cx="4004255" cy="2373668"/>
          </a:xfrm>
        </p:grpSpPr>
        <p:sp>
          <p:nvSpPr>
            <p:cNvPr id="799" name="Google Shape;799;p29"/>
            <p:cNvSpPr/>
            <p:nvPr/>
          </p:nvSpPr>
          <p:spPr>
            <a:xfrm>
              <a:off x="5219446" y="2867140"/>
              <a:ext cx="3912030" cy="2291262"/>
            </a:xfrm>
            <a:custGeom>
              <a:rect b="b" l="l" r="r" t="t"/>
              <a:pathLst>
                <a:path extrusionOk="0" h="80494" w="137433">
                  <a:moveTo>
                    <a:pt x="6797" y="1"/>
                  </a:moveTo>
                  <a:cubicBezTo>
                    <a:pt x="3045" y="1"/>
                    <a:pt x="1" y="3045"/>
                    <a:pt x="1" y="6797"/>
                  </a:cubicBezTo>
                  <a:lnTo>
                    <a:pt x="1" y="80494"/>
                  </a:lnTo>
                  <a:lnTo>
                    <a:pt x="13593" y="80494"/>
                  </a:lnTo>
                  <a:lnTo>
                    <a:pt x="13593" y="13593"/>
                  </a:lnTo>
                  <a:lnTo>
                    <a:pt x="80875" y="13593"/>
                  </a:lnTo>
                  <a:lnTo>
                    <a:pt x="81106" y="61383"/>
                  </a:lnTo>
                  <a:cubicBezTo>
                    <a:pt x="81106" y="65135"/>
                    <a:pt x="84150" y="68179"/>
                    <a:pt x="87902" y="68179"/>
                  </a:cubicBezTo>
                  <a:lnTo>
                    <a:pt x="137432" y="68179"/>
                  </a:lnTo>
                  <a:lnTo>
                    <a:pt x="137432" y="54587"/>
                  </a:lnTo>
                  <a:lnTo>
                    <a:pt x="95609" y="54587"/>
                  </a:lnTo>
                  <a:lnTo>
                    <a:pt x="95609" y="6797"/>
                  </a:lnTo>
                  <a:cubicBezTo>
                    <a:pt x="95609" y="3045"/>
                    <a:pt x="97090" y="1"/>
                    <a:pt x="93339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29"/>
            <p:cNvSpPr/>
            <p:nvPr/>
          </p:nvSpPr>
          <p:spPr>
            <a:xfrm>
              <a:off x="5139749" y="2784739"/>
              <a:ext cx="3991732" cy="2373668"/>
            </a:xfrm>
            <a:custGeom>
              <a:rect b="b" l="l" r="r" t="t"/>
              <a:pathLst>
                <a:path extrusionOk="0" h="83389" w="140233">
                  <a:moveTo>
                    <a:pt x="6797" y="1"/>
                  </a:moveTo>
                  <a:cubicBezTo>
                    <a:pt x="3045" y="1"/>
                    <a:pt x="1" y="3045"/>
                    <a:pt x="1" y="6797"/>
                  </a:cubicBezTo>
                  <a:lnTo>
                    <a:pt x="1" y="83389"/>
                  </a:lnTo>
                  <a:lnTo>
                    <a:pt x="13593" y="83389"/>
                  </a:lnTo>
                  <a:lnTo>
                    <a:pt x="13593" y="13593"/>
                  </a:lnTo>
                  <a:lnTo>
                    <a:pt x="86543" y="13593"/>
                  </a:lnTo>
                  <a:lnTo>
                    <a:pt x="86543" y="61383"/>
                  </a:lnTo>
                  <a:cubicBezTo>
                    <a:pt x="86543" y="65134"/>
                    <a:pt x="89574" y="68179"/>
                    <a:pt x="93339" y="68179"/>
                  </a:cubicBezTo>
                  <a:lnTo>
                    <a:pt x="140232" y="68179"/>
                  </a:lnTo>
                  <a:lnTo>
                    <a:pt x="140232" y="54587"/>
                  </a:lnTo>
                  <a:lnTo>
                    <a:pt x="100135" y="54587"/>
                  </a:lnTo>
                  <a:lnTo>
                    <a:pt x="100135" y="6797"/>
                  </a:lnTo>
                  <a:cubicBezTo>
                    <a:pt x="100135" y="3045"/>
                    <a:pt x="97090" y="1"/>
                    <a:pt x="93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29"/>
            <p:cNvSpPr/>
            <p:nvPr/>
          </p:nvSpPr>
          <p:spPr>
            <a:xfrm>
              <a:off x="5320434" y="3803783"/>
              <a:ext cx="25562" cy="90177"/>
            </a:xfrm>
            <a:custGeom>
              <a:rect b="b" l="l" r="r" t="t"/>
              <a:pathLst>
                <a:path extrusionOk="0" h="3168" w="898">
                  <a:moveTo>
                    <a:pt x="449" y="0"/>
                  </a:moveTo>
                  <a:cubicBezTo>
                    <a:pt x="204" y="0"/>
                    <a:pt x="0" y="204"/>
                    <a:pt x="0" y="449"/>
                  </a:cubicBezTo>
                  <a:lnTo>
                    <a:pt x="0" y="2719"/>
                  </a:lnTo>
                  <a:cubicBezTo>
                    <a:pt x="0" y="2964"/>
                    <a:pt x="204" y="3167"/>
                    <a:pt x="449" y="3167"/>
                  </a:cubicBezTo>
                  <a:cubicBezTo>
                    <a:pt x="694" y="3167"/>
                    <a:pt x="897" y="2964"/>
                    <a:pt x="897" y="2719"/>
                  </a:cubicBezTo>
                  <a:lnTo>
                    <a:pt x="897" y="449"/>
                  </a:lnTo>
                  <a:cubicBezTo>
                    <a:pt x="897" y="204"/>
                    <a:pt x="694" y="0"/>
                    <a:pt x="449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29"/>
            <p:cNvSpPr/>
            <p:nvPr/>
          </p:nvSpPr>
          <p:spPr>
            <a:xfrm>
              <a:off x="5320434" y="3674958"/>
              <a:ext cx="25562" cy="90177"/>
            </a:xfrm>
            <a:custGeom>
              <a:rect b="b" l="l" r="r" t="t"/>
              <a:pathLst>
                <a:path extrusionOk="0" h="3168" w="898">
                  <a:moveTo>
                    <a:pt x="449" y="0"/>
                  </a:moveTo>
                  <a:cubicBezTo>
                    <a:pt x="204" y="0"/>
                    <a:pt x="0" y="204"/>
                    <a:pt x="0" y="449"/>
                  </a:cubicBezTo>
                  <a:lnTo>
                    <a:pt x="0" y="2719"/>
                  </a:lnTo>
                  <a:cubicBezTo>
                    <a:pt x="0" y="2963"/>
                    <a:pt x="204" y="3167"/>
                    <a:pt x="449" y="3167"/>
                  </a:cubicBezTo>
                  <a:cubicBezTo>
                    <a:pt x="694" y="3167"/>
                    <a:pt x="897" y="2963"/>
                    <a:pt x="897" y="2719"/>
                  </a:cubicBezTo>
                  <a:lnTo>
                    <a:pt x="897" y="449"/>
                  </a:lnTo>
                  <a:cubicBezTo>
                    <a:pt x="897" y="204"/>
                    <a:pt x="694" y="0"/>
                    <a:pt x="449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29"/>
            <p:cNvSpPr/>
            <p:nvPr/>
          </p:nvSpPr>
          <p:spPr>
            <a:xfrm>
              <a:off x="5320434" y="3932608"/>
              <a:ext cx="25562" cy="90576"/>
            </a:xfrm>
            <a:custGeom>
              <a:rect b="b" l="l" r="r" t="t"/>
              <a:pathLst>
                <a:path extrusionOk="0" h="3182" w="898">
                  <a:moveTo>
                    <a:pt x="449" y="1"/>
                  </a:moveTo>
                  <a:cubicBezTo>
                    <a:pt x="204" y="1"/>
                    <a:pt x="0" y="205"/>
                    <a:pt x="0" y="463"/>
                  </a:cubicBezTo>
                  <a:lnTo>
                    <a:pt x="0" y="2719"/>
                  </a:lnTo>
                  <a:cubicBezTo>
                    <a:pt x="0" y="2977"/>
                    <a:pt x="204" y="3181"/>
                    <a:pt x="449" y="3181"/>
                  </a:cubicBezTo>
                  <a:cubicBezTo>
                    <a:pt x="694" y="3181"/>
                    <a:pt x="897" y="2977"/>
                    <a:pt x="897" y="2719"/>
                  </a:cubicBezTo>
                  <a:lnTo>
                    <a:pt x="897" y="463"/>
                  </a:lnTo>
                  <a:cubicBezTo>
                    <a:pt x="897" y="205"/>
                    <a:pt x="694" y="1"/>
                    <a:pt x="449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29"/>
            <p:cNvSpPr/>
            <p:nvPr/>
          </p:nvSpPr>
          <p:spPr>
            <a:xfrm>
              <a:off x="5320434" y="3288085"/>
              <a:ext cx="25562" cy="90177"/>
            </a:xfrm>
            <a:custGeom>
              <a:rect b="b" l="l" r="r" t="t"/>
              <a:pathLst>
                <a:path extrusionOk="0" h="3168" w="898">
                  <a:moveTo>
                    <a:pt x="449" y="0"/>
                  </a:moveTo>
                  <a:cubicBezTo>
                    <a:pt x="204" y="0"/>
                    <a:pt x="0" y="204"/>
                    <a:pt x="0" y="449"/>
                  </a:cubicBezTo>
                  <a:lnTo>
                    <a:pt x="0" y="2718"/>
                  </a:lnTo>
                  <a:cubicBezTo>
                    <a:pt x="0" y="2963"/>
                    <a:pt x="204" y="3167"/>
                    <a:pt x="449" y="3167"/>
                  </a:cubicBezTo>
                  <a:cubicBezTo>
                    <a:pt x="694" y="3167"/>
                    <a:pt x="897" y="2963"/>
                    <a:pt x="897" y="2718"/>
                  </a:cubicBezTo>
                  <a:lnTo>
                    <a:pt x="897" y="449"/>
                  </a:lnTo>
                  <a:cubicBezTo>
                    <a:pt x="897" y="204"/>
                    <a:pt x="694" y="0"/>
                    <a:pt x="449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29"/>
            <p:cNvSpPr/>
            <p:nvPr/>
          </p:nvSpPr>
          <p:spPr>
            <a:xfrm>
              <a:off x="5320434" y="3545735"/>
              <a:ext cx="25562" cy="90547"/>
            </a:xfrm>
            <a:custGeom>
              <a:rect b="b" l="l" r="r" t="t"/>
              <a:pathLst>
                <a:path extrusionOk="0" h="3181" w="898">
                  <a:moveTo>
                    <a:pt x="449" y="0"/>
                  </a:moveTo>
                  <a:cubicBezTo>
                    <a:pt x="204" y="0"/>
                    <a:pt x="0" y="204"/>
                    <a:pt x="0" y="463"/>
                  </a:cubicBezTo>
                  <a:lnTo>
                    <a:pt x="0" y="2719"/>
                  </a:lnTo>
                  <a:cubicBezTo>
                    <a:pt x="0" y="2977"/>
                    <a:pt x="204" y="3181"/>
                    <a:pt x="449" y="3181"/>
                  </a:cubicBezTo>
                  <a:cubicBezTo>
                    <a:pt x="694" y="3181"/>
                    <a:pt x="897" y="2977"/>
                    <a:pt x="897" y="2719"/>
                  </a:cubicBezTo>
                  <a:lnTo>
                    <a:pt x="897" y="463"/>
                  </a:lnTo>
                  <a:cubicBezTo>
                    <a:pt x="897" y="204"/>
                    <a:pt x="694" y="0"/>
                    <a:pt x="449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29"/>
            <p:cNvSpPr/>
            <p:nvPr/>
          </p:nvSpPr>
          <p:spPr>
            <a:xfrm>
              <a:off x="5320434" y="4061832"/>
              <a:ext cx="25562" cy="90177"/>
            </a:xfrm>
            <a:custGeom>
              <a:rect b="b" l="l" r="r" t="t"/>
              <a:pathLst>
                <a:path extrusionOk="0" h="3168" w="898">
                  <a:moveTo>
                    <a:pt x="449" y="0"/>
                  </a:moveTo>
                  <a:cubicBezTo>
                    <a:pt x="204" y="0"/>
                    <a:pt x="0" y="204"/>
                    <a:pt x="0" y="449"/>
                  </a:cubicBezTo>
                  <a:lnTo>
                    <a:pt x="0" y="2719"/>
                  </a:lnTo>
                  <a:cubicBezTo>
                    <a:pt x="0" y="2964"/>
                    <a:pt x="204" y="3167"/>
                    <a:pt x="449" y="3167"/>
                  </a:cubicBezTo>
                  <a:cubicBezTo>
                    <a:pt x="694" y="3167"/>
                    <a:pt x="897" y="2964"/>
                    <a:pt x="897" y="2719"/>
                  </a:cubicBezTo>
                  <a:lnTo>
                    <a:pt x="897" y="449"/>
                  </a:lnTo>
                  <a:cubicBezTo>
                    <a:pt x="897" y="204"/>
                    <a:pt x="694" y="0"/>
                    <a:pt x="449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29"/>
            <p:cNvSpPr/>
            <p:nvPr/>
          </p:nvSpPr>
          <p:spPr>
            <a:xfrm>
              <a:off x="5320434" y="3416910"/>
              <a:ext cx="25562" cy="90177"/>
            </a:xfrm>
            <a:custGeom>
              <a:rect b="b" l="l" r="r" t="t"/>
              <a:pathLst>
                <a:path extrusionOk="0" h="3168" w="898">
                  <a:moveTo>
                    <a:pt x="449" y="0"/>
                  </a:moveTo>
                  <a:cubicBezTo>
                    <a:pt x="204" y="0"/>
                    <a:pt x="0" y="204"/>
                    <a:pt x="0" y="449"/>
                  </a:cubicBezTo>
                  <a:lnTo>
                    <a:pt x="0" y="2719"/>
                  </a:lnTo>
                  <a:cubicBezTo>
                    <a:pt x="0" y="2963"/>
                    <a:pt x="204" y="3167"/>
                    <a:pt x="449" y="3167"/>
                  </a:cubicBezTo>
                  <a:cubicBezTo>
                    <a:pt x="694" y="3167"/>
                    <a:pt x="897" y="2963"/>
                    <a:pt x="897" y="2719"/>
                  </a:cubicBezTo>
                  <a:lnTo>
                    <a:pt x="897" y="449"/>
                  </a:lnTo>
                  <a:cubicBezTo>
                    <a:pt x="897" y="204"/>
                    <a:pt x="694" y="0"/>
                    <a:pt x="449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29"/>
            <p:cNvSpPr/>
            <p:nvPr/>
          </p:nvSpPr>
          <p:spPr>
            <a:xfrm>
              <a:off x="5320434" y="3158861"/>
              <a:ext cx="25562" cy="90547"/>
            </a:xfrm>
            <a:custGeom>
              <a:rect b="b" l="l" r="r" t="t"/>
              <a:pathLst>
                <a:path extrusionOk="0" h="3181" w="898">
                  <a:moveTo>
                    <a:pt x="449" y="0"/>
                  </a:moveTo>
                  <a:cubicBezTo>
                    <a:pt x="204" y="0"/>
                    <a:pt x="0" y="204"/>
                    <a:pt x="0" y="462"/>
                  </a:cubicBezTo>
                  <a:lnTo>
                    <a:pt x="0" y="2719"/>
                  </a:lnTo>
                  <a:cubicBezTo>
                    <a:pt x="0" y="2977"/>
                    <a:pt x="204" y="3181"/>
                    <a:pt x="449" y="3181"/>
                  </a:cubicBezTo>
                  <a:cubicBezTo>
                    <a:pt x="694" y="3181"/>
                    <a:pt x="897" y="2977"/>
                    <a:pt x="897" y="2719"/>
                  </a:cubicBezTo>
                  <a:lnTo>
                    <a:pt x="897" y="462"/>
                  </a:lnTo>
                  <a:cubicBezTo>
                    <a:pt x="897" y="204"/>
                    <a:pt x="694" y="0"/>
                    <a:pt x="449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29"/>
            <p:cNvSpPr/>
            <p:nvPr/>
          </p:nvSpPr>
          <p:spPr>
            <a:xfrm>
              <a:off x="5320434" y="4706384"/>
              <a:ext cx="25562" cy="90547"/>
            </a:xfrm>
            <a:custGeom>
              <a:rect b="b" l="l" r="r" t="t"/>
              <a:pathLst>
                <a:path extrusionOk="0" h="3181" w="898">
                  <a:moveTo>
                    <a:pt x="449" y="0"/>
                  </a:moveTo>
                  <a:cubicBezTo>
                    <a:pt x="204" y="0"/>
                    <a:pt x="0" y="204"/>
                    <a:pt x="0" y="462"/>
                  </a:cubicBezTo>
                  <a:lnTo>
                    <a:pt x="0" y="2718"/>
                  </a:lnTo>
                  <a:cubicBezTo>
                    <a:pt x="0" y="2977"/>
                    <a:pt x="204" y="3181"/>
                    <a:pt x="449" y="3181"/>
                  </a:cubicBezTo>
                  <a:cubicBezTo>
                    <a:pt x="694" y="3181"/>
                    <a:pt x="897" y="2977"/>
                    <a:pt x="897" y="2718"/>
                  </a:cubicBezTo>
                  <a:lnTo>
                    <a:pt x="897" y="462"/>
                  </a:lnTo>
                  <a:cubicBezTo>
                    <a:pt x="897" y="204"/>
                    <a:pt x="694" y="0"/>
                    <a:pt x="449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29"/>
            <p:cNvSpPr/>
            <p:nvPr/>
          </p:nvSpPr>
          <p:spPr>
            <a:xfrm>
              <a:off x="5320434" y="4835579"/>
              <a:ext cx="25562" cy="90177"/>
            </a:xfrm>
            <a:custGeom>
              <a:rect b="b" l="l" r="r" t="t"/>
              <a:pathLst>
                <a:path extrusionOk="0" h="3168" w="898">
                  <a:moveTo>
                    <a:pt x="449" y="1"/>
                  </a:moveTo>
                  <a:cubicBezTo>
                    <a:pt x="204" y="1"/>
                    <a:pt x="0" y="205"/>
                    <a:pt x="0" y="449"/>
                  </a:cubicBezTo>
                  <a:lnTo>
                    <a:pt x="0" y="2719"/>
                  </a:lnTo>
                  <a:cubicBezTo>
                    <a:pt x="0" y="2964"/>
                    <a:pt x="204" y="3168"/>
                    <a:pt x="449" y="3168"/>
                  </a:cubicBezTo>
                  <a:cubicBezTo>
                    <a:pt x="694" y="3168"/>
                    <a:pt x="897" y="2964"/>
                    <a:pt x="897" y="2719"/>
                  </a:cubicBezTo>
                  <a:lnTo>
                    <a:pt x="897" y="449"/>
                  </a:lnTo>
                  <a:cubicBezTo>
                    <a:pt x="897" y="205"/>
                    <a:pt x="694" y="1"/>
                    <a:pt x="449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29"/>
            <p:cNvSpPr/>
            <p:nvPr/>
          </p:nvSpPr>
          <p:spPr>
            <a:xfrm>
              <a:off x="5320434" y="4448705"/>
              <a:ext cx="25562" cy="90177"/>
            </a:xfrm>
            <a:custGeom>
              <a:rect b="b" l="l" r="r" t="t"/>
              <a:pathLst>
                <a:path extrusionOk="0" h="3168" w="898">
                  <a:moveTo>
                    <a:pt x="449" y="1"/>
                  </a:moveTo>
                  <a:cubicBezTo>
                    <a:pt x="204" y="1"/>
                    <a:pt x="0" y="204"/>
                    <a:pt x="0" y="449"/>
                  </a:cubicBezTo>
                  <a:lnTo>
                    <a:pt x="0" y="2719"/>
                  </a:lnTo>
                  <a:cubicBezTo>
                    <a:pt x="0" y="2964"/>
                    <a:pt x="204" y="3168"/>
                    <a:pt x="449" y="3168"/>
                  </a:cubicBezTo>
                  <a:cubicBezTo>
                    <a:pt x="694" y="3168"/>
                    <a:pt x="897" y="2964"/>
                    <a:pt x="897" y="2719"/>
                  </a:cubicBezTo>
                  <a:lnTo>
                    <a:pt x="897" y="449"/>
                  </a:lnTo>
                  <a:cubicBezTo>
                    <a:pt x="897" y="204"/>
                    <a:pt x="694" y="1"/>
                    <a:pt x="449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29"/>
            <p:cNvSpPr/>
            <p:nvPr/>
          </p:nvSpPr>
          <p:spPr>
            <a:xfrm>
              <a:off x="5320434" y="4319482"/>
              <a:ext cx="25562" cy="90576"/>
            </a:xfrm>
            <a:custGeom>
              <a:rect b="b" l="l" r="r" t="t"/>
              <a:pathLst>
                <a:path extrusionOk="0" h="3182" w="898">
                  <a:moveTo>
                    <a:pt x="449" y="1"/>
                  </a:moveTo>
                  <a:cubicBezTo>
                    <a:pt x="204" y="1"/>
                    <a:pt x="0" y="205"/>
                    <a:pt x="0" y="463"/>
                  </a:cubicBezTo>
                  <a:lnTo>
                    <a:pt x="0" y="2719"/>
                  </a:lnTo>
                  <a:cubicBezTo>
                    <a:pt x="0" y="2978"/>
                    <a:pt x="204" y="3181"/>
                    <a:pt x="449" y="3181"/>
                  </a:cubicBezTo>
                  <a:cubicBezTo>
                    <a:pt x="694" y="3181"/>
                    <a:pt x="897" y="2978"/>
                    <a:pt x="897" y="2719"/>
                  </a:cubicBezTo>
                  <a:lnTo>
                    <a:pt x="897" y="463"/>
                  </a:lnTo>
                  <a:cubicBezTo>
                    <a:pt x="897" y="205"/>
                    <a:pt x="694" y="1"/>
                    <a:pt x="449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29"/>
            <p:cNvSpPr/>
            <p:nvPr/>
          </p:nvSpPr>
          <p:spPr>
            <a:xfrm>
              <a:off x="5320434" y="4190657"/>
              <a:ext cx="25562" cy="90177"/>
            </a:xfrm>
            <a:custGeom>
              <a:rect b="b" l="l" r="r" t="t"/>
              <a:pathLst>
                <a:path extrusionOk="0" h="3168" w="898">
                  <a:moveTo>
                    <a:pt x="449" y="1"/>
                  </a:moveTo>
                  <a:cubicBezTo>
                    <a:pt x="204" y="1"/>
                    <a:pt x="0" y="205"/>
                    <a:pt x="0" y="449"/>
                  </a:cubicBezTo>
                  <a:lnTo>
                    <a:pt x="0" y="2719"/>
                  </a:lnTo>
                  <a:cubicBezTo>
                    <a:pt x="0" y="2964"/>
                    <a:pt x="204" y="3168"/>
                    <a:pt x="449" y="3168"/>
                  </a:cubicBezTo>
                  <a:cubicBezTo>
                    <a:pt x="694" y="3168"/>
                    <a:pt x="897" y="2964"/>
                    <a:pt x="897" y="2719"/>
                  </a:cubicBezTo>
                  <a:lnTo>
                    <a:pt x="897" y="449"/>
                  </a:lnTo>
                  <a:cubicBezTo>
                    <a:pt x="897" y="205"/>
                    <a:pt x="694" y="1"/>
                    <a:pt x="449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29"/>
            <p:cNvSpPr/>
            <p:nvPr/>
          </p:nvSpPr>
          <p:spPr>
            <a:xfrm>
              <a:off x="5320434" y="4577531"/>
              <a:ext cx="25562" cy="90177"/>
            </a:xfrm>
            <a:custGeom>
              <a:rect b="b" l="l" r="r" t="t"/>
              <a:pathLst>
                <a:path extrusionOk="0" h="3168" w="898">
                  <a:moveTo>
                    <a:pt x="449" y="1"/>
                  </a:moveTo>
                  <a:cubicBezTo>
                    <a:pt x="204" y="1"/>
                    <a:pt x="0" y="205"/>
                    <a:pt x="0" y="449"/>
                  </a:cubicBezTo>
                  <a:lnTo>
                    <a:pt x="0" y="2719"/>
                  </a:lnTo>
                  <a:cubicBezTo>
                    <a:pt x="0" y="2964"/>
                    <a:pt x="204" y="3168"/>
                    <a:pt x="449" y="3168"/>
                  </a:cubicBezTo>
                  <a:cubicBezTo>
                    <a:pt x="694" y="3168"/>
                    <a:pt x="897" y="2964"/>
                    <a:pt x="897" y="2719"/>
                  </a:cubicBezTo>
                  <a:lnTo>
                    <a:pt x="897" y="449"/>
                  </a:lnTo>
                  <a:cubicBezTo>
                    <a:pt x="897" y="205"/>
                    <a:pt x="694" y="1"/>
                    <a:pt x="449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29"/>
            <p:cNvSpPr/>
            <p:nvPr/>
          </p:nvSpPr>
          <p:spPr>
            <a:xfrm>
              <a:off x="5835762" y="2965424"/>
              <a:ext cx="90547" cy="25562"/>
            </a:xfrm>
            <a:custGeom>
              <a:rect b="b" l="l" r="r" t="t"/>
              <a:pathLst>
                <a:path extrusionOk="0" h="898" w="3181">
                  <a:moveTo>
                    <a:pt x="462" y="0"/>
                  </a:moveTo>
                  <a:cubicBezTo>
                    <a:pt x="204" y="0"/>
                    <a:pt x="0" y="204"/>
                    <a:pt x="0" y="449"/>
                  </a:cubicBezTo>
                  <a:cubicBezTo>
                    <a:pt x="0" y="707"/>
                    <a:pt x="204" y="897"/>
                    <a:pt x="462" y="897"/>
                  </a:cubicBezTo>
                  <a:lnTo>
                    <a:pt x="2719" y="897"/>
                  </a:lnTo>
                  <a:cubicBezTo>
                    <a:pt x="2977" y="897"/>
                    <a:pt x="3181" y="707"/>
                    <a:pt x="3181" y="449"/>
                  </a:cubicBezTo>
                  <a:cubicBezTo>
                    <a:pt x="3181" y="204"/>
                    <a:pt x="2977" y="0"/>
                    <a:pt x="2719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29"/>
            <p:cNvSpPr/>
            <p:nvPr/>
          </p:nvSpPr>
          <p:spPr>
            <a:xfrm>
              <a:off x="6480685" y="2965424"/>
              <a:ext cx="90177" cy="25562"/>
            </a:xfrm>
            <a:custGeom>
              <a:rect b="b" l="l" r="r" t="t"/>
              <a:pathLst>
                <a:path extrusionOk="0" h="898" w="3168">
                  <a:moveTo>
                    <a:pt x="449" y="0"/>
                  </a:moveTo>
                  <a:cubicBezTo>
                    <a:pt x="204" y="0"/>
                    <a:pt x="1" y="204"/>
                    <a:pt x="1" y="449"/>
                  </a:cubicBezTo>
                  <a:cubicBezTo>
                    <a:pt x="1" y="707"/>
                    <a:pt x="204" y="897"/>
                    <a:pt x="449" y="897"/>
                  </a:cubicBezTo>
                  <a:lnTo>
                    <a:pt x="2719" y="897"/>
                  </a:lnTo>
                  <a:cubicBezTo>
                    <a:pt x="2977" y="897"/>
                    <a:pt x="3168" y="707"/>
                    <a:pt x="3168" y="449"/>
                  </a:cubicBezTo>
                  <a:cubicBezTo>
                    <a:pt x="3168" y="204"/>
                    <a:pt x="2977" y="0"/>
                    <a:pt x="2719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29"/>
            <p:cNvSpPr/>
            <p:nvPr/>
          </p:nvSpPr>
          <p:spPr>
            <a:xfrm>
              <a:off x="6609510" y="2965424"/>
              <a:ext cx="90576" cy="25562"/>
            </a:xfrm>
            <a:custGeom>
              <a:rect b="b" l="l" r="r" t="t"/>
              <a:pathLst>
                <a:path extrusionOk="0" h="898" w="3182">
                  <a:moveTo>
                    <a:pt x="463" y="0"/>
                  </a:moveTo>
                  <a:cubicBezTo>
                    <a:pt x="205" y="0"/>
                    <a:pt x="1" y="204"/>
                    <a:pt x="1" y="449"/>
                  </a:cubicBezTo>
                  <a:cubicBezTo>
                    <a:pt x="1" y="707"/>
                    <a:pt x="205" y="897"/>
                    <a:pt x="463" y="897"/>
                  </a:cubicBezTo>
                  <a:lnTo>
                    <a:pt x="2719" y="897"/>
                  </a:lnTo>
                  <a:cubicBezTo>
                    <a:pt x="2977" y="897"/>
                    <a:pt x="3181" y="707"/>
                    <a:pt x="3181" y="449"/>
                  </a:cubicBezTo>
                  <a:cubicBezTo>
                    <a:pt x="3181" y="204"/>
                    <a:pt x="2977" y="0"/>
                    <a:pt x="2719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29"/>
            <p:cNvSpPr/>
            <p:nvPr/>
          </p:nvSpPr>
          <p:spPr>
            <a:xfrm>
              <a:off x="6093811" y="2965424"/>
              <a:ext cx="90177" cy="25562"/>
            </a:xfrm>
            <a:custGeom>
              <a:rect b="b" l="l" r="r" t="t"/>
              <a:pathLst>
                <a:path extrusionOk="0" h="898" w="3168">
                  <a:moveTo>
                    <a:pt x="449" y="0"/>
                  </a:moveTo>
                  <a:cubicBezTo>
                    <a:pt x="204" y="0"/>
                    <a:pt x="0" y="204"/>
                    <a:pt x="0" y="449"/>
                  </a:cubicBezTo>
                  <a:cubicBezTo>
                    <a:pt x="0" y="707"/>
                    <a:pt x="204" y="897"/>
                    <a:pt x="449" y="897"/>
                  </a:cubicBezTo>
                  <a:lnTo>
                    <a:pt x="2719" y="897"/>
                  </a:lnTo>
                  <a:cubicBezTo>
                    <a:pt x="2977" y="897"/>
                    <a:pt x="3167" y="707"/>
                    <a:pt x="3167" y="449"/>
                  </a:cubicBezTo>
                  <a:cubicBezTo>
                    <a:pt x="3167" y="204"/>
                    <a:pt x="2977" y="0"/>
                    <a:pt x="2719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29"/>
            <p:cNvSpPr/>
            <p:nvPr/>
          </p:nvSpPr>
          <p:spPr>
            <a:xfrm>
              <a:off x="6351860" y="2965424"/>
              <a:ext cx="90177" cy="25562"/>
            </a:xfrm>
            <a:custGeom>
              <a:rect b="b" l="l" r="r" t="t"/>
              <a:pathLst>
                <a:path extrusionOk="0" h="898" w="3168">
                  <a:moveTo>
                    <a:pt x="449" y="0"/>
                  </a:moveTo>
                  <a:cubicBezTo>
                    <a:pt x="204" y="0"/>
                    <a:pt x="0" y="204"/>
                    <a:pt x="0" y="449"/>
                  </a:cubicBezTo>
                  <a:cubicBezTo>
                    <a:pt x="0" y="707"/>
                    <a:pt x="204" y="897"/>
                    <a:pt x="449" y="897"/>
                  </a:cubicBezTo>
                  <a:lnTo>
                    <a:pt x="2719" y="897"/>
                  </a:lnTo>
                  <a:cubicBezTo>
                    <a:pt x="2963" y="897"/>
                    <a:pt x="3167" y="707"/>
                    <a:pt x="3167" y="449"/>
                  </a:cubicBezTo>
                  <a:cubicBezTo>
                    <a:pt x="3167" y="204"/>
                    <a:pt x="2963" y="0"/>
                    <a:pt x="2719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29"/>
            <p:cNvSpPr/>
            <p:nvPr/>
          </p:nvSpPr>
          <p:spPr>
            <a:xfrm>
              <a:off x="6996383" y="2965424"/>
              <a:ext cx="90576" cy="25562"/>
            </a:xfrm>
            <a:custGeom>
              <a:rect b="b" l="l" r="r" t="t"/>
              <a:pathLst>
                <a:path extrusionOk="0" h="898" w="3182">
                  <a:moveTo>
                    <a:pt x="463" y="0"/>
                  </a:moveTo>
                  <a:cubicBezTo>
                    <a:pt x="205" y="0"/>
                    <a:pt x="1" y="204"/>
                    <a:pt x="1" y="449"/>
                  </a:cubicBezTo>
                  <a:cubicBezTo>
                    <a:pt x="1" y="707"/>
                    <a:pt x="205" y="897"/>
                    <a:pt x="463" y="897"/>
                  </a:cubicBezTo>
                  <a:lnTo>
                    <a:pt x="2719" y="897"/>
                  </a:lnTo>
                  <a:cubicBezTo>
                    <a:pt x="2978" y="897"/>
                    <a:pt x="3182" y="707"/>
                    <a:pt x="3182" y="449"/>
                  </a:cubicBezTo>
                  <a:cubicBezTo>
                    <a:pt x="3182" y="204"/>
                    <a:pt x="2978" y="0"/>
                    <a:pt x="2719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29"/>
            <p:cNvSpPr/>
            <p:nvPr/>
          </p:nvSpPr>
          <p:spPr>
            <a:xfrm>
              <a:off x="6867558" y="2965424"/>
              <a:ext cx="90177" cy="25562"/>
            </a:xfrm>
            <a:custGeom>
              <a:rect b="b" l="l" r="r" t="t"/>
              <a:pathLst>
                <a:path extrusionOk="0" h="898" w="3168">
                  <a:moveTo>
                    <a:pt x="449" y="0"/>
                  </a:moveTo>
                  <a:cubicBezTo>
                    <a:pt x="205" y="0"/>
                    <a:pt x="1" y="204"/>
                    <a:pt x="1" y="449"/>
                  </a:cubicBezTo>
                  <a:cubicBezTo>
                    <a:pt x="1" y="707"/>
                    <a:pt x="205" y="897"/>
                    <a:pt x="449" y="897"/>
                  </a:cubicBezTo>
                  <a:lnTo>
                    <a:pt x="2719" y="897"/>
                  </a:lnTo>
                  <a:cubicBezTo>
                    <a:pt x="2977" y="897"/>
                    <a:pt x="3168" y="707"/>
                    <a:pt x="3168" y="449"/>
                  </a:cubicBezTo>
                  <a:cubicBezTo>
                    <a:pt x="3168" y="204"/>
                    <a:pt x="2977" y="0"/>
                    <a:pt x="2719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29"/>
            <p:cNvSpPr/>
            <p:nvPr/>
          </p:nvSpPr>
          <p:spPr>
            <a:xfrm>
              <a:off x="6738733" y="2965424"/>
              <a:ext cx="90177" cy="25562"/>
            </a:xfrm>
            <a:custGeom>
              <a:rect b="b" l="l" r="r" t="t"/>
              <a:pathLst>
                <a:path extrusionOk="0" h="898" w="3168">
                  <a:moveTo>
                    <a:pt x="449" y="0"/>
                  </a:moveTo>
                  <a:cubicBezTo>
                    <a:pt x="204" y="0"/>
                    <a:pt x="1" y="204"/>
                    <a:pt x="1" y="449"/>
                  </a:cubicBezTo>
                  <a:cubicBezTo>
                    <a:pt x="1" y="707"/>
                    <a:pt x="204" y="897"/>
                    <a:pt x="449" y="897"/>
                  </a:cubicBezTo>
                  <a:lnTo>
                    <a:pt x="2719" y="897"/>
                  </a:lnTo>
                  <a:cubicBezTo>
                    <a:pt x="2964" y="897"/>
                    <a:pt x="3168" y="707"/>
                    <a:pt x="3168" y="449"/>
                  </a:cubicBezTo>
                  <a:cubicBezTo>
                    <a:pt x="3168" y="204"/>
                    <a:pt x="2964" y="0"/>
                    <a:pt x="2719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29"/>
            <p:cNvSpPr/>
            <p:nvPr/>
          </p:nvSpPr>
          <p:spPr>
            <a:xfrm>
              <a:off x="5706937" y="2965424"/>
              <a:ext cx="90149" cy="25562"/>
            </a:xfrm>
            <a:custGeom>
              <a:rect b="b" l="l" r="r" t="t"/>
              <a:pathLst>
                <a:path extrusionOk="0" h="898" w="3167">
                  <a:moveTo>
                    <a:pt x="449" y="0"/>
                  </a:moveTo>
                  <a:cubicBezTo>
                    <a:pt x="204" y="0"/>
                    <a:pt x="0" y="204"/>
                    <a:pt x="0" y="449"/>
                  </a:cubicBezTo>
                  <a:cubicBezTo>
                    <a:pt x="0" y="707"/>
                    <a:pt x="204" y="897"/>
                    <a:pt x="449" y="897"/>
                  </a:cubicBezTo>
                  <a:lnTo>
                    <a:pt x="2718" y="897"/>
                  </a:lnTo>
                  <a:cubicBezTo>
                    <a:pt x="2977" y="897"/>
                    <a:pt x="3167" y="707"/>
                    <a:pt x="3167" y="449"/>
                  </a:cubicBezTo>
                  <a:cubicBezTo>
                    <a:pt x="3167" y="204"/>
                    <a:pt x="2977" y="0"/>
                    <a:pt x="2718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29"/>
            <p:cNvSpPr/>
            <p:nvPr/>
          </p:nvSpPr>
          <p:spPr>
            <a:xfrm>
              <a:off x="5578084" y="2965424"/>
              <a:ext cx="90177" cy="25562"/>
            </a:xfrm>
            <a:custGeom>
              <a:rect b="b" l="l" r="r" t="t"/>
              <a:pathLst>
                <a:path extrusionOk="0" h="898" w="3168">
                  <a:moveTo>
                    <a:pt x="449" y="0"/>
                  </a:moveTo>
                  <a:cubicBezTo>
                    <a:pt x="205" y="0"/>
                    <a:pt x="1" y="204"/>
                    <a:pt x="1" y="449"/>
                  </a:cubicBezTo>
                  <a:cubicBezTo>
                    <a:pt x="1" y="707"/>
                    <a:pt x="205" y="897"/>
                    <a:pt x="449" y="897"/>
                  </a:cubicBezTo>
                  <a:lnTo>
                    <a:pt x="2719" y="897"/>
                  </a:lnTo>
                  <a:cubicBezTo>
                    <a:pt x="2964" y="897"/>
                    <a:pt x="3168" y="707"/>
                    <a:pt x="3168" y="449"/>
                  </a:cubicBezTo>
                  <a:cubicBezTo>
                    <a:pt x="3168" y="204"/>
                    <a:pt x="2964" y="0"/>
                    <a:pt x="2719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29"/>
            <p:cNvSpPr/>
            <p:nvPr/>
          </p:nvSpPr>
          <p:spPr>
            <a:xfrm>
              <a:off x="5448860" y="2965424"/>
              <a:ext cx="90576" cy="25562"/>
            </a:xfrm>
            <a:custGeom>
              <a:rect b="b" l="l" r="r" t="t"/>
              <a:pathLst>
                <a:path extrusionOk="0" h="898" w="3182">
                  <a:moveTo>
                    <a:pt x="463" y="0"/>
                  </a:moveTo>
                  <a:cubicBezTo>
                    <a:pt x="205" y="0"/>
                    <a:pt x="1" y="204"/>
                    <a:pt x="1" y="449"/>
                  </a:cubicBezTo>
                  <a:cubicBezTo>
                    <a:pt x="1" y="707"/>
                    <a:pt x="205" y="897"/>
                    <a:pt x="463" y="897"/>
                  </a:cubicBezTo>
                  <a:lnTo>
                    <a:pt x="2719" y="897"/>
                  </a:lnTo>
                  <a:cubicBezTo>
                    <a:pt x="2978" y="897"/>
                    <a:pt x="3182" y="707"/>
                    <a:pt x="3182" y="449"/>
                  </a:cubicBezTo>
                  <a:cubicBezTo>
                    <a:pt x="3182" y="204"/>
                    <a:pt x="2978" y="0"/>
                    <a:pt x="2719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29"/>
            <p:cNvSpPr/>
            <p:nvPr/>
          </p:nvSpPr>
          <p:spPr>
            <a:xfrm>
              <a:off x="5320434" y="2965424"/>
              <a:ext cx="89779" cy="25932"/>
            </a:xfrm>
            <a:custGeom>
              <a:rect b="b" l="l" r="r" t="t"/>
              <a:pathLst>
                <a:path extrusionOk="0" h="911" w="3154">
                  <a:moveTo>
                    <a:pt x="449" y="0"/>
                  </a:moveTo>
                  <a:cubicBezTo>
                    <a:pt x="204" y="0"/>
                    <a:pt x="0" y="204"/>
                    <a:pt x="0" y="462"/>
                  </a:cubicBezTo>
                  <a:cubicBezTo>
                    <a:pt x="0" y="707"/>
                    <a:pt x="204" y="911"/>
                    <a:pt x="449" y="911"/>
                  </a:cubicBezTo>
                  <a:cubicBezTo>
                    <a:pt x="462" y="911"/>
                    <a:pt x="490" y="911"/>
                    <a:pt x="503" y="897"/>
                  </a:cubicBezTo>
                  <a:lnTo>
                    <a:pt x="2705" y="897"/>
                  </a:lnTo>
                  <a:cubicBezTo>
                    <a:pt x="2963" y="897"/>
                    <a:pt x="3154" y="707"/>
                    <a:pt x="3154" y="449"/>
                  </a:cubicBezTo>
                  <a:cubicBezTo>
                    <a:pt x="3154" y="204"/>
                    <a:pt x="2963" y="0"/>
                    <a:pt x="270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29"/>
            <p:cNvSpPr/>
            <p:nvPr/>
          </p:nvSpPr>
          <p:spPr>
            <a:xfrm>
              <a:off x="5964986" y="2965424"/>
              <a:ext cx="90177" cy="25562"/>
            </a:xfrm>
            <a:custGeom>
              <a:rect b="b" l="l" r="r" t="t"/>
              <a:pathLst>
                <a:path extrusionOk="0" h="898" w="3168">
                  <a:moveTo>
                    <a:pt x="449" y="0"/>
                  </a:moveTo>
                  <a:cubicBezTo>
                    <a:pt x="204" y="0"/>
                    <a:pt x="0" y="204"/>
                    <a:pt x="0" y="449"/>
                  </a:cubicBezTo>
                  <a:cubicBezTo>
                    <a:pt x="0" y="707"/>
                    <a:pt x="204" y="897"/>
                    <a:pt x="449" y="897"/>
                  </a:cubicBezTo>
                  <a:lnTo>
                    <a:pt x="2718" y="897"/>
                  </a:lnTo>
                  <a:cubicBezTo>
                    <a:pt x="2963" y="897"/>
                    <a:pt x="3167" y="707"/>
                    <a:pt x="3167" y="449"/>
                  </a:cubicBezTo>
                  <a:cubicBezTo>
                    <a:pt x="3167" y="204"/>
                    <a:pt x="2963" y="0"/>
                    <a:pt x="2718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29"/>
            <p:cNvSpPr/>
            <p:nvPr/>
          </p:nvSpPr>
          <p:spPr>
            <a:xfrm>
              <a:off x="5320434" y="3030036"/>
              <a:ext cx="25562" cy="90177"/>
            </a:xfrm>
            <a:custGeom>
              <a:rect b="b" l="l" r="r" t="t"/>
              <a:pathLst>
                <a:path extrusionOk="0" h="3168" w="898">
                  <a:moveTo>
                    <a:pt x="449" y="0"/>
                  </a:moveTo>
                  <a:cubicBezTo>
                    <a:pt x="204" y="0"/>
                    <a:pt x="0" y="204"/>
                    <a:pt x="0" y="449"/>
                  </a:cubicBezTo>
                  <a:lnTo>
                    <a:pt x="0" y="2718"/>
                  </a:lnTo>
                  <a:cubicBezTo>
                    <a:pt x="0" y="2963"/>
                    <a:pt x="204" y="3167"/>
                    <a:pt x="449" y="3167"/>
                  </a:cubicBezTo>
                  <a:cubicBezTo>
                    <a:pt x="694" y="3167"/>
                    <a:pt x="897" y="2963"/>
                    <a:pt x="897" y="2718"/>
                  </a:cubicBezTo>
                  <a:lnTo>
                    <a:pt x="897" y="449"/>
                  </a:lnTo>
                  <a:cubicBezTo>
                    <a:pt x="897" y="204"/>
                    <a:pt x="694" y="0"/>
                    <a:pt x="449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29"/>
            <p:cNvSpPr/>
            <p:nvPr/>
          </p:nvSpPr>
          <p:spPr>
            <a:xfrm>
              <a:off x="6222636" y="2965424"/>
              <a:ext cx="90576" cy="25562"/>
            </a:xfrm>
            <a:custGeom>
              <a:rect b="b" l="l" r="r" t="t"/>
              <a:pathLst>
                <a:path extrusionOk="0" h="898" w="3182">
                  <a:moveTo>
                    <a:pt x="463" y="0"/>
                  </a:moveTo>
                  <a:cubicBezTo>
                    <a:pt x="204" y="0"/>
                    <a:pt x="0" y="204"/>
                    <a:pt x="0" y="449"/>
                  </a:cubicBezTo>
                  <a:cubicBezTo>
                    <a:pt x="0" y="707"/>
                    <a:pt x="204" y="897"/>
                    <a:pt x="463" y="897"/>
                  </a:cubicBezTo>
                  <a:lnTo>
                    <a:pt x="2719" y="897"/>
                  </a:lnTo>
                  <a:cubicBezTo>
                    <a:pt x="2977" y="897"/>
                    <a:pt x="3181" y="707"/>
                    <a:pt x="3181" y="449"/>
                  </a:cubicBezTo>
                  <a:cubicBezTo>
                    <a:pt x="3181" y="204"/>
                    <a:pt x="2977" y="0"/>
                    <a:pt x="2719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29"/>
            <p:cNvSpPr/>
            <p:nvPr/>
          </p:nvSpPr>
          <p:spPr>
            <a:xfrm>
              <a:off x="7783309" y="3339148"/>
              <a:ext cx="25960" cy="90177"/>
            </a:xfrm>
            <a:custGeom>
              <a:rect b="b" l="l" r="r" t="t"/>
              <a:pathLst>
                <a:path extrusionOk="0" h="3168" w="912">
                  <a:moveTo>
                    <a:pt x="463" y="0"/>
                  </a:moveTo>
                  <a:cubicBezTo>
                    <a:pt x="205" y="0"/>
                    <a:pt x="1" y="204"/>
                    <a:pt x="1" y="449"/>
                  </a:cubicBezTo>
                  <a:lnTo>
                    <a:pt x="1" y="2719"/>
                  </a:lnTo>
                  <a:cubicBezTo>
                    <a:pt x="1" y="2963"/>
                    <a:pt x="205" y="3167"/>
                    <a:pt x="463" y="3167"/>
                  </a:cubicBezTo>
                  <a:cubicBezTo>
                    <a:pt x="707" y="3167"/>
                    <a:pt x="911" y="2963"/>
                    <a:pt x="911" y="2719"/>
                  </a:cubicBezTo>
                  <a:lnTo>
                    <a:pt x="911" y="449"/>
                  </a:lnTo>
                  <a:cubicBezTo>
                    <a:pt x="911" y="204"/>
                    <a:pt x="707" y="0"/>
                    <a:pt x="46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29"/>
            <p:cNvSpPr/>
            <p:nvPr/>
          </p:nvSpPr>
          <p:spPr>
            <a:xfrm>
              <a:off x="7893178" y="4519124"/>
              <a:ext cx="90177" cy="25960"/>
            </a:xfrm>
            <a:custGeom>
              <a:rect b="b" l="l" r="r" t="t"/>
              <a:pathLst>
                <a:path extrusionOk="0" h="912" w="3168">
                  <a:moveTo>
                    <a:pt x="449" y="0"/>
                  </a:moveTo>
                  <a:cubicBezTo>
                    <a:pt x="205" y="0"/>
                    <a:pt x="1" y="204"/>
                    <a:pt x="1" y="449"/>
                  </a:cubicBezTo>
                  <a:cubicBezTo>
                    <a:pt x="1" y="707"/>
                    <a:pt x="205" y="911"/>
                    <a:pt x="449" y="911"/>
                  </a:cubicBezTo>
                  <a:lnTo>
                    <a:pt x="2719" y="911"/>
                  </a:lnTo>
                  <a:cubicBezTo>
                    <a:pt x="2964" y="911"/>
                    <a:pt x="3168" y="707"/>
                    <a:pt x="3168" y="449"/>
                  </a:cubicBezTo>
                  <a:cubicBezTo>
                    <a:pt x="3168" y="204"/>
                    <a:pt x="2964" y="0"/>
                    <a:pt x="2719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29"/>
            <p:cNvSpPr/>
            <p:nvPr/>
          </p:nvSpPr>
          <p:spPr>
            <a:xfrm>
              <a:off x="7783309" y="3210323"/>
              <a:ext cx="25960" cy="90149"/>
            </a:xfrm>
            <a:custGeom>
              <a:rect b="b" l="l" r="r" t="t"/>
              <a:pathLst>
                <a:path extrusionOk="0" h="3167" w="912">
                  <a:moveTo>
                    <a:pt x="463" y="0"/>
                  </a:moveTo>
                  <a:cubicBezTo>
                    <a:pt x="205" y="0"/>
                    <a:pt x="1" y="204"/>
                    <a:pt x="1" y="449"/>
                  </a:cubicBezTo>
                  <a:lnTo>
                    <a:pt x="1" y="2718"/>
                  </a:lnTo>
                  <a:cubicBezTo>
                    <a:pt x="1" y="2963"/>
                    <a:pt x="205" y="3167"/>
                    <a:pt x="463" y="3167"/>
                  </a:cubicBezTo>
                  <a:cubicBezTo>
                    <a:pt x="707" y="3167"/>
                    <a:pt x="911" y="2963"/>
                    <a:pt x="911" y="2718"/>
                  </a:cubicBezTo>
                  <a:lnTo>
                    <a:pt x="911" y="449"/>
                  </a:lnTo>
                  <a:cubicBezTo>
                    <a:pt x="911" y="204"/>
                    <a:pt x="707" y="0"/>
                    <a:pt x="46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29"/>
            <p:cNvSpPr/>
            <p:nvPr/>
          </p:nvSpPr>
          <p:spPr>
            <a:xfrm>
              <a:off x="7783309" y="3597196"/>
              <a:ext cx="25960" cy="90177"/>
            </a:xfrm>
            <a:custGeom>
              <a:rect b="b" l="l" r="r" t="t"/>
              <a:pathLst>
                <a:path extrusionOk="0" h="3168" w="912">
                  <a:moveTo>
                    <a:pt x="463" y="0"/>
                  </a:moveTo>
                  <a:cubicBezTo>
                    <a:pt x="205" y="0"/>
                    <a:pt x="1" y="204"/>
                    <a:pt x="1" y="449"/>
                  </a:cubicBezTo>
                  <a:lnTo>
                    <a:pt x="1" y="2719"/>
                  </a:lnTo>
                  <a:cubicBezTo>
                    <a:pt x="1" y="2963"/>
                    <a:pt x="205" y="3167"/>
                    <a:pt x="463" y="3167"/>
                  </a:cubicBezTo>
                  <a:cubicBezTo>
                    <a:pt x="707" y="3167"/>
                    <a:pt x="911" y="2963"/>
                    <a:pt x="911" y="2719"/>
                  </a:cubicBezTo>
                  <a:lnTo>
                    <a:pt x="911" y="449"/>
                  </a:lnTo>
                  <a:cubicBezTo>
                    <a:pt x="911" y="204"/>
                    <a:pt x="707" y="0"/>
                    <a:pt x="46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29"/>
            <p:cNvSpPr/>
            <p:nvPr/>
          </p:nvSpPr>
          <p:spPr>
            <a:xfrm>
              <a:off x="7783309" y="3081099"/>
              <a:ext cx="25960" cy="90547"/>
            </a:xfrm>
            <a:custGeom>
              <a:rect b="b" l="l" r="r" t="t"/>
              <a:pathLst>
                <a:path extrusionOk="0" h="3181" w="912">
                  <a:moveTo>
                    <a:pt x="463" y="0"/>
                  </a:moveTo>
                  <a:cubicBezTo>
                    <a:pt x="205" y="0"/>
                    <a:pt x="1" y="204"/>
                    <a:pt x="1" y="462"/>
                  </a:cubicBezTo>
                  <a:lnTo>
                    <a:pt x="1" y="2719"/>
                  </a:lnTo>
                  <a:cubicBezTo>
                    <a:pt x="1" y="2977"/>
                    <a:pt x="205" y="3181"/>
                    <a:pt x="463" y="3181"/>
                  </a:cubicBezTo>
                  <a:cubicBezTo>
                    <a:pt x="707" y="3181"/>
                    <a:pt x="911" y="2977"/>
                    <a:pt x="911" y="2719"/>
                  </a:cubicBezTo>
                  <a:lnTo>
                    <a:pt x="911" y="462"/>
                  </a:lnTo>
                  <a:cubicBezTo>
                    <a:pt x="911" y="204"/>
                    <a:pt x="707" y="0"/>
                    <a:pt x="46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29"/>
            <p:cNvSpPr/>
            <p:nvPr/>
          </p:nvSpPr>
          <p:spPr>
            <a:xfrm>
              <a:off x="7783309" y="3467973"/>
              <a:ext cx="25960" cy="90547"/>
            </a:xfrm>
            <a:custGeom>
              <a:rect b="b" l="l" r="r" t="t"/>
              <a:pathLst>
                <a:path extrusionOk="0" h="3181" w="912">
                  <a:moveTo>
                    <a:pt x="463" y="0"/>
                  </a:moveTo>
                  <a:cubicBezTo>
                    <a:pt x="205" y="0"/>
                    <a:pt x="1" y="204"/>
                    <a:pt x="1" y="463"/>
                  </a:cubicBezTo>
                  <a:lnTo>
                    <a:pt x="1" y="2719"/>
                  </a:lnTo>
                  <a:cubicBezTo>
                    <a:pt x="1" y="2977"/>
                    <a:pt x="205" y="3181"/>
                    <a:pt x="463" y="3181"/>
                  </a:cubicBezTo>
                  <a:cubicBezTo>
                    <a:pt x="707" y="3181"/>
                    <a:pt x="911" y="2977"/>
                    <a:pt x="911" y="2719"/>
                  </a:cubicBezTo>
                  <a:lnTo>
                    <a:pt x="911" y="463"/>
                  </a:lnTo>
                  <a:cubicBezTo>
                    <a:pt x="911" y="204"/>
                    <a:pt x="707" y="0"/>
                    <a:pt x="46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29"/>
            <p:cNvSpPr/>
            <p:nvPr/>
          </p:nvSpPr>
          <p:spPr>
            <a:xfrm>
              <a:off x="7783309" y="3726021"/>
              <a:ext cx="25960" cy="90177"/>
            </a:xfrm>
            <a:custGeom>
              <a:rect b="b" l="l" r="r" t="t"/>
              <a:pathLst>
                <a:path extrusionOk="0" h="3168" w="912">
                  <a:moveTo>
                    <a:pt x="463" y="0"/>
                  </a:moveTo>
                  <a:cubicBezTo>
                    <a:pt x="205" y="0"/>
                    <a:pt x="1" y="204"/>
                    <a:pt x="1" y="449"/>
                  </a:cubicBezTo>
                  <a:lnTo>
                    <a:pt x="1" y="2719"/>
                  </a:lnTo>
                  <a:cubicBezTo>
                    <a:pt x="1" y="2963"/>
                    <a:pt x="205" y="3167"/>
                    <a:pt x="463" y="3167"/>
                  </a:cubicBezTo>
                  <a:cubicBezTo>
                    <a:pt x="707" y="3167"/>
                    <a:pt x="911" y="2963"/>
                    <a:pt x="911" y="2719"/>
                  </a:cubicBezTo>
                  <a:lnTo>
                    <a:pt x="911" y="449"/>
                  </a:lnTo>
                  <a:cubicBezTo>
                    <a:pt x="911" y="204"/>
                    <a:pt x="707" y="0"/>
                    <a:pt x="46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29"/>
            <p:cNvSpPr/>
            <p:nvPr/>
          </p:nvSpPr>
          <p:spPr>
            <a:xfrm>
              <a:off x="7783309" y="4112895"/>
              <a:ext cx="25960" cy="90177"/>
            </a:xfrm>
            <a:custGeom>
              <a:rect b="b" l="l" r="r" t="t"/>
              <a:pathLst>
                <a:path extrusionOk="0" h="3168" w="912">
                  <a:moveTo>
                    <a:pt x="463" y="1"/>
                  </a:moveTo>
                  <a:cubicBezTo>
                    <a:pt x="205" y="1"/>
                    <a:pt x="1" y="204"/>
                    <a:pt x="1" y="449"/>
                  </a:cubicBezTo>
                  <a:lnTo>
                    <a:pt x="1" y="2719"/>
                  </a:lnTo>
                  <a:cubicBezTo>
                    <a:pt x="1" y="2964"/>
                    <a:pt x="205" y="3168"/>
                    <a:pt x="463" y="3168"/>
                  </a:cubicBezTo>
                  <a:cubicBezTo>
                    <a:pt x="707" y="3168"/>
                    <a:pt x="911" y="2964"/>
                    <a:pt x="911" y="2719"/>
                  </a:cubicBezTo>
                  <a:lnTo>
                    <a:pt x="911" y="449"/>
                  </a:lnTo>
                  <a:cubicBezTo>
                    <a:pt x="911" y="204"/>
                    <a:pt x="707" y="1"/>
                    <a:pt x="46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29"/>
            <p:cNvSpPr/>
            <p:nvPr/>
          </p:nvSpPr>
          <p:spPr>
            <a:xfrm>
              <a:off x="7783309" y="3984070"/>
              <a:ext cx="25960" cy="90177"/>
            </a:xfrm>
            <a:custGeom>
              <a:rect b="b" l="l" r="r" t="t"/>
              <a:pathLst>
                <a:path extrusionOk="0" h="3168" w="912">
                  <a:moveTo>
                    <a:pt x="463" y="0"/>
                  </a:moveTo>
                  <a:cubicBezTo>
                    <a:pt x="205" y="0"/>
                    <a:pt x="1" y="204"/>
                    <a:pt x="1" y="449"/>
                  </a:cubicBezTo>
                  <a:lnTo>
                    <a:pt x="1" y="2719"/>
                  </a:lnTo>
                  <a:cubicBezTo>
                    <a:pt x="1" y="2963"/>
                    <a:pt x="205" y="3167"/>
                    <a:pt x="463" y="3167"/>
                  </a:cubicBezTo>
                  <a:cubicBezTo>
                    <a:pt x="707" y="3167"/>
                    <a:pt x="911" y="2963"/>
                    <a:pt x="911" y="2719"/>
                  </a:cubicBezTo>
                  <a:lnTo>
                    <a:pt x="911" y="449"/>
                  </a:lnTo>
                  <a:cubicBezTo>
                    <a:pt x="911" y="204"/>
                    <a:pt x="707" y="0"/>
                    <a:pt x="46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29"/>
            <p:cNvSpPr/>
            <p:nvPr/>
          </p:nvSpPr>
          <p:spPr>
            <a:xfrm>
              <a:off x="7783309" y="3854846"/>
              <a:ext cx="25960" cy="90576"/>
            </a:xfrm>
            <a:custGeom>
              <a:rect b="b" l="l" r="r" t="t"/>
              <a:pathLst>
                <a:path extrusionOk="0" h="3182" w="912">
                  <a:moveTo>
                    <a:pt x="463" y="1"/>
                  </a:moveTo>
                  <a:cubicBezTo>
                    <a:pt x="205" y="1"/>
                    <a:pt x="1" y="204"/>
                    <a:pt x="1" y="463"/>
                  </a:cubicBezTo>
                  <a:lnTo>
                    <a:pt x="1" y="2719"/>
                  </a:lnTo>
                  <a:cubicBezTo>
                    <a:pt x="1" y="2977"/>
                    <a:pt x="205" y="3181"/>
                    <a:pt x="463" y="3181"/>
                  </a:cubicBezTo>
                  <a:cubicBezTo>
                    <a:pt x="707" y="3181"/>
                    <a:pt x="911" y="2977"/>
                    <a:pt x="911" y="2719"/>
                  </a:cubicBezTo>
                  <a:lnTo>
                    <a:pt x="911" y="463"/>
                  </a:lnTo>
                  <a:cubicBezTo>
                    <a:pt x="911" y="204"/>
                    <a:pt x="707" y="1"/>
                    <a:pt x="46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29"/>
            <p:cNvSpPr/>
            <p:nvPr/>
          </p:nvSpPr>
          <p:spPr>
            <a:xfrm>
              <a:off x="8022031" y="4519124"/>
              <a:ext cx="90177" cy="25960"/>
            </a:xfrm>
            <a:custGeom>
              <a:rect b="b" l="l" r="r" t="t"/>
              <a:pathLst>
                <a:path extrusionOk="0" h="912" w="3168">
                  <a:moveTo>
                    <a:pt x="449" y="0"/>
                  </a:moveTo>
                  <a:cubicBezTo>
                    <a:pt x="204" y="0"/>
                    <a:pt x="0" y="204"/>
                    <a:pt x="0" y="449"/>
                  </a:cubicBezTo>
                  <a:cubicBezTo>
                    <a:pt x="0" y="707"/>
                    <a:pt x="204" y="911"/>
                    <a:pt x="449" y="911"/>
                  </a:cubicBezTo>
                  <a:lnTo>
                    <a:pt x="2719" y="911"/>
                  </a:lnTo>
                  <a:cubicBezTo>
                    <a:pt x="2963" y="911"/>
                    <a:pt x="3167" y="707"/>
                    <a:pt x="3167" y="449"/>
                  </a:cubicBezTo>
                  <a:cubicBezTo>
                    <a:pt x="3167" y="204"/>
                    <a:pt x="2963" y="0"/>
                    <a:pt x="2719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29"/>
            <p:cNvSpPr/>
            <p:nvPr/>
          </p:nvSpPr>
          <p:spPr>
            <a:xfrm>
              <a:off x="8924603" y="4519124"/>
              <a:ext cx="90576" cy="25960"/>
            </a:xfrm>
            <a:custGeom>
              <a:rect b="b" l="l" r="r" t="t"/>
              <a:pathLst>
                <a:path extrusionOk="0" h="912" w="3182">
                  <a:moveTo>
                    <a:pt x="463" y="0"/>
                  </a:moveTo>
                  <a:cubicBezTo>
                    <a:pt x="205" y="0"/>
                    <a:pt x="1" y="204"/>
                    <a:pt x="1" y="449"/>
                  </a:cubicBezTo>
                  <a:cubicBezTo>
                    <a:pt x="1" y="707"/>
                    <a:pt x="205" y="911"/>
                    <a:pt x="463" y="911"/>
                  </a:cubicBezTo>
                  <a:lnTo>
                    <a:pt x="2719" y="911"/>
                  </a:lnTo>
                  <a:cubicBezTo>
                    <a:pt x="2978" y="911"/>
                    <a:pt x="3181" y="707"/>
                    <a:pt x="3181" y="449"/>
                  </a:cubicBezTo>
                  <a:cubicBezTo>
                    <a:pt x="3181" y="204"/>
                    <a:pt x="2978" y="0"/>
                    <a:pt x="2719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29"/>
            <p:cNvSpPr/>
            <p:nvPr/>
          </p:nvSpPr>
          <p:spPr>
            <a:xfrm>
              <a:off x="8666953" y="4519124"/>
              <a:ext cx="90177" cy="25960"/>
            </a:xfrm>
            <a:custGeom>
              <a:rect b="b" l="l" r="r" t="t"/>
              <a:pathLst>
                <a:path extrusionOk="0" h="912" w="3168">
                  <a:moveTo>
                    <a:pt x="449" y="0"/>
                  </a:moveTo>
                  <a:cubicBezTo>
                    <a:pt x="204" y="0"/>
                    <a:pt x="0" y="204"/>
                    <a:pt x="0" y="449"/>
                  </a:cubicBezTo>
                  <a:cubicBezTo>
                    <a:pt x="0" y="707"/>
                    <a:pt x="204" y="911"/>
                    <a:pt x="449" y="911"/>
                  </a:cubicBezTo>
                  <a:lnTo>
                    <a:pt x="2719" y="911"/>
                  </a:lnTo>
                  <a:cubicBezTo>
                    <a:pt x="2963" y="911"/>
                    <a:pt x="3167" y="707"/>
                    <a:pt x="3167" y="449"/>
                  </a:cubicBezTo>
                  <a:cubicBezTo>
                    <a:pt x="3167" y="204"/>
                    <a:pt x="2963" y="0"/>
                    <a:pt x="2719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29"/>
            <p:cNvSpPr/>
            <p:nvPr/>
          </p:nvSpPr>
          <p:spPr>
            <a:xfrm>
              <a:off x="8795778" y="4519124"/>
              <a:ext cx="90177" cy="25960"/>
            </a:xfrm>
            <a:custGeom>
              <a:rect b="b" l="l" r="r" t="t"/>
              <a:pathLst>
                <a:path extrusionOk="0" h="912" w="3168">
                  <a:moveTo>
                    <a:pt x="449" y="0"/>
                  </a:moveTo>
                  <a:cubicBezTo>
                    <a:pt x="204" y="0"/>
                    <a:pt x="1" y="204"/>
                    <a:pt x="1" y="449"/>
                  </a:cubicBezTo>
                  <a:cubicBezTo>
                    <a:pt x="1" y="707"/>
                    <a:pt x="204" y="911"/>
                    <a:pt x="449" y="911"/>
                  </a:cubicBezTo>
                  <a:lnTo>
                    <a:pt x="2719" y="911"/>
                  </a:lnTo>
                  <a:cubicBezTo>
                    <a:pt x="2964" y="911"/>
                    <a:pt x="3168" y="707"/>
                    <a:pt x="3168" y="449"/>
                  </a:cubicBezTo>
                  <a:cubicBezTo>
                    <a:pt x="3168" y="204"/>
                    <a:pt x="2964" y="0"/>
                    <a:pt x="2719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29"/>
            <p:cNvSpPr/>
            <p:nvPr/>
          </p:nvSpPr>
          <p:spPr>
            <a:xfrm>
              <a:off x="9053827" y="4519124"/>
              <a:ext cx="90177" cy="25960"/>
            </a:xfrm>
            <a:custGeom>
              <a:rect b="b" l="l" r="r" t="t"/>
              <a:pathLst>
                <a:path extrusionOk="0" h="912" w="3168">
                  <a:moveTo>
                    <a:pt x="449" y="0"/>
                  </a:moveTo>
                  <a:cubicBezTo>
                    <a:pt x="205" y="0"/>
                    <a:pt x="1" y="204"/>
                    <a:pt x="1" y="449"/>
                  </a:cubicBezTo>
                  <a:cubicBezTo>
                    <a:pt x="1" y="707"/>
                    <a:pt x="205" y="911"/>
                    <a:pt x="449" y="911"/>
                  </a:cubicBezTo>
                  <a:lnTo>
                    <a:pt x="2719" y="911"/>
                  </a:lnTo>
                  <a:cubicBezTo>
                    <a:pt x="2964" y="911"/>
                    <a:pt x="3168" y="707"/>
                    <a:pt x="3168" y="449"/>
                  </a:cubicBezTo>
                  <a:cubicBezTo>
                    <a:pt x="3168" y="204"/>
                    <a:pt x="2964" y="0"/>
                    <a:pt x="2719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29"/>
            <p:cNvSpPr/>
            <p:nvPr/>
          </p:nvSpPr>
          <p:spPr>
            <a:xfrm>
              <a:off x="8280080" y="4519124"/>
              <a:ext cx="90177" cy="25960"/>
            </a:xfrm>
            <a:custGeom>
              <a:rect b="b" l="l" r="r" t="t"/>
              <a:pathLst>
                <a:path extrusionOk="0" h="912" w="3168">
                  <a:moveTo>
                    <a:pt x="449" y="0"/>
                  </a:moveTo>
                  <a:cubicBezTo>
                    <a:pt x="204" y="0"/>
                    <a:pt x="0" y="204"/>
                    <a:pt x="0" y="449"/>
                  </a:cubicBezTo>
                  <a:cubicBezTo>
                    <a:pt x="0" y="707"/>
                    <a:pt x="204" y="911"/>
                    <a:pt x="449" y="911"/>
                  </a:cubicBezTo>
                  <a:lnTo>
                    <a:pt x="2719" y="911"/>
                  </a:lnTo>
                  <a:cubicBezTo>
                    <a:pt x="2963" y="911"/>
                    <a:pt x="3167" y="707"/>
                    <a:pt x="3167" y="449"/>
                  </a:cubicBezTo>
                  <a:cubicBezTo>
                    <a:pt x="3167" y="204"/>
                    <a:pt x="2963" y="0"/>
                    <a:pt x="2719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29"/>
            <p:cNvSpPr/>
            <p:nvPr/>
          </p:nvSpPr>
          <p:spPr>
            <a:xfrm>
              <a:off x="8150856" y="4519124"/>
              <a:ext cx="90547" cy="25960"/>
            </a:xfrm>
            <a:custGeom>
              <a:rect b="b" l="l" r="r" t="t"/>
              <a:pathLst>
                <a:path extrusionOk="0" h="912" w="3181">
                  <a:moveTo>
                    <a:pt x="462" y="0"/>
                  </a:moveTo>
                  <a:cubicBezTo>
                    <a:pt x="204" y="0"/>
                    <a:pt x="0" y="204"/>
                    <a:pt x="0" y="449"/>
                  </a:cubicBezTo>
                  <a:cubicBezTo>
                    <a:pt x="0" y="707"/>
                    <a:pt x="204" y="911"/>
                    <a:pt x="462" y="911"/>
                  </a:cubicBezTo>
                  <a:lnTo>
                    <a:pt x="2719" y="911"/>
                  </a:lnTo>
                  <a:cubicBezTo>
                    <a:pt x="2977" y="911"/>
                    <a:pt x="3181" y="707"/>
                    <a:pt x="3181" y="449"/>
                  </a:cubicBezTo>
                  <a:cubicBezTo>
                    <a:pt x="3181" y="204"/>
                    <a:pt x="2977" y="0"/>
                    <a:pt x="2719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29"/>
            <p:cNvSpPr/>
            <p:nvPr/>
          </p:nvSpPr>
          <p:spPr>
            <a:xfrm>
              <a:off x="8537730" y="4519124"/>
              <a:ext cx="90576" cy="25960"/>
            </a:xfrm>
            <a:custGeom>
              <a:rect b="b" l="l" r="r" t="t"/>
              <a:pathLst>
                <a:path extrusionOk="0" h="912" w="3182">
                  <a:moveTo>
                    <a:pt x="463" y="0"/>
                  </a:moveTo>
                  <a:cubicBezTo>
                    <a:pt x="204" y="0"/>
                    <a:pt x="1" y="204"/>
                    <a:pt x="1" y="449"/>
                  </a:cubicBezTo>
                  <a:cubicBezTo>
                    <a:pt x="1" y="707"/>
                    <a:pt x="204" y="911"/>
                    <a:pt x="463" y="911"/>
                  </a:cubicBezTo>
                  <a:lnTo>
                    <a:pt x="2719" y="911"/>
                  </a:lnTo>
                  <a:cubicBezTo>
                    <a:pt x="2977" y="911"/>
                    <a:pt x="3181" y="707"/>
                    <a:pt x="3181" y="449"/>
                  </a:cubicBezTo>
                  <a:cubicBezTo>
                    <a:pt x="3181" y="204"/>
                    <a:pt x="2977" y="0"/>
                    <a:pt x="2719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29"/>
            <p:cNvSpPr/>
            <p:nvPr/>
          </p:nvSpPr>
          <p:spPr>
            <a:xfrm>
              <a:off x="7783309" y="4370944"/>
              <a:ext cx="25960" cy="90177"/>
            </a:xfrm>
            <a:custGeom>
              <a:rect b="b" l="l" r="r" t="t"/>
              <a:pathLst>
                <a:path extrusionOk="0" h="3168" w="912">
                  <a:moveTo>
                    <a:pt x="463" y="1"/>
                  </a:moveTo>
                  <a:cubicBezTo>
                    <a:pt x="205" y="1"/>
                    <a:pt x="1" y="204"/>
                    <a:pt x="1" y="449"/>
                  </a:cubicBezTo>
                  <a:lnTo>
                    <a:pt x="1" y="2719"/>
                  </a:lnTo>
                  <a:cubicBezTo>
                    <a:pt x="1" y="2964"/>
                    <a:pt x="205" y="3168"/>
                    <a:pt x="463" y="3168"/>
                  </a:cubicBezTo>
                  <a:cubicBezTo>
                    <a:pt x="707" y="3168"/>
                    <a:pt x="911" y="2964"/>
                    <a:pt x="911" y="2719"/>
                  </a:cubicBezTo>
                  <a:lnTo>
                    <a:pt x="911" y="449"/>
                  </a:lnTo>
                  <a:cubicBezTo>
                    <a:pt x="911" y="204"/>
                    <a:pt x="707" y="1"/>
                    <a:pt x="46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29"/>
            <p:cNvSpPr/>
            <p:nvPr/>
          </p:nvSpPr>
          <p:spPr>
            <a:xfrm>
              <a:off x="8408905" y="4519124"/>
              <a:ext cx="90177" cy="25960"/>
            </a:xfrm>
            <a:custGeom>
              <a:rect b="b" l="l" r="r" t="t"/>
              <a:pathLst>
                <a:path extrusionOk="0" h="912" w="3168">
                  <a:moveTo>
                    <a:pt x="449" y="0"/>
                  </a:moveTo>
                  <a:cubicBezTo>
                    <a:pt x="204" y="0"/>
                    <a:pt x="0" y="204"/>
                    <a:pt x="0" y="449"/>
                  </a:cubicBezTo>
                  <a:cubicBezTo>
                    <a:pt x="0" y="707"/>
                    <a:pt x="204" y="911"/>
                    <a:pt x="449" y="911"/>
                  </a:cubicBezTo>
                  <a:lnTo>
                    <a:pt x="2719" y="911"/>
                  </a:lnTo>
                  <a:cubicBezTo>
                    <a:pt x="2963" y="911"/>
                    <a:pt x="3167" y="707"/>
                    <a:pt x="3167" y="449"/>
                  </a:cubicBezTo>
                  <a:cubicBezTo>
                    <a:pt x="3167" y="204"/>
                    <a:pt x="2963" y="0"/>
                    <a:pt x="2719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29"/>
            <p:cNvSpPr/>
            <p:nvPr/>
          </p:nvSpPr>
          <p:spPr>
            <a:xfrm>
              <a:off x="7783309" y="4499769"/>
              <a:ext cx="71219" cy="45316"/>
            </a:xfrm>
            <a:custGeom>
              <a:rect b="b" l="l" r="r" t="t"/>
              <a:pathLst>
                <a:path extrusionOk="0" h="1592" w="2502">
                  <a:moveTo>
                    <a:pt x="463" y="1"/>
                  </a:moveTo>
                  <a:cubicBezTo>
                    <a:pt x="205" y="1"/>
                    <a:pt x="1" y="205"/>
                    <a:pt x="1" y="449"/>
                  </a:cubicBezTo>
                  <a:lnTo>
                    <a:pt x="1" y="1129"/>
                  </a:lnTo>
                  <a:cubicBezTo>
                    <a:pt x="1" y="1387"/>
                    <a:pt x="205" y="1591"/>
                    <a:pt x="463" y="1591"/>
                  </a:cubicBezTo>
                  <a:lnTo>
                    <a:pt x="2039" y="1591"/>
                  </a:lnTo>
                  <a:cubicBezTo>
                    <a:pt x="2298" y="1591"/>
                    <a:pt x="2502" y="1387"/>
                    <a:pt x="2502" y="1129"/>
                  </a:cubicBezTo>
                  <a:cubicBezTo>
                    <a:pt x="2502" y="884"/>
                    <a:pt x="2298" y="680"/>
                    <a:pt x="2039" y="680"/>
                  </a:cubicBezTo>
                  <a:lnTo>
                    <a:pt x="911" y="680"/>
                  </a:lnTo>
                  <a:lnTo>
                    <a:pt x="911" y="449"/>
                  </a:lnTo>
                  <a:cubicBezTo>
                    <a:pt x="911" y="205"/>
                    <a:pt x="707" y="1"/>
                    <a:pt x="46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29"/>
            <p:cNvSpPr/>
            <p:nvPr/>
          </p:nvSpPr>
          <p:spPr>
            <a:xfrm>
              <a:off x="7254460" y="2965424"/>
              <a:ext cx="90177" cy="25562"/>
            </a:xfrm>
            <a:custGeom>
              <a:rect b="b" l="l" r="r" t="t"/>
              <a:pathLst>
                <a:path extrusionOk="0" h="898" w="3168">
                  <a:moveTo>
                    <a:pt x="449" y="0"/>
                  </a:moveTo>
                  <a:cubicBezTo>
                    <a:pt x="204" y="0"/>
                    <a:pt x="0" y="204"/>
                    <a:pt x="0" y="449"/>
                  </a:cubicBezTo>
                  <a:cubicBezTo>
                    <a:pt x="0" y="707"/>
                    <a:pt x="204" y="897"/>
                    <a:pt x="449" y="897"/>
                  </a:cubicBezTo>
                  <a:lnTo>
                    <a:pt x="2718" y="897"/>
                  </a:lnTo>
                  <a:cubicBezTo>
                    <a:pt x="2977" y="897"/>
                    <a:pt x="3167" y="707"/>
                    <a:pt x="3167" y="449"/>
                  </a:cubicBezTo>
                  <a:cubicBezTo>
                    <a:pt x="3167" y="204"/>
                    <a:pt x="2977" y="0"/>
                    <a:pt x="2718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29"/>
            <p:cNvSpPr/>
            <p:nvPr/>
          </p:nvSpPr>
          <p:spPr>
            <a:xfrm>
              <a:off x="7383285" y="2965424"/>
              <a:ext cx="90547" cy="25562"/>
            </a:xfrm>
            <a:custGeom>
              <a:rect b="b" l="l" r="r" t="t"/>
              <a:pathLst>
                <a:path extrusionOk="0" h="898" w="3181">
                  <a:moveTo>
                    <a:pt x="462" y="0"/>
                  </a:moveTo>
                  <a:cubicBezTo>
                    <a:pt x="204" y="0"/>
                    <a:pt x="0" y="204"/>
                    <a:pt x="0" y="449"/>
                  </a:cubicBezTo>
                  <a:cubicBezTo>
                    <a:pt x="0" y="707"/>
                    <a:pt x="204" y="897"/>
                    <a:pt x="462" y="897"/>
                  </a:cubicBezTo>
                  <a:lnTo>
                    <a:pt x="2719" y="897"/>
                  </a:lnTo>
                  <a:cubicBezTo>
                    <a:pt x="2977" y="897"/>
                    <a:pt x="3181" y="707"/>
                    <a:pt x="3181" y="449"/>
                  </a:cubicBezTo>
                  <a:cubicBezTo>
                    <a:pt x="3181" y="204"/>
                    <a:pt x="2977" y="0"/>
                    <a:pt x="2719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29"/>
            <p:cNvSpPr/>
            <p:nvPr/>
          </p:nvSpPr>
          <p:spPr>
            <a:xfrm>
              <a:off x="7125607" y="2965424"/>
              <a:ext cx="90177" cy="25562"/>
            </a:xfrm>
            <a:custGeom>
              <a:rect b="b" l="l" r="r" t="t"/>
              <a:pathLst>
                <a:path extrusionOk="0" h="898" w="3168">
                  <a:moveTo>
                    <a:pt x="449" y="0"/>
                  </a:moveTo>
                  <a:cubicBezTo>
                    <a:pt x="205" y="0"/>
                    <a:pt x="1" y="204"/>
                    <a:pt x="1" y="449"/>
                  </a:cubicBezTo>
                  <a:cubicBezTo>
                    <a:pt x="1" y="707"/>
                    <a:pt x="205" y="897"/>
                    <a:pt x="449" y="897"/>
                  </a:cubicBezTo>
                  <a:lnTo>
                    <a:pt x="2719" y="897"/>
                  </a:lnTo>
                  <a:cubicBezTo>
                    <a:pt x="2964" y="897"/>
                    <a:pt x="3168" y="707"/>
                    <a:pt x="3168" y="449"/>
                  </a:cubicBezTo>
                  <a:cubicBezTo>
                    <a:pt x="3168" y="204"/>
                    <a:pt x="2964" y="0"/>
                    <a:pt x="2719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29"/>
            <p:cNvSpPr/>
            <p:nvPr/>
          </p:nvSpPr>
          <p:spPr>
            <a:xfrm>
              <a:off x="7783309" y="4241720"/>
              <a:ext cx="25960" cy="90576"/>
            </a:xfrm>
            <a:custGeom>
              <a:rect b="b" l="l" r="r" t="t"/>
              <a:pathLst>
                <a:path extrusionOk="0" h="3182" w="912">
                  <a:moveTo>
                    <a:pt x="463" y="1"/>
                  </a:moveTo>
                  <a:cubicBezTo>
                    <a:pt x="205" y="1"/>
                    <a:pt x="1" y="205"/>
                    <a:pt x="1" y="463"/>
                  </a:cubicBezTo>
                  <a:lnTo>
                    <a:pt x="1" y="2719"/>
                  </a:lnTo>
                  <a:cubicBezTo>
                    <a:pt x="1" y="2977"/>
                    <a:pt x="205" y="3181"/>
                    <a:pt x="463" y="3181"/>
                  </a:cubicBezTo>
                  <a:cubicBezTo>
                    <a:pt x="707" y="3181"/>
                    <a:pt x="911" y="2977"/>
                    <a:pt x="911" y="2719"/>
                  </a:cubicBezTo>
                  <a:lnTo>
                    <a:pt x="911" y="463"/>
                  </a:lnTo>
                  <a:cubicBezTo>
                    <a:pt x="911" y="205"/>
                    <a:pt x="707" y="1"/>
                    <a:pt x="46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29"/>
            <p:cNvSpPr/>
            <p:nvPr/>
          </p:nvSpPr>
          <p:spPr>
            <a:xfrm>
              <a:off x="7770159" y="2965424"/>
              <a:ext cx="39111" cy="76998"/>
            </a:xfrm>
            <a:custGeom>
              <a:rect b="b" l="l" r="r" t="t"/>
              <a:pathLst>
                <a:path extrusionOk="0" h="2705" w="1374">
                  <a:moveTo>
                    <a:pt x="463" y="0"/>
                  </a:moveTo>
                  <a:cubicBezTo>
                    <a:pt x="204" y="0"/>
                    <a:pt x="1" y="204"/>
                    <a:pt x="1" y="449"/>
                  </a:cubicBezTo>
                  <a:cubicBezTo>
                    <a:pt x="1" y="707"/>
                    <a:pt x="204" y="897"/>
                    <a:pt x="463" y="897"/>
                  </a:cubicBezTo>
                  <a:lnTo>
                    <a:pt x="463" y="2256"/>
                  </a:lnTo>
                  <a:cubicBezTo>
                    <a:pt x="463" y="2501"/>
                    <a:pt x="667" y="2705"/>
                    <a:pt x="925" y="2705"/>
                  </a:cubicBezTo>
                  <a:cubicBezTo>
                    <a:pt x="1169" y="2705"/>
                    <a:pt x="1373" y="2501"/>
                    <a:pt x="1373" y="2256"/>
                  </a:cubicBezTo>
                  <a:lnTo>
                    <a:pt x="1373" y="449"/>
                  </a:lnTo>
                  <a:cubicBezTo>
                    <a:pt x="1373" y="204"/>
                    <a:pt x="1169" y="0"/>
                    <a:pt x="92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29"/>
            <p:cNvSpPr/>
            <p:nvPr/>
          </p:nvSpPr>
          <p:spPr>
            <a:xfrm>
              <a:off x="7512509" y="2965424"/>
              <a:ext cx="90177" cy="25562"/>
            </a:xfrm>
            <a:custGeom>
              <a:rect b="b" l="l" r="r" t="t"/>
              <a:pathLst>
                <a:path extrusionOk="0" h="898" w="3168">
                  <a:moveTo>
                    <a:pt x="449" y="0"/>
                  </a:moveTo>
                  <a:cubicBezTo>
                    <a:pt x="204" y="0"/>
                    <a:pt x="0" y="204"/>
                    <a:pt x="0" y="449"/>
                  </a:cubicBezTo>
                  <a:cubicBezTo>
                    <a:pt x="0" y="707"/>
                    <a:pt x="204" y="897"/>
                    <a:pt x="449" y="897"/>
                  </a:cubicBezTo>
                  <a:lnTo>
                    <a:pt x="2719" y="897"/>
                  </a:lnTo>
                  <a:cubicBezTo>
                    <a:pt x="2963" y="897"/>
                    <a:pt x="3167" y="707"/>
                    <a:pt x="3167" y="449"/>
                  </a:cubicBezTo>
                  <a:cubicBezTo>
                    <a:pt x="3167" y="204"/>
                    <a:pt x="2963" y="0"/>
                    <a:pt x="2719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29"/>
            <p:cNvSpPr/>
            <p:nvPr/>
          </p:nvSpPr>
          <p:spPr>
            <a:xfrm>
              <a:off x="7641334" y="2965424"/>
              <a:ext cx="90177" cy="25562"/>
            </a:xfrm>
            <a:custGeom>
              <a:rect b="b" l="l" r="r" t="t"/>
              <a:pathLst>
                <a:path extrusionOk="0" h="898" w="3168">
                  <a:moveTo>
                    <a:pt x="449" y="0"/>
                  </a:moveTo>
                  <a:cubicBezTo>
                    <a:pt x="204" y="0"/>
                    <a:pt x="0" y="204"/>
                    <a:pt x="0" y="449"/>
                  </a:cubicBezTo>
                  <a:cubicBezTo>
                    <a:pt x="0" y="707"/>
                    <a:pt x="204" y="897"/>
                    <a:pt x="449" y="897"/>
                  </a:cubicBezTo>
                  <a:lnTo>
                    <a:pt x="2719" y="897"/>
                  </a:lnTo>
                  <a:cubicBezTo>
                    <a:pt x="2977" y="897"/>
                    <a:pt x="3167" y="707"/>
                    <a:pt x="3167" y="449"/>
                  </a:cubicBezTo>
                  <a:cubicBezTo>
                    <a:pt x="3167" y="204"/>
                    <a:pt x="2977" y="0"/>
                    <a:pt x="2719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8" name="Google Shape;858;p29"/>
          <p:cNvGrpSpPr/>
          <p:nvPr/>
        </p:nvGrpSpPr>
        <p:grpSpPr>
          <a:xfrm>
            <a:off x="2980456" y="1618570"/>
            <a:ext cx="359211" cy="538262"/>
            <a:chOff x="1117516" y="333205"/>
            <a:chExt cx="632303" cy="947478"/>
          </a:xfrm>
        </p:grpSpPr>
        <p:sp>
          <p:nvSpPr>
            <p:cNvPr id="859" name="Google Shape;859;p29"/>
            <p:cNvSpPr/>
            <p:nvPr/>
          </p:nvSpPr>
          <p:spPr>
            <a:xfrm>
              <a:off x="1117516" y="333205"/>
              <a:ext cx="632303" cy="947478"/>
            </a:xfrm>
            <a:custGeom>
              <a:rect b="b" l="l" r="r" t="t"/>
              <a:pathLst>
                <a:path extrusionOk="0" h="33465" w="22333">
                  <a:moveTo>
                    <a:pt x="11174" y="1"/>
                  </a:moveTo>
                  <a:cubicBezTo>
                    <a:pt x="7191" y="42"/>
                    <a:pt x="1" y="3100"/>
                    <a:pt x="1" y="10929"/>
                  </a:cubicBezTo>
                  <a:cubicBezTo>
                    <a:pt x="1" y="18622"/>
                    <a:pt x="10032" y="32785"/>
                    <a:pt x="11174" y="33465"/>
                  </a:cubicBezTo>
                  <a:cubicBezTo>
                    <a:pt x="12302" y="32785"/>
                    <a:pt x="22333" y="18622"/>
                    <a:pt x="22333" y="10929"/>
                  </a:cubicBezTo>
                  <a:cubicBezTo>
                    <a:pt x="22333" y="3100"/>
                    <a:pt x="15156" y="42"/>
                    <a:pt x="111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29"/>
            <p:cNvSpPr/>
            <p:nvPr/>
          </p:nvSpPr>
          <p:spPr>
            <a:xfrm>
              <a:off x="1201029" y="422493"/>
              <a:ext cx="459908" cy="459512"/>
            </a:xfrm>
            <a:custGeom>
              <a:rect b="b" l="l" r="r" t="t"/>
              <a:pathLst>
                <a:path extrusionOk="0" h="16230" w="16244">
                  <a:moveTo>
                    <a:pt x="8115" y="0"/>
                  </a:moveTo>
                  <a:cubicBezTo>
                    <a:pt x="3643" y="0"/>
                    <a:pt x="0" y="3629"/>
                    <a:pt x="0" y="8115"/>
                  </a:cubicBezTo>
                  <a:cubicBezTo>
                    <a:pt x="0" y="12600"/>
                    <a:pt x="3643" y="16229"/>
                    <a:pt x="8115" y="16229"/>
                  </a:cubicBezTo>
                  <a:cubicBezTo>
                    <a:pt x="12600" y="16229"/>
                    <a:pt x="16243" y="12600"/>
                    <a:pt x="16243" y="8115"/>
                  </a:cubicBezTo>
                  <a:cubicBezTo>
                    <a:pt x="16243" y="3629"/>
                    <a:pt x="12600" y="0"/>
                    <a:pt x="8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29"/>
            <p:cNvSpPr/>
            <p:nvPr/>
          </p:nvSpPr>
          <p:spPr>
            <a:xfrm>
              <a:off x="1278739" y="500203"/>
              <a:ext cx="304444" cy="304048"/>
            </a:xfrm>
            <a:custGeom>
              <a:rect b="b" l="l" r="r" t="t"/>
              <a:pathLst>
                <a:path extrusionOk="0" h="10739" w="10753">
                  <a:moveTo>
                    <a:pt x="5370" y="1"/>
                  </a:moveTo>
                  <a:cubicBezTo>
                    <a:pt x="2407" y="1"/>
                    <a:pt x="1" y="2407"/>
                    <a:pt x="1" y="5370"/>
                  </a:cubicBezTo>
                  <a:cubicBezTo>
                    <a:pt x="1" y="8333"/>
                    <a:pt x="2407" y="10739"/>
                    <a:pt x="5370" y="10739"/>
                  </a:cubicBezTo>
                  <a:cubicBezTo>
                    <a:pt x="8347" y="10739"/>
                    <a:pt x="10752" y="8333"/>
                    <a:pt x="10752" y="5370"/>
                  </a:cubicBezTo>
                  <a:cubicBezTo>
                    <a:pt x="10752" y="2407"/>
                    <a:pt x="8347" y="1"/>
                    <a:pt x="53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2" name="Google Shape;862;p29"/>
          <p:cNvGrpSpPr/>
          <p:nvPr/>
        </p:nvGrpSpPr>
        <p:grpSpPr>
          <a:xfrm flipH="1">
            <a:off x="6865925" y="2546168"/>
            <a:ext cx="725423" cy="487170"/>
            <a:chOff x="1989850" y="829218"/>
            <a:chExt cx="725423" cy="487170"/>
          </a:xfrm>
        </p:grpSpPr>
        <p:sp>
          <p:nvSpPr>
            <p:cNvPr id="863" name="Google Shape;863;p29"/>
            <p:cNvSpPr/>
            <p:nvPr/>
          </p:nvSpPr>
          <p:spPr>
            <a:xfrm>
              <a:off x="1989850" y="829218"/>
              <a:ext cx="725423" cy="412541"/>
            </a:xfrm>
            <a:custGeom>
              <a:rect b="b" l="l" r="r" t="t"/>
              <a:pathLst>
                <a:path extrusionOk="0" h="14571" w="25622">
                  <a:moveTo>
                    <a:pt x="354" y="0"/>
                  </a:moveTo>
                  <a:cubicBezTo>
                    <a:pt x="150" y="0"/>
                    <a:pt x="0" y="150"/>
                    <a:pt x="0" y="340"/>
                  </a:cubicBezTo>
                  <a:lnTo>
                    <a:pt x="0" y="11975"/>
                  </a:lnTo>
                  <a:lnTo>
                    <a:pt x="204" y="11975"/>
                  </a:lnTo>
                  <a:cubicBezTo>
                    <a:pt x="925" y="11975"/>
                    <a:pt x="1509" y="12559"/>
                    <a:pt x="1509" y="13280"/>
                  </a:cubicBezTo>
                  <a:cubicBezTo>
                    <a:pt x="1509" y="13959"/>
                    <a:pt x="979" y="14517"/>
                    <a:pt x="299" y="14571"/>
                  </a:cubicBezTo>
                  <a:lnTo>
                    <a:pt x="2678" y="14571"/>
                  </a:lnTo>
                  <a:cubicBezTo>
                    <a:pt x="2651" y="14408"/>
                    <a:pt x="2637" y="14245"/>
                    <a:pt x="2637" y="14068"/>
                  </a:cubicBezTo>
                  <a:cubicBezTo>
                    <a:pt x="2637" y="12165"/>
                    <a:pt x="4173" y="10629"/>
                    <a:pt x="6076" y="10629"/>
                  </a:cubicBezTo>
                  <a:cubicBezTo>
                    <a:pt x="7979" y="10629"/>
                    <a:pt x="9515" y="12165"/>
                    <a:pt x="9515" y="14068"/>
                  </a:cubicBezTo>
                  <a:cubicBezTo>
                    <a:pt x="9515" y="14245"/>
                    <a:pt x="9501" y="14408"/>
                    <a:pt x="9474" y="14571"/>
                  </a:cubicBezTo>
                  <a:lnTo>
                    <a:pt x="15332" y="14571"/>
                  </a:lnTo>
                  <a:cubicBezTo>
                    <a:pt x="15319" y="14449"/>
                    <a:pt x="15305" y="14313"/>
                    <a:pt x="15305" y="14177"/>
                  </a:cubicBezTo>
                  <a:cubicBezTo>
                    <a:pt x="15305" y="12288"/>
                    <a:pt x="16841" y="10738"/>
                    <a:pt x="18744" y="10738"/>
                  </a:cubicBezTo>
                  <a:cubicBezTo>
                    <a:pt x="20647" y="10738"/>
                    <a:pt x="22183" y="12288"/>
                    <a:pt x="22183" y="14177"/>
                  </a:cubicBezTo>
                  <a:cubicBezTo>
                    <a:pt x="22183" y="14313"/>
                    <a:pt x="22169" y="14449"/>
                    <a:pt x="22156" y="14571"/>
                  </a:cubicBezTo>
                  <a:lnTo>
                    <a:pt x="24154" y="14571"/>
                  </a:lnTo>
                  <a:cubicBezTo>
                    <a:pt x="23447" y="14557"/>
                    <a:pt x="22890" y="13987"/>
                    <a:pt x="22890" y="13280"/>
                  </a:cubicBezTo>
                  <a:cubicBezTo>
                    <a:pt x="22890" y="12559"/>
                    <a:pt x="23461" y="11975"/>
                    <a:pt x="24181" y="11975"/>
                  </a:cubicBezTo>
                  <a:lnTo>
                    <a:pt x="25622" y="11975"/>
                  </a:lnTo>
                  <a:lnTo>
                    <a:pt x="25622" y="10235"/>
                  </a:lnTo>
                  <a:cubicBezTo>
                    <a:pt x="25622" y="8930"/>
                    <a:pt x="25268" y="8482"/>
                    <a:pt x="24901" y="8101"/>
                  </a:cubicBezTo>
                  <a:cubicBezTo>
                    <a:pt x="24521" y="7734"/>
                    <a:pt x="22536" y="5464"/>
                    <a:pt x="21354" y="3942"/>
                  </a:cubicBezTo>
                  <a:cubicBezTo>
                    <a:pt x="20439" y="2751"/>
                    <a:pt x="19339" y="2705"/>
                    <a:pt x="19173" y="2705"/>
                  </a:cubicBezTo>
                  <a:cubicBezTo>
                    <a:pt x="19159" y="2705"/>
                    <a:pt x="19152" y="2705"/>
                    <a:pt x="19152" y="2705"/>
                  </a:cubicBezTo>
                  <a:cubicBezTo>
                    <a:pt x="19152" y="2705"/>
                    <a:pt x="18268" y="2678"/>
                    <a:pt x="16760" y="2678"/>
                  </a:cubicBezTo>
                  <a:cubicBezTo>
                    <a:pt x="15251" y="2678"/>
                    <a:pt x="14884" y="4255"/>
                    <a:pt x="14884" y="4255"/>
                  </a:cubicBezTo>
                  <a:lnTo>
                    <a:pt x="14884" y="10629"/>
                  </a:lnTo>
                  <a:lnTo>
                    <a:pt x="14884" y="11404"/>
                  </a:lnTo>
                  <a:lnTo>
                    <a:pt x="14299" y="11404"/>
                  </a:lnTo>
                  <a:lnTo>
                    <a:pt x="14299" y="340"/>
                  </a:lnTo>
                  <a:cubicBezTo>
                    <a:pt x="14299" y="150"/>
                    <a:pt x="14150" y="0"/>
                    <a:pt x="139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29"/>
            <p:cNvSpPr/>
            <p:nvPr/>
          </p:nvSpPr>
          <p:spPr>
            <a:xfrm>
              <a:off x="2076053" y="1141671"/>
              <a:ext cx="171659" cy="171659"/>
            </a:xfrm>
            <a:custGeom>
              <a:rect b="b" l="l" r="r" t="t"/>
              <a:pathLst>
                <a:path extrusionOk="0" h="6063" w="6063">
                  <a:moveTo>
                    <a:pt x="3031" y="0"/>
                  </a:moveTo>
                  <a:cubicBezTo>
                    <a:pt x="1359" y="0"/>
                    <a:pt x="0" y="1359"/>
                    <a:pt x="0" y="3031"/>
                  </a:cubicBezTo>
                  <a:cubicBezTo>
                    <a:pt x="0" y="4703"/>
                    <a:pt x="1359" y="6062"/>
                    <a:pt x="3031" y="6062"/>
                  </a:cubicBezTo>
                  <a:cubicBezTo>
                    <a:pt x="4703" y="6062"/>
                    <a:pt x="6062" y="4703"/>
                    <a:pt x="6062" y="3031"/>
                  </a:cubicBezTo>
                  <a:cubicBezTo>
                    <a:pt x="6062" y="1359"/>
                    <a:pt x="4703" y="0"/>
                    <a:pt x="3031" y="0"/>
                  </a:cubicBezTo>
                  <a:close/>
                </a:path>
              </a:pathLst>
            </a:custGeom>
            <a:solidFill>
              <a:srgbClr val="00030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29"/>
            <p:cNvSpPr/>
            <p:nvPr/>
          </p:nvSpPr>
          <p:spPr>
            <a:xfrm>
              <a:off x="2121433" y="1187052"/>
              <a:ext cx="80860" cy="80860"/>
            </a:xfrm>
            <a:custGeom>
              <a:rect b="b" l="l" r="r" t="t"/>
              <a:pathLst>
                <a:path extrusionOk="0" h="2856" w="2856">
                  <a:moveTo>
                    <a:pt x="1428" y="1"/>
                  </a:moveTo>
                  <a:cubicBezTo>
                    <a:pt x="640" y="1"/>
                    <a:pt x="1" y="640"/>
                    <a:pt x="1" y="1428"/>
                  </a:cubicBezTo>
                  <a:cubicBezTo>
                    <a:pt x="1" y="2216"/>
                    <a:pt x="640" y="2855"/>
                    <a:pt x="1428" y="2855"/>
                  </a:cubicBezTo>
                  <a:cubicBezTo>
                    <a:pt x="2217" y="2855"/>
                    <a:pt x="2855" y="2216"/>
                    <a:pt x="2855" y="1428"/>
                  </a:cubicBezTo>
                  <a:cubicBezTo>
                    <a:pt x="2855" y="640"/>
                    <a:pt x="2217" y="1"/>
                    <a:pt x="1428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29"/>
            <p:cNvSpPr/>
            <p:nvPr/>
          </p:nvSpPr>
          <p:spPr>
            <a:xfrm>
              <a:off x="2434680" y="1145125"/>
              <a:ext cx="171659" cy="171262"/>
            </a:xfrm>
            <a:custGeom>
              <a:rect b="b" l="l" r="r" t="t"/>
              <a:pathLst>
                <a:path extrusionOk="0" h="6049" w="6063">
                  <a:moveTo>
                    <a:pt x="3031" y="0"/>
                  </a:moveTo>
                  <a:cubicBezTo>
                    <a:pt x="1359" y="0"/>
                    <a:pt x="0" y="1346"/>
                    <a:pt x="0" y="3018"/>
                  </a:cubicBezTo>
                  <a:cubicBezTo>
                    <a:pt x="0" y="4690"/>
                    <a:pt x="1359" y="6049"/>
                    <a:pt x="3031" y="6049"/>
                  </a:cubicBezTo>
                  <a:cubicBezTo>
                    <a:pt x="4703" y="6049"/>
                    <a:pt x="6062" y="4690"/>
                    <a:pt x="6062" y="3018"/>
                  </a:cubicBezTo>
                  <a:cubicBezTo>
                    <a:pt x="6062" y="1346"/>
                    <a:pt x="4703" y="0"/>
                    <a:pt x="3031" y="0"/>
                  </a:cubicBezTo>
                  <a:close/>
                </a:path>
              </a:pathLst>
            </a:custGeom>
            <a:solidFill>
              <a:srgbClr val="00030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29"/>
            <p:cNvSpPr/>
            <p:nvPr/>
          </p:nvSpPr>
          <p:spPr>
            <a:xfrm>
              <a:off x="2480060" y="1190138"/>
              <a:ext cx="80860" cy="80860"/>
            </a:xfrm>
            <a:custGeom>
              <a:rect b="b" l="l" r="r" t="t"/>
              <a:pathLst>
                <a:path extrusionOk="0" h="2856" w="2856">
                  <a:moveTo>
                    <a:pt x="1428" y="1"/>
                  </a:moveTo>
                  <a:cubicBezTo>
                    <a:pt x="640" y="1"/>
                    <a:pt x="1" y="639"/>
                    <a:pt x="1" y="1428"/>
                  </a:cubicBezTo>
                  <a:cubicBezTo>
                    <a:pt x="1" y="2216"/>
                    <a:pt x="640" y="2855"/>
                    <a:pt x="1428" y="2855"/>
                  </a:cubicBezTo>
                  <a:cubicBezTo>
                    <a:pt x="2216" y="2855"/>
                    <a:pt x="2855" y="2216"/>
                    <a:pt x="2855" y="1428"/>
                  </a:cubicBezTo>
                  <a:cubicBezTo>
                    <a:pt x="2855" y="639"/>
                    <a:pt x="2216" y="1"/>
                    <a:pt x="1428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29"/>
            <p:cNvSpPr/>
            <p:nvPr/>
          </p:nvSpPr>
          <p:spPr>
            <a:xfrm>
              <a:off x="2456988" y="946561"/>
              <a:ext cx="144733" cy="98556"/>
            </a:xfrm>
            <a:custGeom>
              <a:rect b="b" l="l" r="r" t="t"/>
              <a:pathLst>
                <a:path extrusionOk="0" h="3481" w="5112">
                  <a:moveTo>
                    <a:pt x="789" y="1"/>
                  </a:moveTo>
                  <a:cubicBezTo>
                    <a:pt x="41" y="1"/>
                    <a:pt x="0" y="830"/>
                    <a:pt x="0" y="830"/>
                  </a:cubicBezTo>
                  <a:lnTo>
                    <a:pt x="0" y="2787"/>
                  </a:lnTo>
                  <a:cubicBezTo>
                    <a:pt x="0" y="3372"/>
                    <a:pt x="721" y="3480"/>
                    <a:pt x="721" y="3480"/>
                  </a:cubicBezTo>
                  <a:lnTo>
                    <a:pt x="4173" y="3480"/>
                  </a:lnTo>
                  <a:cubicBezTo>
                    <a:pt x="4649" y="3480"/>
                    <a:pt x="5111" y="3372"/>
                    <a:pt x="5043" y="2706"/>
                  </a:cubicBezTo>
                  <a:cubicBezTo>
                    <a:pt x="4962" y="2026"/>
                    <a:pt x="3969" y="1075"/>
                    <a:pt x="3575" y="599"/>
                  </a:cubicBezTo>
                  <a:cubicBezTo>
                    <a:pt x="3181" y="137"/>
                    <a:pt x="2705" y="1"/>
                    <a:pt x="27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29"/>
            <p:cNvSpPr/>
            <p:nvPr/>
          </p:nvSpPr>
          <p:spPr>
            <a:xfrm>
              <a:off x="2637830" y="1168198"/>
              <a:ext cx="77378" cy="73528"/>
            </a:xfrm>
            <a:custGeom>
              <a:rect b="b" l="l" r="r" t="t"/>
              <a:pathLst>
                <a:path extrusionOk="0" h="2597" w="2733">
                  <a:moveTo>
                    <a:pt x="1292" y="1"/>
                  </a:moveTo>
                  <a:cubicBezTo>
                    <a:pt x="572" y="1"/>
                    <a:pt x="1" y="585"/>
                    <a:pt x="1" y="1306"/>
                  </a:cubicBezTo>
                  <a:cubicBezTo>
                    <a:pt x="1" y="2013"/>
                    <a:pt x="558" y="2583"/>
                    <a:pt x="1265" y="2597"/>
                  </a:cubicBezTo>
                  <a:cubicBezTo>
                    <a:pt x="2135" y="2583"/>
                    <a:pt x="2733" y="1931"/>
                    <a:pt x="2733" y="1061"/>
                  </a:cubicBezTo>
                  <a:cubicBezTo>
                    <a:pt x="2733" y="871"/>
                    <a:pt x="2733" y="694"/>
                    <a:pt x="2733" y="463"/>
                  </a:cubicBezTo>
                  <a:lnTo>
                    <a:pt x="27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29"/>
            <p:cNvSpPr/>
            <p:nvPr/>
          </p:nvSpPr>
          <p:spPr>
            <a:xfrm>
              <a:off x="1989850" y="1168198"/>
              <a:ext cx="42752" cy="73528"/>
            </a:xfrm>
            <a:custGeom>
              <a:rect b="b" l="l" r="r" t="t"/>
              <a:pathLst>
                <a:path extrusionOk="0" h="2597" w="1510">
                  <a:moveTo>
                    <a:pt x="0" y="1"/>
                  </a:moveTo>
                  <a:lnTo>
                    <a:pt x="0" y="2244"/>
                  </a:lnTo>
                  <a:cubicBezTo>
                    <a:pt x="0" y="2420"/>
                    <a:pt x="136" y="2570"/>
                    <a:pt x="299" y="2597"/>
                  </a:cubicBezTo>
                  <a:cubicBezTo>
                    <a:pt x="979" y="2543"/>
                    <a:pt x="1509" y="1985"/>
                    <a:pt x="1509" y="1306"/>
                  </a:cubicBezTo>
                  <a:cubicBezTo>
                    <a:pt x="1509" y="585"/>
                    <a:pt x="925" y="1"/>
                    <a:pt x="2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29"/>
            <p:cNvSpPr/>
            <p:nvPr/>
          </p:nvSpPr>
          <p:spPr>
            <a:xfrm>
              <a:off x="1989850" y="829218"/>
              <a:ext cx="406030" cy="412541"/>
            </a:xfrm>
            <a:custGeom>
              <a:rect b="b" l="l" r="r" t="t"/>
              <a:pathLst>
                <a:path extrusionOk="0" h="14571" w="14341">
                  <a:moveTo>
                    <a:pt x="354" y="0"/>
                  </a:moveTo>
                  <a:cubicBezTo>
                    <a:pt x="150" y="0"/>
                    <a:pt x="0" y="150"/>
                    <a:pt x="0" y="340"/>
                  </a:cubicBezTo>
                  <a:lnTo>
                    <a:pt x="0" y="11975"/>
                  </a:lnTo>
                  <a:lnTo>
                    <a:pt x="204" y="11975"/>
                  </a:lnTo>
                  <a:cubicBezTo>
                    <a:pt x="925" y="11975"/>
                    <a:pt x="1509" y="12559"/>
                    <a:pt x="1509" y="13280"/>
                  </a:cubicBezTo>
                  <a:cubicBezTo>
                    <a:pt x="1509" y="13959"/>
                    <a:pt x="979" y="14517"/>
                    <a:pt x="299" y="14571"/>
                  </a:cubicBezTo>
                  <a:lnTo>
                    <a:pt x="2678" y="14571"/>
                  </a:lnTo>
                  <a:cubicBezTo>
                    <a:pt x="2651" y="14408"/>
                    <a:pt x="2637" y="14231"/>
                    <a:pt x="2637" y="14068"/>
                  </a:cubicBezTo>
                  <a:cubicBezTo>
                    <a:pt x="2637" y="12165"/>
                    <a:pt x="4173" y="10629"/>
                    <a:pt x="6076" y="10629"/>
                  </a:cubicBezTo>
                  <a:cubicBezTo>
                    <a:pt x="7979" y="10629"/>
                    <a:pt x="9515" y="12165"/>
                    <a:pt x="9515" y="14068"/>
                  </a:cubicBezTo>
                  <a:cubicBezTo>
                    <a:pt x="9515" y="14231"/>
                    <a:pt x="9501" y="14408"/>
                    <a:pt x="9474" y="14571"/>
                  </a:cubicBezTo>
                  <a:lnTo>
                    <a:pt x="14340" y="14571"/>
                  </a:lnTo>
                  <a:lnTo>
                    <a:pt x="14340" y="11404"/>
                  </a:lnTo>
                  <a:lnTo>
                    <a:pt x="14299" y="11404"/>
                  </a:lnTo>
                  <a:lnTo>
                    <a:pt x="14299" y="340"/>
                  </a:lnTo>
                  <a:cubicBezTo>
                    <a:pt x="14299" y="150"/>
                    <a:pt x="14150" y="0"/>
                    <a:pt x="139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2" name="Google Shape;872;p29"/>
          <p:cNvGrpSpPr/>
          <p:nvPr/>
        </p:nvGrpSpPr>
        <p:grpSpPr>
          <a:xfrm>
            <a:off x="1817527" y="3463006"/>
            <a:ext cx="881680" cy="436098"/>
            <a:chOff x="1527327" y="3463006"/>
            <a:chExt cx="881680" cy="436098"/>
          </a:xfrm>
        </p:grpSpPr>
        <p:sp>
          <p:nvSpPr>
            <p:cNvPr id="873" name="Google Shape;873;p29"/>
            <p:cNvSpPr/>
            <p:nvPr/>
          </p:nvSpPr>
          <p:spPr>
            <a:xfrm>
              <a:off x="1527327" y="3463006"/>
              <a:ext cx="881680" cy="356907"/>
            </a:xfrm>
            <a:custGeom>
              <a:rect b="b" l="l" r="r" t="t"/>
              <a:pathLst>
                <a:path extrusionOk="0" h="12606" w="31141">
                  <a:moveTo>
                    <a:pt x="5879" y="0"/>
                  </a:moveTo>
                  <a:cubicBezTo>
                    <a:pt x="5518" y="0"/>
                    <a:pt x="4187" y="143"/>
                    <a:pt x="4187" y="2246"/>
                  </a:cubicBezTo>
                  <a:cubicBezTo>
                    <a:pt x="4187" y="4693"/>
                    <a:pt x="4268" y="6120"/>
                    <a:pt x="4268" y="6120"/>
                  </a:cubicBezTo>
                  <a:cubicBezTo>
                    <a:pt x="4268" y="6120"/>
                    <a:pt x="2270" y="6433"/>
                    <a:pt x="1876" y="6501"/>
                  </a:cubicBezTo>
                  <a:cubicBezTo>
                    <a:pt x="1482" y="6569"/>
                    <a:pt x="1" y="6841"/>
                    <a:pt x="1" y="8703"/>
                  </a:cubicBezTo>
                  <a:lnTo>
                    <a:pt x="1" y="10076"/>
                  </a:lnTo>
                  <a:lnTo>
                    <a:pt x="1088" y="10076"/>
                  </a:lnTo>
                  <a:cubicBezTo>
                    <a:pt x="1441" y="10076"/>
                    <a:pt x="1727" y="10361"/>
                    <a:pt x="1727" y="10728"/>
                  </a:cubicBezTo>
                  <a:lnTo>
                    <a:pt x="1727" y="11965"/>
                  </a:lnTo>
                  <a:cubicBezTo>
                    <a:pt x="1727" y="12264"/>
                    <a:pt x="1536" y="12509"/>
                    <a:pt x="1265" y="12577"/>
                  </a:cubicBezTo>
                  <a:cubicBezTo>
                    <a:pt x="1360" y="12604"/>
                    <a:pt x="1468" y="12604"/>
                    <a:pt x="1591" y="12604"/>
                  </a:cubicBezTo>
                  <a:lnTo>
                    <a:pt x="2352" y="12604"/>
                  </a:lnTo>
                  <a:cubicBezTo>
                    <a:pt x="2352" y="12590"/>
                    <a:pt x="2352" y="12563"/>
                    <a:pt x="2352" y="12549"/>
                  </a:cubicBezTo>
                  <a:cubicBezTo>
                    <a:pt x="2352" y="10728"/>
                    <a:pt x="3820" y="9260"/>
                    <a:pt x="5628" y="9260"/>
                  </a:cubicBezTo>
                  <a:cubicBezTo>
                    <a:pt x="7435" y="9260"/>
                    <a:pt x="8903" y="10728"/>
                    <a:pt x="8903" y="12549"/>
                  </a:cubicBezTo>
                  <a:cubicBezTo>
                    <a:pt x="8903" y="12563"/>
                    <a:pt x="8903" y="12590"/>
                    <a:pt x="8903" y="12604"/>
                  </a:cubicBezTo>
                  <a:lnTo>
                    <a:pt x="19723" y="12604"/>
                  </a:lnTo>
                  <a:cubicBezTo>
                    <a:pt x="19723" y="12590"/>
                    <a:pt x="19723" y="12563"/>
                    <a:pt x="19723" y="12549"/>
                  </a:cubicBezTo>
                  <a:cubicBezTo>
                    <a:pt x="19723" y="10728"/>
                    <a:pt x="21191" y="9260"/>
                    <a:pt x="22999" y="9260"/>
                  </a:cubicBezTo>
                  <a:cubicBezTo>
                    <a:pt x="24806" y="9260"/>
                    <a:pt x="26274" y="10728"/>
                    <a:pt x="26274" y="12549"/>
                  </a:cubicBezTo>
                  <a:cubicBezTo>
                    <a:pt x="26274" y="12563"/>
                    <a:pt x="26274" y="12590"/>
                    <a:pt x="26274" y="12604"/>
                  </a:cubicBezTo>
                  <a:lnTo>
                    <a:pt x="28870" y="12604"/>
                  </a:lnTo>
                  <a:cubicBezTo>
                    <a:pt x="28870" y="12604"/>
                    <a:pt x="28893" y="12605"/>
                    <a:pt x="28934" y="12605"/>
                  </a:cubicBezTo>
                  <a:cubicBezTo>
                    <a:pt x="29015" y="12605"/>
                    <a:pt x="29170" y="12599"/>
                    <a:pt x="29360" y="12563"/>
                  </a:cubicBezTo>
                  <a:cubicBezTo>
                    <a:pt x="29129" y="12468"/>
                    <a:pt x="28966" y="12237"/>
                    <a:pt x="28966" y="11965"/>
                  </a:cubicBezTo>
                  <a:lnTo>
                    <a:pt x="28966" y="10728"/>
                  </a:lnTo>
                  <a:cubicBezTo>
                    <a:pt x="28966" y="10361"/>
                    <a:pt x="29251" y="10076"/>
                    <a:pt x="29604" y="10076"/>
                  </a:cubicBezTo>
                  <a:lnTo>
                    <a:pt x="30841" y="10076"/>
                  </a:lnTo>
                  <a:cubicBezTo>
                    <a:pt x="30937" y="10076"/>
                    <a:pt x="31032" y="10103"/>
                    <a:pt x="31113" y="10130"/>
                  </a:cubicBezTo>
                  <a:cubicBezTo>
                    <a:pt x="31113" y="7276"/>
                    <a:pt x="31113" y="1594"/>
                    <a:pt x="31113" y="1594"/>
                  </a:cubicBezTo>
                  <a:cubicBezTo>
                    <a:pt x="31113" y="1594"/>
                    <a:pt x="31140" y="4"/>
                    <a:pt x="29047" y="4"/>
                  </a:cubicBezTo>
                  <a:lnTo>
                    <a:pt x="5968" y="4"/>
                  </a:lnTo>
                  <a:cubicBezTo>
                    <a:pt x="5968" y="4"/>
                    <a:pt x="5935" y="0"/>
                    <a:pt x="58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29"/>
            <p:cNvSpPr/>
            <p:nvPr/>
          </p:nvSpPr>
          <p:spPr>
            <a:xfrm>
              <a:off x="1527327" y="3748225"/>
              <a:ext cx="48896" cy="70838"/>
            </a:xfrm>
            <a:custGeom>
              <a:rect b="b" l="l" r="r" t="t"/>
              <a:pathLst>
                <a:path extrusionOk="0" h="2502" w="1727">
                  <a:moveTo>
                    <a:pt x="1" y="1"/>
                  </a:moveTo>
                  <a:lnTo>
                    <a:pt x="1" y="1034"/>
                  </a:lnTo>
                  <a:cubicBezTo>
                    <a:pt x="1" y="1401"/>
                    <a:pt x="177" y="2352"/>
                    <a:pt x="1265" y="2502"/>
                  </a:cubicBezTo>
                  <a:cubicBezTo>
                    <a:pt x="1536" y="2434"/>
                    <a:pt x="1727" y="2189"/>
                    <a:pt x="1727" y="1890"/>
                  </a:cubicBezTo>
                  <a:lnTo>
                    <a:pt x="1727" y="653"/>
                  </a:lnTo>
                  <a:cubicBezTo>
                    <a:pt x="1727" y="286"/>
                    <a:pt x="1441" y="1"/>
                    <a:pt x="10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29"/>
            <p:cNvSpPr/>
            <p:nvPr/>
          </p:nvSpPr>
          <p:spPr>
            <a:xfrm>
              <a:off x="2347316" y="3748225"/>
              <a:ext cx="60844" cy="70442"/>
            </a:xfrm>
            <a:custGeom>
              <a:rect b="b" l="l" r="r" t="t"/>
              <a:pathLst>
                <a:path extrusionOk="0" h="2488" w="2149">
                  <a:moveTo>
                    <a:pt x="639" y="1"/>
                  </a:moveTo>
                  <a:cubicBezTo>
                    <a:pt x="286" y="1"/>
                    <a:pt x="1" y="286"/>
                    <a:pt x="1" y="653"/>
                  </a:cubicBezTo>
                  <a:lnTo>
                    <a:pt x="1" y="1890"/>
                  </a:lnTo>
                  <a:cubicBezTo>
                    <a:pt x="1" y="2162"/>
                    <a:pt x="164" y="2379"/>
                    <a:pt x="395" y="2488"/>
                  </a:cubicBezTo>
                  <a:cubicBezTo>
                    <a:pt x="1061" y="2352"/>
                    <a:pt x="2148" y="1903"/>
                    <a:pt x="2148" y="300"/>
                  </a:cubicBezTo>
                  <a:lnTo>
                    <a:pt x="2148" y="55"/>
                  </a:lnTo>
                  <a:cubicBezTo>
                    <a:pt x="2067" y="28"/>
                    <a:pt x="1972" y="1"/>
                    <a:pt x="18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29"/>
            <p:cNvSpPr/>
            <p:nvPr/>
          </p:nvSpPr>
          <p:spPr>
            <a:xfrm>
              <a:off x="1687021" y="3538904"/>
              <a:ext cx="81993" cy="92780"/>
            </a:xfrm>
            <a:custGeom>
              <a:rect b="b" l="l" r="r" t="t"/>
              <a:pathLst>
                <a:path extrusionOk="0" h="3277" w="2896">
                  <a:moveTo>
                    <a:pt x="639" y="0"/>
                  </a:moveTo>
                  <a:cubicBezTo>
                    <a:pt x="286" y="0"/>
                    <a:pt x="0" y="286"/>
                    <a:pt x="0" y="639"/>
                  </a:cubicBezTo>
                  <a:lnTo>
                    <a:pt x="0" y="2624"/>
                  </a:lnTo>
                  <a:cubicBezTo>
                    <a:pt x="0" y="2991"/>
                    <a:pt x="286" y="3276"/>
                    <a:pt x="639" y="3276"/>
                  </a:cubicBezTo>
                  <a:lnTo>
                    <a:pt x="2257" y="3276"/>
                  </a:lnTo>
                  <a:cubicBezTo>
                    <a:pt x="2610" y="3276"/>
                    <a:pt x="2895" y="2991"/>
                    <a:pt x="2895" y="2624"/>
                  </a:cubicBezTo>
                  <a:lnTo>
                    <a:pt x="2895" y="639"/>
                  </a:lnTo>
                  <a:cubicBezTo>
                    <a:pt x="2895" y="286"/>
                    <a:pt x="2610" y="0"/>
                    <a:pt x="2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29"/>
            <p:cNvSpPr/>
            <p:nvPr/>
          </p:nvSpPr>
          <p:spPr>
            <a:xfrm>
              <a:off x="1819001" y="3538904"/>
              <a:ext cx="110475" cy="97395"/>
            </a:xfrm>
            <a:custGeom>
              <a:rect b="b" l="l" r="r" t="t"/>
              <a:pathLst>
                <a:path extrusionOk="0" h="3440" w="3902">
                  <a:moveTo>
                    <a:pt x="653" y="0"/>
                  </a:moveTo>
                  <a:cubicBezTo>
                    <a:pt x="299" y="0"/>
                    <a:pt x="0" y="286"/>
                    <a:pt x="0" y="639"/>
                  </a:cubicBezTo>
                  <a:lnTo>
                    <a:pt x="0" y="2787"/>
                  </a:lnTo>
                  <a:cubicBezTo>
                    <a:pt x="0" y="3140"/>
                    <a:pt x="299" y="3439"/>
                    <a:pt x="653" y="3439"/>
                  </a:cubicBezTo>
                  <a:lnTo>
                    <a:pt x="3249" y="3439"/>
                  </a:lnTo>
                  <a:cubicBezTo>
                    <a:pt x="3602" y="3439"/>
                    <a:pt x="3901" y="3140"/>
                    <a:pt x="3901" y="2787"/>
                  </a:cubicBezTo>
                  <a:lnTo>
                    <a:pt x="3901" y="639"/>
                  </a:lnTo>
                  <a:cubicBezTo>
                    <a:pt x="3901" y="286"/>
                    <a:pt x="3602" y="0"/>
                    <a:pt x="32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29"/>
            <p:cNvSpPr/>
            <p:nvPr/>
          </p:nvSpPr>
          <p:spPr>
            <a:xfrm>
              <a:off x="1965617" y="3538904"/>
              <a:ext cx="110079" cy="97395"/>
            </a:xfrm>
            <a:custGeom>
              <a:rect b="b" l="l" r="r" t="t"/>
              <a:pathLst>
                <a:path extrusionOk="0" h="3440" w="3888">
                  <a:moveTo>
                    <a:pt x="639" y="0"/>
                  </a:moveTo>
                  <a:cubicBezTo>
                    <a:pt x="286" y="0"/>
                    <a:pt x="0" y="286"/>
                    <a:pt x="0" y="639"/>
                  </a:cubicBezTo>
                  <a:lnTo>
                    <a:pt x="0" y="2787"/>
                  </a:lnTo>
                  <a:cubicBezTo>
                    <a:pt x="0" y="3140"/>
                    <a:pt x="286" y="3439"/>
                    <a:pt x="639" y="3439"/>
                  </a:cubicBezTo>
                  <a:lnTo>
                    <a:pt x="3235" y="3439"/>
                  </a:lnTo>
                  <a:cubicBezTo>
                    <a:pt x="3588" y="3439"/>
                    <a:pt x="3887" y="3140"/>
                    <a:pt x="3887" y="2787"/>
                  </a:cubicBezTo>
                  <a:lnTo>
                    <a:pt x="3887" y="639"/>
                  </a:lnTo>
                  <a:cubicBezTo>
                    <a:pt x="3887" y="286"/>
                    <a:pt x="3588" y="0"/>
                    <a:pt x="32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29"/>
            <p:cNvSpPr/>
            <p:nvPr/>
          </p:nvSpPr>
          <p:spPr>
            <a:xfrm>
              <a:off x="2111836" y="3538904"/>
              <a:ext cx="110079" cy="97395"/>
            </a:xfrm>
            <a:custGeom>
              <a:rect b="b" l="l" r="r" t="t"/>
              <a:pathLst>
                <a:path extrusionOk="0" h="3440" w="3888">
                  <a:moveTo>
                    <a:pt x="639" y="0"/>
                  </a:moveTo>
                  <a:cubicBezTo>
                    <a:pt x="286" y="0"/>
                    <a:pt x="0" y="286"/>
                    <a:pt x="0" y="639"/>
                  </a:cubicBezTo>
                  <a:lnTo>
                    <a:pt x="0" y="2787"/>
                  </a:lnTo>
                  <a:cubicBezTo>
                    <a:pt x="0" y="3140"/>
                    <a:pt x="286" y="3439"/>
                    <a:pt x="639" y="3439"/>
                  </a:cubicBezTo>
                  <a:lnTo>
                    <a:pt x="3235" y="3439"/>
                  </a:lnTo>
                  <a:cubicBezTo>
                    <a:pt x="3602" y="3439"/>
                    <a:pt x="3888" y="3140"/>
                    <a:pt x="3888" y="2787"/>
                  </a:cubicBezTo>
                  <a:lnTo>
                    <a:pt x="3888" y="639"/>
                  </a:lnTo>
                  <a:cubicBezTo>
                    <a:pt x="3888" y="286"/>
                    <a:pt x="3602" y="0"/>
                    <a:pt x="32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29"/>
            <p:cNvSpPr/>
            <p:nvPr/>
          </p:nvSpPr>
          <p:spPr>
            <a:xfrm>
              <a:off x="2258056" y="3538904"/>
              <a:ext cx="110079" cy="97395"/>
            </a:xfrm>
            <a:custGeom>
              <a:rect b="b" l="l" r="r" t="t"/>
              <a:pathLst>
                <a:path extrusionOk="0" h="3440" w="3888">
                  <a:moveTo>
                    <a:pt x="639" y="0"/>
                  </a:moveTo>
                  <a:cubicBezTo>
                    <a:pt x="286" y="0"/>
                    <a:pt x="0" y="286"/>
                    <a:pt x="0" y="639"/>
                  </a:cubicBezTo>
                  <a:lnTo>
                    <a:pt x="0" y="2787"/>
                  </a:lnTo>
                  <a:cubicBezTo>
                    <a:pt x="0" y="3140"/>
                    <a:pt x="286" y="3439"/>
                    <a:pt x="639" y="3439"/>
                  </a:cubicBezTo>
                  <a:lnTo>
                    <a:pt x="3235" y="3439"/>
                  </a:lnTo>
                  <a:cubicBezTo>
                    <a:pt x="3602" y="3439"/>
                    <a:pt x="3888" y="3140"/>
                    <a:pt x="3888" y="2787"/>
                  </a:cubicBezTo>
                  <a:lnTo>
                    <a:pt x="3888" y="639"/>
                  </a:lnTo>
                  <a:cubicBezTo>
                    <a:pt x="3888" y="286"/>
                    <a:pt x="3602" y="0"/>
                    <a:pt x="32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29"/>
            <p:cNvSpPr/>
            <p:nvPr/>
          </p:nvSpPr>
          <p:spPr>
            <a:xfrm>
              <a:off x="1605433" y="3737071"/>
              <a:ext cx="162429" cy="162032"/>
            </a:xfrm>
            <a:custGeom>
              <a:rect b="b" l="l" r="r" t="t"/>
              <a:pathLst>
                <a:path extrusionOk="0" h="5723" w="5737">
                  <a:moveTo>
                    <a:pt x="2869" y="0"/>
                  </a:moveTo>
                  <a:cubicBezTo>
                    <a:pt x="1292" y="0"/>
                    <a:pt x="1" y="1278"/>
                    <a:pt x="1" y="2868"/>
                  </a:cubicBezTo>
                  <a:cubicBezTo>
                    <a:pt x="1" y="4445"/>
                    <a:pt x="1292" y="5723"/>
                    <a:pt x="2869" y="5723"/>
                  </a:cubicBezTo>
                  <a:cubicBezTo>
                    <a:pt x="4445" y="5723"/>
                    <a:pt x="5737" y="4445"/>
                    <a:pt x="5737" y="2868"/>
                  </a:cubicBezTo>
                  <a:cubicBezTo>
                    <a:pt x="5737" y="1278"/>
                    <a:pt x="4445" y="0"/>
                    <a:pt x="2869" y="0"/>
                  </a:cubicBezTo>
                  <a:close/>
                </a:path>
              </a:pathLst>
            </a:custGeom>
            <a:solidFill>
              <a:srgbClr val="06090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29"/>
            <p:cNvSpPr/>
            <p:nvPr/>
          </p:nvSpPr>
          <p:spPr>
            <a:xfrm>
              <a:off x="1649681" y="3781319"/>
              <a:ext cx="73924" cy="73924"/>
            </a:xfrm>
            <a:custGeom>
              <a:rect b="b" l="l" r="r" t="t"/>
              <a:pathLst>
                <a:path extrusionOk="0" h="2611" w="2611">
                  <a:moveTo>
                    <a:pt x="1306" y="0"/>
                  </a:moveTo>
                  <a:cubicBezTo>
                    <a:pt x="585" y="0"/>
                    <a:pt x="1" y="585"/>
                    <a:pt x="1" y="1305"/>
                  </a:cubicBezTo>
                  <a:cubicBezTo>
                    <a:pt x="1" y="2026"/>
                    <a:pt x="585" y="2610"/>
                    <a:pt x="1306" y="2610"/>
                  </a:cubicBezTo>
                  <a:cubicBezTo>
                    <a:pt x="2026" y="2610"/>
                    <a:pt x="2611" y="2026"/>
                    <a:pt x="2611" y="1305"/>
                  </a:cubicBezTo>
                  <a:cubicBezTo>
                    <a:pt x="2611" y="585"/>
                    <a:pt x="2026" y="0"/>
                    <a:pt x="13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29"/>
            <p:cNvSpPr/>
            <p:nvPr/>
          </p:nvSpPr>
          <p:spPr>
            <a:xfrm>
              <a:off x="2097200" y="3737071"/>
              <a:ext cx="162032" cy="162032"/>
            </a:xfrm>
            <a:custGeom>
              <a:rect b="b" l="l" r="r" t="t"/>
              <a:pathLst>
                <a:path extrusionOk="0" h="5723" w="5723">
                  <a:moveTo>
                    <a:pt x="2869" y="0"/>
                  </a:moveTo>
                  <a:cubicBezTo>
                    <a:pt x="1278" y="0"/>
                    <a:pt x="1" y="1278"/>
                    <a:pt x="1" y="2868"/>
                  </a:cubicBezTo>
                  <a:cubicBezTo>
                    <a:pt x="1" y="4445"/>
                    <a:pt x="1278" y="5723"/>
                    <a:pt x="2869" y="5723"/>
                  </a:cubicBezTo>
                  <a:cubicBezTo>
                    <a:pt x="4445" y="5723"/>
                    <a:pt x="5723" y="4445"/>
                    <a:pt x="5723" y="2868"/>
                  </a:cubicBezTo>
                  <a:cubicBezTo>
                    <a:pt x="5723" y="1278"/>
                    <a:pt x="4445" y="0"/>
                    <a:pt x="2869" y="0"/>
                  </a:cubicBezTo>
                  <a:close/>
                </a:path>
              </a:pathLst>
            </a:custGeom>
            <a:solidFill>
              <a:srgbClr val="06090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29"/>
            <p:cNvSpPr/>
            <p:nvPr/>
          </p:nvSpPr>
          <p:spPr>
            <a:xfrm>
              <a:off x="2141448" y="3781319"/>
              <a:ext cx="73924" cy="73924"/>
            </a:xfrm>
            <a:custGeom>
              <a:rect b="b" l="l" r="r" t="t"/>
              <a:pathLst>
                <a:path extrusionOk="0" h="2611" w="2611">
                  <a:moveTo>
                    <a:pt x="1306" y="0"/>
                  </a:moveTo>
                  <a:cubicBezTo>
                    <a:pt x="585" y="0"/>
                    <a:pt x="1" y="585"/>
                    <a:pt x="1" y="1305"/>
                  </a:cubicBezTo>
                  <a:cubicBezTo>
                    <a:pt x="1" y="2026"/>
                    <a:pt x="585" y="2610"/>
                    <a:pt x="1306" y="2610"/>
                  </a:cubicBezTo>
                  <a:cubicBezTo>
                    <a:pt x="2026" y="2610"/>
                    <a:pt x="2610" y="2026"/>
                    <a:pt x="2610" y="1305"/>
                  </a:cubicBezTo>
                  <a:cubicBezTo>
                    <a:pt x="2610" y="585"/>
                    <a:pt x="2026" y="0"/>
                    <a:pt x="13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5" name="Google Shape;885;p29"/>
          <p:cNvSpPr/>
          <p:nvPr/>
        </p:nvSpPr>
        <p:spPr>
          <a:xfrm>
            <a:off x="600350" y="1838500"/>
            <a:ext cx="2059500" cy="1478400"/>
          </a:xfrm>
          <a:prstGeom prst="wedgeRectCallout">
            <a:avLst>
              <a:gd fmla="val 73819" name="adj1"/>
              <a:gd fmla="val -19428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6" name="Google Shape;886;p29"/>
          <p:cNvSpPr/>
          <p:nvPr/>
        </p:nvSpPr>
        <p:spPr>
          <a:xfrm>
            <a:off x="4943800" y="3550100"/>
            <a:ext cx="1846200" cy="1136100"/>
          </a:xfrm>
          <a:prstGeom prst="wedgeRectCallout">
            <a:avLst>
              <a:gd fmla="val 125007" name="adj1"/>
              <a:gd fmla="val 35611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7" name="Google Shape;887;p29"/>
          <p:cNvGrpSpPr/>
          <p:nvPr/>
        </p:nvGrpSpPr>
        <p:grpSpPr>
          <a:xfrm>
            <a:off x="866779" y="2215310"/>
            <a:ext cx="1545600" cy="725593"/>
            <a:chOff x="4902575" y="83950"/>
            <a:chExt cx="1545600" cy="725593"/>
          </a:xfrm>
        </p:grpSpPr>
        <p:sp>
          <p:nvSpPr>
            <p:cNvPr id="888" name="Google Shape;888;p29"/>
            <p:cNvSpPr txBox="1"/>
            <p:nvPr/>
          </p:nvSpPr>
          <p:spPr>
            <a:xfrm>
              <a:off x="4902575" y="373043"/>
              <a:ext cx="15456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</a:t>
              </a:r>
              <a:endPara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89" name="Google Shape;889;p29"/>
            <p:cNvSpPr txBox="1"/>
            <p:nvPr/>
          </p:nvSpPr>
          <p:spPr>
            <a:xfrm>
              <a:off x="4902575" y="83950"/>
              <a:ext cx="15456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Jupiter</a:t>
              </a:r>
              <a:endParaRPr sz="17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890" name="Google Shape;890;p29"/>
          <p:cNvGrpSpPr/>
          <p:nvPr/>
        </p:nvGrpSpPr>
        <p:grpSpPr>
          <a:xfrm>
            <a:off x="5215739" y="3755630"/>
            <a:ext cx="1302323" cy="725039"/>
            <a:chOff x="4296589" y="2247335"/>
            <a:chExt cx="1545600" cy="725039"/>
          </a:xfrm>
        </p:grpSpPr>
        <p:sp>
          <p:nvSpPr>
            <p:cNvPr id="891" name="Google Shape;891;p29"/>
            <p:cNvSpPr txBox="1"/>
            <p:nvPr/>
          </p:nvSpPr>
          <p:spPr>
            <a:xfrm>
              <a:off x="4296589" y="2535874"/>
              <a:ext cx="15456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 is very far away</a:t>
              </a:r>
              <a:endPara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92" name="Google Shape;892;p29"/>
            <p:cNvSpPr txBox="1"/>
            <p:nvPr/>
          </p:nvSpPr>
          <p:spPr>
            <a:xfrm>
              <a:off x="4296589" y="2247335"/>
              <a:ext cx="15426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Neptune</a:t>
              </a:r>
              <a:endParaRPr sz="17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893" name="Google Shape;893;p29"/>
          <p:cNvGrpSpPr/>
          <p:nvPr/>
        </p:nvGrpSpPr>
        <p:grpSpPr>
          <a:xfrm>
            <a:off x="8214319" y="4020120"/>
            <a:ext cx="359211" cy="538262"/>
            <a:chOff x="1117516" y="333205"/>
            <a:chExt cx="632303" cy="947478"/>
          </a:xfrm>
        </p:grpSpPr>
        <p:sp>
          <p:nvSpPr>
            <p:cNvPr id="894" name="Google Shape;894;p29"/>
            <p:cNvSpPr/>
            <p:nvPr/>
          </p:nvSpPr>
          <p:spPr>
            <a:xfrm>
              <a:off x="1117516" y="333205"/>
              <a:ext cx="632303" cy="947478"/>
            </a:xfrm>
            <a:custGeom>
              <a:rect b="b" l="l" r="r" t="t"/>
              <a:pathLst>
                <a:path extrusionOk="0" h="33465" w="22333">
                  <a:moveTo>
                    <a:pt x="11174" y="1"/>
                  </a:moveTo>
                  <a:cubicBezTo>
                    <a:pt x="7191" y="42"/>
                    <a:pt x="1" y="3100"/>
                    <a:pt x="1" y="10929"/>
                  </a:cubicBezTo>
                  <a:cubicBezTo>
                    <a:pt x="1" y="18622"/>
                    <a:pt x="10032" y="32785"/>
                    <a:pt x="11174" y="33465"/>
                  </a:cubicBezTo>
                  <a:cubicBezTo>
                    <a:pt x="12302" y="32785"/>
                    <a:pt x="22333" y="18622"/>
                    <a:pt x="22333" y="10929"/>
                  </a:cubicBezTo>
                  <a:cubicBezTo>
                    <a:pt x="22333" y="3100"/>
                    <a:pt x="15156" y="42"/>
                    <a:pt x="111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29"/>
            <p:cNvSpPr/>
            <p:nvPr/>
          </p:nvSpPr>
          <p:spPr>
            <a:xfrm>
              <a:off x="1201029" y="422493"/>
              <a:ext cx="459908" cy="459512"/>
            </a:xfrm>
            <a:custGeom>
              <a:rect b="b" l="l" r="r" t="t"/>
              <a:pathLst>
                <a:path extrusionOk="0" h="16230" w="16244">
                  <a:moveTo>
                    <a:pt x="8115" y="0"/>
                  </a:moveTo>
                  <a:cubicBezTo>
                    <a:pt x="3643" y="0"/>
                    <a:pt x="0" y="3629"/>
                    <a:pt x="0" y="8115"/>
                  </a:cubicBezTo>
                  <a:cubicBezTo>
                    <a:pt x="0" y="12600"/>
                    <a:pt x="3643" y="16229"/>
                    <a:pt x="8115" y="16229"/>
                  </a:cubicBezTo>
                  <a:cubicBezTo>
                    <a:pt x="12600" y="16229"/>
                    <a:pt x="16243" y="12600"/>
                    <a:pt x="16243" y="8115"/>
                  </a:cubicBezTo>
                  <a:cubicBezTo>
                    <a:pt x="16243" y="3629"/>
                    <a:pt x="12600" y="0"/>
                    <a:pt x="81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29"/>
            <p:cNvSpPr/>
            <p:nvPr/>
          </p:nvSpPr>
          <p:spPr>
            <a:xfrm>
              <a:off x="1278739" y="500203"/>
              <a:ext cx="304444" cy="304048"/>
            </a:xfrm>
            <a:custGeom>
              <a:rect b="b" l="l" r="r" t="t"/>
              <a:pathLst>
                <a:path extrusionOk="0" h="10739" w="10753">
                  <a:moveTo>
                    <a:pt x="5370" y="1"/>
                  </a:moveTo>
                  <a:cubicBezTo>
                    <a:pt x="2407" y="1"/>
                    <a:pt x="1" y="2407"/>
                    <a:pt x="1" y="5370"/>
                  </a:cubicBezTo>
                  <a:cubicBezTo>
                    <a:pt x="1" y="8333"/>
                    <a:pt x="2407" y="10739"/>
                    <a:pt x="5370" y="10739"/>
                  </a:cubicBezTo>
                  <a:cubicBezTo>
                    <a:pt x="8347" y="10739"/>
                    <a:pt x="10752" y="8333"/>
                    <a:pt x="10752" y="5370"/>
                  </a:cubicBezTo>
                  <a:cubicBezTo>
                    <a:pt x="10752" y="2407"/>
                    <a:pt x="8347" y="1"/>
                    <a:pt x="53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7" name="Google Shape;897;p29"/>
          <p:cNvGrpSpPr/>
          <p:nvPr/>
        </p:nvGrpSpPr>
        <p:grpSpPr>
          <a:xfrm>
            <a:off x="4140092" y="3411920"/>
            <a:ext cx="359211" cy="538262"/>
            <a:chOff x="1117516" y="333205"/>
            <a:chExt cx="632303" cy="947478"/>
          </a:xfrm>
        </p:grpSpPr>
        <p:sp>
          <p:nvSpPr>
            <p:cNvPr id="898" name="Google Shape;898;p29"/>
            <p:cNvSpPr/>
            <p:nvPr/>
          </p:nvSpPr>
          <p:spPr>
            <a:xfrm>
              <a:off x="1117516" y="333205"/>
              <a:ext cx="632303" cy="947478"/>
            </a:xfrm>
            <a:custGeom>
              <a:rect b="b" l="l" r="r" t="t"/>
              <a:pathLst>
                <a:path extrusionOk="0" h="33465" w="22333">
                  <a:moveTo>
                    <a:pt x="11174" y="1"/>
                  </a:moveTo>
                  <a:cubicBezTo>
                    <a:pt x="7191" y="42"/>
                    <a:pt x="1" y="3100"/>
                    <a:pt x="1" y="10929"/>
                  </a:cubicBezTo>
                  <a:cubicBezTo>
                    <a:pt x="1" y="18622"/>
                    <a:pt x="10032" y="32785"/>
                    <a:pt x="11174" y="33465"/>
                  </a:cubicBezTo>
                  <a:cubicBezTo>
                    <a:pt x="12302" y="32785"/>
                    <a:pt x="22333" y="18622"/>
                    <a:pt x="22333" y="10929"/>
                  </a:cubicBezTo>
                  <a:cubicBezTo>
                    <a:pt x="22333" y="3100"/>
                    <a:pt x="15156" y="42"/>
                    <a:pt x="11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29"/>
            <p:cNvSpPr/>
            <p:nvPr/>
          </p:nvSpPr>
          <p:spPr>
            <a:xfrm>
              <a:off x="1201029" y="422493"/>
              <a:ext cx="459908" cy="459512"/>
            </a:xfrm>
            <a:custGeom>
              <a:rect b="b" l="l" r="r" t="t"/>
              <a:pathLst>
                <a:path extrusionOk="0" h="16230" w="16244">
                  <a:moveTo>
                    <a:pt x="8115" y="0"/>
                  </a:moveTo>
                  <a:cubicBezTo>
                    <a:pt x="3643" y="0"/>
                    <a:pt x="0" y="3629"/>
                    <a:pt x="0" y="8115"/>
                  </a:cubicBezTo>
                  <a:cubicBezTo>
                    <a:pt x="0" y="12600"/>
                    <a:pt x="3643" y="16229"/>
                    <a:pt x="8115" y="16229"/>
                  </a:cubicBezTo>
                  <a:cubicBezTo>
                    <a:pt x="12600" y="16229"/>
                    <a:pt x="16243" y="12600"/>
                    <a:pt x="16243" y="8115"/>
                  </a:cubicBezTo>
                  <a:cubicBezTo>
                    <a:pt x="16243" y="3629"/>
                    <a:pt x="12600" y="0"/>
                    <a:pt x="8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29"/>
            <p:cNvSpPr/>
            <p:nvPr/>
          </p:nvSpPr>
          <p:spPr>
            <a:xfrm>
              <a:off x="1278739" y="500203"/>
              <a:ext cx="304444" cy="304048"/>
            </a:xfrm>
            <a:custGeom>
              <a:rect b="b" l="l" r="r" t="t"/>
              <a:pathLst>
                <a:path extrusionOk="0" h="10739" w="10753">
                  <a:moveTo>
                    <a:pt x="5370" y="1"/>
                  </a:moveTo>
                  <a:cubicBezTo>
                    <a:pt x="2407" y="1"/>
                    <a:pt x="1" y="2407"/>
                    <a:pt x="1" y="5370"/>
                  </a:cubicBezTo>
                  <a:cubicBezTo>
                    <a:pt x="1" y="8333"/>
                    <a:pt x="2407" y="10739"/>
                    <a:pt x="5370" y="10739"/>
                  </a:cubicBezTo>
                  <a:cubicBezTo>
                    <a:pt x="8347" y="10739"/>
                    <a:pt x="10752" y="8333"/>
                    <a:pt x="10752" y="5370"/>
                  </a:cubicBezTo>
                  <a:cubicBezTo>
                    <a:pt x="10752" y="2407"/>
                    <a:pt x="8347" y="1"/>
                    <a:pt x="53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1" name="Google Shape;901;p29"/>
          <p:cNvSpPr/>
          <p:nvPr/>
        </p:nvSpPr>
        <p:spPr>
          <a:xfrm>
            <a:off x="5046425" y="1136725"/>
            <a:ext cx="2059500" cy="1083000"/>
          </a:xfrm>
          <a:prstGeom prst="wedgeRectCallout">
            <a:avLst>
              <a:gd fmla="val -86389" name="adj1"/>
              <a:gd fmla="val 142802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2" name="Google Shape;902;p29"/>
          <p:cNvGrpSpPr/>
          <p:nvPr/>
        </p:nvGrpSpPr>
        <p:grpSpPr>
          <a:xfrm>
            <a:off x="5293042" y="1311702"/>
            <a:ext cx="1545600" cy="724316"/>
            <a:chOff x="6806626" y="2247688"/>
            <a:chExt cx="1545600" cy="724316"/>
          </a:xfrm>
        </p:grpSpPr>
        <p:sp>
          <p:nvSpPr>
            <p:cNvPr id="903" name="Google Shape;903;p29"/>
            <p:cNvSpPr txBox="1"/>
            <p:nvPr/>
          </p:nvSpPr>
          <p:spPr>
            <a:xfrm>
              <a:off x="6806626" y="2535504"/>
              <a:ext cx="15456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</a:t>
              </a:r>
              <a:endPara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04" name="Google Shape;904;p29"/>
            <p:cNvSpPr txBox="1"/>
            <p:nvPr/>
          </p:nvSpPr>
          <p:spPr>
            <a:xfrm>
              <a:off x="6806626" y="2247688"/>
              <a:ext cx="1545600" cy="2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Mercury</a:t>
              </a:r>
              <a:endParaRPr sz="17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30"/>
          <p:cNvSpPr/>
          <p:nvPr/>
        </p:nvSpPr>
        <p:spPr>
          <a:xfrm>
            <a:off x="1685875" y="1642217"/>
            <a:ext cx="542100" cy="973200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gradFill>
            <a:gsLst>
              <a:gs pos="0">
                <a:schemeClr val="dk2"/>
              </a:gs>
              <a:gs pos="100000">
                <a:srgbClr val="DC6A47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0" name="Google Shape;910;p30"/>
          <p:cNvSpPr/>
          <p:nvPr/>
        </p:nvSpPr>
        <p:spPr>
          <a:xfrm>
            <a:off x="1685875" y="2886074"/>
            <a:ext cx="542100" cy="973200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gradFill>
            <a:gsLst>
              <a:gs pos="0">
                <a:schemeClr val="accent5"/>
              </a:gs>
              <a:gs pos="100000">
                <a:srgbClr val="FAAE5B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1" name="Google Shape;911;p30"/>
          <p:cNvSpPr/>
          <p:nvPr/>
        </p:nvSpPr>
        <p:spPr>
          <a:xfrm>
            <a:off x="6834549" y="1194950"/>
            <a:ext cx="623400" cy="9786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rgbClr val="DC6A47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2" name="Google Shape;912;p30"/>
          <p:cNvSpPr/>
          <p:nvPr/>
        </p:nvSpPr>
        <p:spPr>
          <a:xfrm>
            <a:off x="6834549" y="2413343"/>
            <a:ext cx="623400" cy="9786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rgbClr val="FAAE5B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3" name="Google Shape;913;p30"/>
          <p:cNvSpPr/>
          <p:nvPr/>
        </p:nvSpPr>
        <p:spPr>
          <a:xfrm>
            <a:off x="6834549" y="3631736"/>
            <a:ext cx="623400" cy="978600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rgbClr val="57A4A3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4" name="Google Shape;914;p30"/>
          <p:cNvSpPr/>
          <p:nvPr/>
        </p:nvSpPr>
        <p:spPr>
          <a:xfrm>
            <a:off x="2175112" y="1194950"/>
            <a:ext cx="978600" cy="978600"/>
          </a:xfrm>
          <a:prstGeom prst="ellipse">
            <a:avLst/>
          </a:prstGeom>
          <a:gradFill>
            <a:gsLst>
              <a:gs pos="0">
                <a:schemeClr val="dk2"/>
              </a:gs>
              <a:gs pos="100000">
                <a:srgbClr val="DC6A47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5" name="Google Shape;915;p30"/>
          <p:cNvSpPr/>
          <p:nvPr/>
        </p:nvSpPr>
        <p:spPr>
          <a:xfrm>
            <a:off x="2175112" y="2413341"/>
            <a:ext cx="978600" cy="978600"/>
          </a:xfrm>
          <a:prstGeom prst="ellipse">
            <a:avLst/>
          </a:prstGeom>
          <a:gradFill>
            <a:gsLst>
              <a:gs pos="0">
                <a:schemeClr val="accent5"/>
              </a:gs>
              <a:gs pos="100000">
                <a:srgbClr val="FAAE5B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6" name="Google Shape;916;p30"/>
          <p:cNvSpPr/>
          <p:nvPr/>
        </p:nvSpPr>
        <p:spPr>
          <a:xfrm>
            <a:off x="2175112" y="3631733"/>
            <a:ext cx="978600" cy="978600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rgbClr val="57A4A3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7" name="Google Shape;917;p30"/>
          <p:cNvSpPr txBox="1"/>
          <p:nvPr>
            <p:ph type="title"/>
          </p:nvPr>
        </p:nvSpPr>
        <p:spPr>
          <a:xfrm>
            <a:off x="358950" y="257125"/>
            <a:ext cx="842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Geometric Elements Infographics</a:t>
            </a:r>
            <a:endParaRPr/>
          </a:p>
        </p:txBody>
      </p:sp>
      <p:sp>
        <p:nvSpPr>
          <p:cNvPr id="918" name="Google Shape;918;p30"/>
          <p:cNvSpPr/>
          <p:nvPr/>
        </p:nvSpPr>
        <p:spPr>
          <a:xfrm>
            <a:off x="2643254" y="1194950"/>
            <a:ext cx="4279200" cy="978600"/>
          </a:xfrm>
          <a:prstGeom prst="rect">
            <a:avLst/>
          </a:prstGeom>
          <a:solidFill>
            <a:srgbClr val="EFEFEF"/>
          </a:solidFill>
          <a:ln>
            <a:noFill/>
          </a:ln>
          <a:effectLst>
            <a:outerShdw blurRad="57150" rotWithShape="0" algn="bl" dir="360000" dist="571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9" name="Google Shape;919;p30"/>
          <p:cNvSpPr/>
          <p:nvPr/>
        </p:nvSpPr>
        <p:spPr>
          <a:xfrm>
            <a:off x="2643254" y="2413327"/>
            <a:ext cx="4279200" cy="978600"/>
          </a:xfrm>
          <a:prstGeom prst="rect">
            <a:avLst/>
          </a:prstGeom>
          <a:solidFill>
            <a:srgbClr val="EFEFEF"/>
          </a:solidFill>
          <a:ln>
            <a:noFill/>
          </a:ln>
          <a:effectLst>
            <a:outerShdw blurRad="57150" rotWithShape="0" algn="bl" dir="360000" dist="571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0" name="Google Shape;920;p30"/>
          <p:cNvSpPr/>
          <p:nvPr/>
        </p:nvSpPr>
        <p:spPr>
          <a:xfrm>
            <a:off x="2643254" y="3631736"/>
            <a:ext cx="4279200" cy="978600"/>
          </a:xfrm>
          <a:prstGeom prst="rect">
            <a:avLst/>
          </a:prstGeom>
          <a:solidFill>
            <a:srgbClr val="EFEFEF"/>
          </a:solidFill>
          <a:ln>
            <a:noFill/>
          </a:ln>
          <a:effectLst>
            <a:outerShdw blurRad="57150" rotWithShape="0" algn="bl" dir="360000" dist="571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1" name="Google Shape;921;p30"/>
          <p:cNvSpPr/>
          <p:nvPr/>
        </p:nvSpPr>
        <p:spPr>
          <a:xfrm>
            <a:off x="2305032" y="1324871"/>
            <a:ext cx="718800" cy="718800"/>
          </a:xfrm>
          <a:prstGeom prst="ellipse">
            <a:avLst/>
          </a:prstGeom>
          <a:gradFill>
            <a:gsLst>
              <a:gs pos="0">
                <a:schemeClr val="dk2"/>
              </a:gs>
              <a:gs pos="100000">
                <a:srgbClr val="DC6A47"/>
              </a:gs>
            </a:gsLst>
            <a:lin ang="1619866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2" name="Google Shape;922;p30"/>
          <p:cNvSpPr/>
          <p:nvPr/>
        </p:nvSpPr>
        <p:spPr>
          <a:xfrm>
            <a:off x="2305032" y="2543263"/>
            <a:ext cx="718800" cy="718800"/>
          </a:xfrm>
          <a:prstGeom prst="ellipse">
            <a:avLst/>
          </a:prstGeom>
          <a:gradFill>
            <a:gsLst>
              <a:gs pos="0">
                <a:schemeClr val="accent5"/>
              </a:gs>
              <a:gs pos="100000">
                <a:srgbClr val="FAAE5B"/>
              </a:gs>
            </a:gsLst>
            <a:lin ang="1619866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3" name="Google Shape;923;p30"/>
          <p:cNvSpPr/>
          <p:nvPr/>
        </p:nvSpPr>
        <p:spPr>
          <a:xfrm>
            <a:off x="2305032" y="3761654"/>
            <a:ext cx="718800" cy="718800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rgbClr val="57A4A3"/>
              </a:gs>
            </a:gsLst>
            <a:lin ang="1619866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4" name="Google Shape;924;p30"/>
          <p:cNvGrpSpPr/>
          <p:nvPr/>
        </p:nvGrpSpPr>
        <p:grpSpPr>
          <a:xfrm>
            <a:off x="3075517" y="1444124"/>
            <a:ext cx="3809400" cy="576639"/>
            <a:chOff x="3181320" y="1444124"/>
            <a:chExt cx="3809400" cy="576639"/>
          </a:xfrm>
        </p:grpSpPr>
        <p:sp>
          <p:nvSpPr>
            <p:cNvPr id="925" name="Google Shape;925;p30"/>
            <p:cNvSpPr txBox="1"/>
            <p:nvPr/>
          </p:nvSpPr>
          <p:spPr>
            <a:xfrm>
              <a:off x="3181320" y="1543763"/>
              <a:ext cx="3809400" cy="4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26" name="Google Shape;926;p30"/>
            <p:cNvSpPr txBox="1"/>
            <p:nvPr/>
          </p:nvSpPr>
          <p:spPr>
            <a:xfrm>
              <a:off x="3181320" y="1444124"/>
              <a:ext cx="3809400" cy="26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Step 1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927" name="Google Shape;927;p30"/>
          <p:cNvGrpSpPr/>
          <p:nvPr/>
        </p:nvGrpSpPr>
        <p:grpSpPr>
          <a:xfrm>
            <a:off x="3075959" y="3892880"/>
            <a:ext cx="3809400" cy="575815"/>
            <a:chOff x="3181762" y="3892880"/>
            <a:chExt cx="3809400" cy="575815"/>
          </a:xfrm>
        </p:grpSpPr>
        <p:sp>
          <p:nvSpPr>
            <p:cNvPr id="928" name="Google Shape;928;p30"/>
            <p:cNvSpPr txBox="1"/>
            <p:nvPr/>
          </p:nvSpPr>
          <p:spPr>
            <a:xfrm>
              <a:off x="3181762" y="3991696"/>
              <a:ext cx="3809400" cy="4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It’s composed of hydrogen and helium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29" name="Google Shape;929;p30"/>
            <p:cNvSpPr txBox="1"/>
            <p:nvPr/>
          </p:nvSpPr>
          <p:spPr>
            <a:xfrm>
              <a:off x="3181762" y="3892880"/>
              <a:ext cx="3809400" cy="26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accent3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Step 3</a:t>
              </a:r>
              <a:endParaRPr sz="1600">
                <a:solidFill>
                  <a:schemeClr val="accent3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930" name="Google Shape;930;p30"/>
          <p:cNvGrpSpPr/>
          <p:nvPr/>
        </p:nvGrpSpPr>
        <p:grpSpPr>
          <a:xfrm>
            <a:off x="3075893" y="2669188"/>
            <a:ext cx="3809400" cy="575245"/>
            <a:chOff x="3181696" y="2669188"/>
            <a:chExt cx="3809400" cy="575245"/>
          </a:xfrm>
        </p:grpSpPr>
        <p:sp>
          <p:nvSpPr>
            <p:cNvPr id="931" name="Google Shape;931;p30"/>
            <p:cNvSpPr txBox="1"/>
            <p:nvPr/>
          </p:nvSpPr>
          <p:spPr>
            <a:xfrm>
              <a:off x="3181696" y="2767433"/>
              <a:ext cx="3809400" cy="4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Venus is the second planet from the Sun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32" name="Google Shape;932;p30"/>
            <p:cNvSpPr txBox="1"/>
            <p:nvPr/>
          </p:nvSpPr>
          <p:spPr>
            <a:xfrm>
              <a:off x="3181696" y="2669188"/>
              <a:ext cx="3809400" cy="26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9B67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Step 2</a:t>
              </a:r>
              <a:endParaRPr sz="1600">
                <a:solidFill>
                  <a:srgbClr val="F9B67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933" name="Google Shape;933;p30"/>
          <p:cNvGrpSpPr/>
          <p:nvPr/>
        </p:nvGrpSpPr>
        <p:grpSpPr>
          <a:xfrm>
            <a:off x="2483199" y="2726147"/>
            <a:ext cx="355960" cy="353434"/>
            <a:chOff x="-64781025" y="3361050"/>
            <a:chExt cx="317425" cy="315200"/>
          </a:xfrm>
        </p:grpSpPr>
        <p:sp>
          <p:nvSpPr>
            <p:cNvPr id="934" name="Google Shape;934;p30"/>
            <p:cNvSpPr/>
            <p:nvPr/>
          </p:nvSpPr>
          <p:spPr>
            <a:xfrm>
              <a:off x="-64764500" y="3388725"/>
              <a:ext cx="272550" cy="272550"/>
            </a:xfrm>
            <a:custGeom>
              <a:rect b="b" l="l" r="r" t="t"/>
              <a:pathLst>
                <a:path extrusionOk="0" h="10902" w="10902">
                  <a:moveTo>
                    <a:pt x="6554" y="2647"/>
                  </a:moveTo>
                  <a:cubicBezTo>
                    <a:pt x="6979" y="2647"/>
                    <a:pt x="7404" y="2805"/>
                    <a:pt x="7719" y="3120"/>
                  </a:cubicBezTo>
                  <a:cubicBezTo>
                    <a:pt x="8381" y="3782"/>
                    <a:pt x="8381" y="4821"/>
                    <a:pt x="7751" y="5483"/>
                  </a:cubicBezTo>
                  <a:cubicBezTo>
                    <a:pt x="7436" y="5798"/>
                    <a:pt x="7058" y="5955"/>
                    <a:pt x="6585" y="5955"/>
                  </a:cubicBezTo>
                  <a:cubicBezTo>
                    <a:pt x="6144" y="5955"/>
                    <a:pt x="5703" y="5798"/>
                    <a:pt x="5388" y="5483"/>
                  </a:cubicBezTo>
                  <a:cubicBezTo>
                    <a:pt x="5073" y="5168"/>
                    <a:pt x="4915" y="4758"/>
                    <a:pt x="4915" y="4286"/>
                  </a:cubicBezTo>
                  <a:cubicBezTo>
                    <a:pt x="4915" y="3813"/>
                    <a:pt x="5073" y="3435"/>
                    <a:pt x="5388" y="3120"/>
                  </a:cubicBezTo>
                  <a:cubicBezTo>
                    <a:pt x="5703" y="2805"/>
                    <a:pt x="6128" y="2647"/>
                    <a:pt x="6554" y="2647"/>
                  </a:cubicBezTo>
                  <a:close/>
                  <a:moveTo>
                    <a:pt x="2175" y="6901"/>
                  </a:moveTo>
                  <a:lnTo>
                    <a:pt x="4065" y="8791"/>
                  </a:lnTo>
                  <a:lnTo>
                    <a:pt x="3592" y="9484"/>
                  </a:lnTo>
                  <a:lnTo>
                    <a:pt x="1418" y="7342"/>
                  </a:lnTo>
                  <a:lnTo>
                    <a:pt x="2175" y="6901"/>
                  </a:lnTo>
                  <a:close/>
                  <a:moveTo>
                    <a:pt x="6907" y="1"/>
                  </a:moveTo>
                  <a:cubicBezTo>
                    <a:pt x="6851" y="1"/>
                    <a:pt x="6795" y="11"/>
                    <a:pt x="6743" y="33"/>
                  </a:cubicBezTo>
                  <a:cubicBezTo>
                    <a:pt x="5546" y="663"/>
                    <a:pt x="4474" y="1576"/>
                    <a:pt x="3655" y="2616"/>
                  </a:cubicBezTo>
                  <a:cubicBezTo>
                    <a:pt x="3025" y="3341"/>
                    <a:pt x="2553" y="4223"/>
                    <a:pt x="2175" y="5136"/>
                  </a:cubicBezTo>
                  <a:cubicBezTo>
                    <a:pt x="2048" y="5451"/>
                    <a:pt x="1922" y="5766"/>
                    <a:pt x="1859" y="6050"/>
                  </a:cubicBezTo>
                  <a:lnTo>
                    <a:pt x="505" y="6838"/>
                  </a:lnTo>
                  <a:cubicBezTo>
                    <a:pt x="379" y="6932"/>
                    <a:pt x="316" y="7058"/>
                    <a:pt x="316" y="7184"/>
                  </a:cubicBezTo>
                  <a:cubicBezTo>
                    <a:pt x="316" y="7279"/>
                    <a:pt x="347" y="7405"/>
                    <a:pt x="442" y="7531"/>
                  </a:cubicBezTo>
                  <a:lnTo>
                    <a:pt x="1072" y="8161"/>
                  </a:lnTo>
                  <a:cubicBezTo>
                    <a:pt x="631" y="8696"/>
                    <a:pt x="1" y="9673"/>
                    <a:pt x="1" y="10272"/>
                  </a:cubicBezTo>
                  <a:cubicBezTo>
                    <a:pt x="1" y="10524"/>
                    <a:pt x="64" y="10681"/>
                    <a:pt x="158" y="10744"/>
                  </a:cubicBezTo>
                  <a:cubicBezTo>
                    <a:pt x="221" y="10839"/>
                    <a:pt x="379" y="10902"/>
                    <a:pt x="631" y="10902"/>
                  </a:cubicBezTo>
                  <a:cubicBezTo>
                    <a:pt x="1229" y="10902"/>
                    <a:pt x="2238" y="10240"/>
                    <a:pt x="2742" y="9830"/>
                  </a:cubicBezTo>
                  <a:lnTo>
                    <a:pt x="3372" y="10461"/>
                  </a:lnTo>
                  <a:cubicBezTo>
                    <a:pt x="3466" y="10555"/>
                    <a:pt x="3592" y="10587"/>
                    <a:pt x="3655" y="10587"/>
                  </a:cubicBezTo>
                  <a:lnTo>
                    <a:pt x="3687" y="10587"/>
                  </a:lnTo>
                  <a:cubicBezTo>
                    <a:pt x="3813" y="10587"/>
                    <a:pt x="3939" y="10524"/>
                    <a:pt x="4002" y="10398"/>
                  </a:cubicBezTo>
                  <a:lnTo>
                    <a:pt x="4789" y="9074"/>
                  </a:lnTo>
                  <a:cubicBezTo>
                    <a:pt x="5104" y="8980"/>
                    <a:pt x="5420" y="8854"/>
                    <a:pt x="5735" y="8759"/>
                  </a:cubicBezTo>
                  <a:cubicBezTo>
                    <a:pt x="6648" y="8381"/>
                    <a:pt x="7530" y="7877"/>
                    <a:pt x="8255" y="7279"/>
                  </a:cubicBezTo>
                  <a:cubicBezTo>
                    <a:pt x="9295" y="6459"/>
                    <a:pt x="10208" y="5388"/>
                    <a:pt x="10838" y="4223"/>
                  </a:cubicBezTo>
                  <a:cubicBezTo>
                    <a:pt x="10901" y="4065"/>
                    <a:pt x="10870" y="3876"/>
                    <a:pt x="10744" y="3750"/>
                  </a:cubicBezTo>
                  <a:lnTo>
                    <a:pt x="7215" y="127"/>
                  </a:lnTo>
                  <a:cubicBezTo>
                    <a:pt x="7131" y="43"/>
                    <a:pt x="7019" y="1"/>
                    <a:pt x="6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30"/>
            <p:cNvSpPr/>
            <p:nvPr/>
          </p:nvSpPr>
          <p:spPr>
            <a:xfrm>
              <a:off x="-64568375" y="3361050"/>
              <a:ext cx="104775" cy="105675"/>
            </a:xfrm>
            <a:custGeom>
              <a:rect b="b" l="l" r="r" t="t"/>
              <a:pathLst>
                <a:path extrusionOk="0" h="4227" w="4191">
                  <a:moveTo>
                    <a:pt x="2941" y="1"/>
                  </a:moveTo>
                  <a:cubicBezTo>
                    <a:pt x="2906" y="1"/>
                    <a:pt x="2871" y="2"/>
                    <a:pt x="2836" y="5"/>
                  </a:cubicBezTo>
                  <a:cubicBezTo>
                    <a:pt x="1828" y="100"/>
                    <a:pt x="883" y="320"/>
                    <a:pt x="0" y="667"/>
                  </a:cubicBezTo>
                  <a:lnTo>
                    <a:pt x="3529" y="4227"/>
                  </a:lnTo>
                  <a:cubicBezTo>
                    <a:pt x="3876" y="3313"/>
                    <a:pt x="4128" y="2368"/>
                    <a:pt x="4191" y="1392"/>
                  </a:cubicBezTo>
                  <a:cubicBezTo>
                    <a:pt x="4191" y="982"/>
                    <a:pt x="4033" y="635"/>
                    <a:pt x="3812" y="352"/>
                  </a:cubicBezTo>
                  <a:cubicBezTo>
                    <a:pt x="3558" y="125"/>
                    <a:pt x="3252" y="1"/>
                    <a:pt x="2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30"/>
            <p:cNvSpPr/>
            <p:nvPr/>
          </p:nvSpPr>
          <p:spPr>
            <a:xfrm>
              <a:off x="-64645575" y="3596675"/>
              <a:ext cx="85100" cy="79575"/>
            </a:xfrm>
            <a:custGeom>
              <a:rect b="b" l="l" r="r" t="t"/>
              <a:pathLst>
                <a:path extrusionOk="0" h="3183" w="3404">
                  <a:moveTo>
                    <a:pt x="3403" y="0"/>
                  </a:moveTo>
                  <a:lnTo>
                    <a:pt x="3403" y="0"/>
                  </a:lnTo>
                  <a:cubicBezTo>
                    <a:pt x="2710" y="473"/>
                    <a:pt x="2017" y="819"/>
                    <a:pt x="1261" y="1134"/>
                  </a:cubicBezTo>
                  <a:cubicBezTo>
                    <a:pt x="1041" y="1292"/>
                    <a:pt x="726" y="1386"/>
                    <a:pt x="442" y="1449"/>
                  </a:cubicBezTo>
                  <a:cubicBezTo>
                    <a:pt x="347" y="1859"/>
                    <a:pt x="253" y="2237"/>
                    <a:pt x="95" y="2584"/>
                  </a:cubicBezTo>
                  <a:cubicBezTo>
                    <a:pt x="1" y="2741"/>
                    <a:pt x="32" y="2930"/>
                    <a:pt x="158" y="3056"/>
                  </a:cubicBezTo>
                  <a:cubicBezTo>
                    <a:pt x="253" y="3151"/>
                    <a:pt x="347" y="3182"/>
                    <a:pt x="442" y="3182"/>
                  </a:cubicBezTo>
                  <a:cubicBezTo>
                    <a:pt x="505" y="3182"/>
                    <a:pt x="568" y="3182"/>
                    <a:pt x="600" y="3151"/>
                  </a:cubicBezTo>
                  <a:cubicBezTo>
                    <a:pt x="1135" y="2867"/>
                    <a:pt x="1671" y="2521"/>
                    <a:pt x="2080" y="2080"/>
                  </a:cubicBezTo>
                  <a:cubicBezTo>
                    <a:pt x="2679" y="1481"/>
                    <a:pt x="3151" y="756"/>
                    <a:pt x="34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30"/>
            <p:cNvSpPr/>
            <p:nvPr/>
          </p:nvSpPr>
          <p:spPr>
            <a:xfrm>
              <a:off x="-64781025" y="3456475"/>
              <a:ext cx="80350" cy="85075"/>
            </a:xfrm>
            <a:custGeom>
              <a:rect b="b" l="l" r="r" t="t"/>
              <a:pathLst>
                <a:path extrusionOk="0" h="3403" w="3214">
                  <a:moveTo>
                    <a:pt x="3214" y="0"/>
                  </a:moveTo>
                  <a:cubicBezTo>
                    <a:pt x="2426" y="252"/>
                    <a:pt x="1733" y="725"/>
                    <a:pt x="1134" y="1324"/>
                  </a:cubicBezTo>
                  <a:cubicBezTo>
                    <a:pt x="693" y="1733"/>
                    <a:pt x="347" y="2269"/>
                    <a:pt x="63" y="2804"/>
                  </a:cubicBezTo>
                  <a:cubicBezTo>
                    <a:pt x="0" y="2962"/>
                    <a:pt x="32" y="3151"/>
                    <a:pt x="158" y="3277"/>
                  </a:cubicBezTo>
                  <a:cubicBezTo>
                    <a:pt x="221" y="3371"/>
                    <a:pt x="347" y="3403"/>
                    <a:pt x="410" y="3403"/>
                  </a:cubicBezTo>
                  <a:cubicBezTo>
                    <a:pt x="504" y="3403"/>
                    <a:pt x="536" y="3403"/>
                    <a:pt x="630" y="3371"/>
                  </a:cubicBezTo>
                  <a:cubicBezTo>
                    <a:pt x="977" y="3214"/>
                    <a:pt x="1355" y="3088"/>
                    <a:pt x="1764" y="2993"/>
                  </a:cubicBezTo>
                  <a:cubicBezTo>
                    <a:pt x="1827" y="2678"/>
                    <a:pt x="1953" y="2426"/>
                    <a:pt x="2079" y="2143"/>
                  </a:cubicBezTo>
                  <a:cubicBezTo>
                    <a:pt x="2394" y="1387"/>
                    <a:pt x="2741" y="694"/>
                    <a:pt x="3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8" name="Google Shape;938;p30"/>
          <p:cNvSpPr/>
          <p:nvPr/>
        </p:nvSpPr>
        <p:spPr>
          <a:xfrm>
            <a:off x="2547383" y="3967169"/>
            <a:ext cx="234092" cy="355929"/>
          </a:xfrm>
          <a:custGeom>
            <a:rect b="b" l="l" r="r" t="t"/>
            <a:pathLst>
              <a:path extrusionOk="0" h="12697" w="8350">
                <a:moveTo>
                  <a:pt x="4222" y="1166"/>
                </a:moveTo>
                <a:cubicBezTo>
                  <a:pt x="4443" y="1166"/>
                  <a:pt x="4600" y="1386"/>
                  <a:pt x="4600" y="1607"/>
                </a:cubicBezTo>
                <a:lnTo>
                  <a:pt x="4600" y="1890"/>
                </a:lnTo>
                <a:cubicBezTo>
                  <a:pt x="5073" y="2048"/>
                  <a:pt x="5451" y="2520"/>
                  <a:pt x="5451" y="3088"/>
                </a:cubicBezTo>
                <a:cubicBezTo>
                  <a:pt x="5451" y="3308"/>
                  <a:pt x="5231" y="3497"/>
                  <a:pt x="5010" y="3497"/>
                </a:cubicBezTo>
                <a:cubicBezTo>
                  <a:pt x="4758" y="3497"/>
                  <a:pt x="4600" y="3308"/>
                  <a:pt x="4600" y="3088"/>
                </a:cubicBezTo>
                <a:cubicBezTo>
                  <a:pt x="4600" y="2835"/>
                  <a:pt x="4411" y="2678"/>
                  <a:pt x="4222" y="2678"/>
                </a:cubicBezTo>
                <a:cubicBezTo>
                  <a:pt x="3970" y="2678"/>
                  <a:pt x="3781" y="2867"/>
                  <a:pt x="3781" y="3088"/>
                </a:cubicBezTo>
                <a:cubicBezTo>
                  <a:pt x="3781" y="3308"/>
                  <a:pt x="4096" y="3529"/>
                  <a:pt x="4443" y="3781"/>
                </a:cubicBezTo>
                <a:cubicBezTo>
                  <a:pt x="4884" y="4096"/>
                  <a:pt x="5451" y="4505"/>
                  <a:pt x="5451" y="5167"/>
                </a:cubicBezTo>
                <a:cubicBezTo>
                  <a:pt x="5451" y="5702"/>
                  <a:pt x="5073" y="6143"/>
                  <a:pt x="4600" y="6333"/>
                </a:cubicBezTo>
                <a:lnTo>
                  <a:pt x="4600" y="6616"/>
                </a:lnTo>
                <a:cubicBezTo>
                  <a:pt x="4600" y="6868"/>
                  <a:pt x="4411" y="7026"/>
                  <a:pt x="4222" y="7026"/>
                </a:cubicBezTo>
                <a:cubicBezTo>
                  <a:pt x="3970" y="7026"/>
                  <a:pt x="3781" y="6805"/>
                  <a:pt x="3781" y="6616"/>
                </a:cubicBezTo>
                <a:lnTo>
                  <a:pt x="3781" y="6333"/>
                </a:lnTo>
                <a:cubicBezTo>
                  <a:pt x="3309" y="6143"/>
                  <a:pt x="2962" y="5702"/>
                  <a:pt x="2962" y="5167"/>
                </a:cubicBezTo>
                <a:cubicBezTo>
                  <a:pt x="2962" y="4915"/>
                  <a:pt x="3151" y="4757"/>
                  <a:pt x="3372" y="4757"/>
                </a:cubicBezTo>
                <a:cubicBezTo>
                  <a:pt x="3624" y="4757"/>
                  <a:pt x="3781" y="4978"/>
                  <a:pt x="3781" y="5167"/>
                </a:cubicBezTo>
                <a:cubicBezTo>
                  <a:pt x="3781" y="5387"/>
                  <a:pt x="3970" y="5608"/>
                  <a:pt x="4222" y="5608"/>
                </a:cubicBezTo>
                <a:cubicBezTo>
                  <a:pt x="4443" y="5608"/>
                  <a:pt x="4600" y="5387"/>
                  <a:pt x="4600" y="5167"/>
                </a:cubicBezTo>
                <a:cubicBezTo>
                  <a:pt x="4600" y="4915"/>
                  <a:pt x="4285" y="4694"/>
                  <a:pt x="3939" y="4442"/>
                </a:cubicBezTo>
                <a:cubicBezTo>
                  <a:pt x="3498" y="4127"/>
                  <a:pt x="2962" y="3749"/>
                  <a:pt x="2962" y="3088"/>
                </a:cubicBezTo>
                <a:cubicBezTo>
                  <a:pt x="2962" y="2520"/>
                  <a:pt x="3309" y="2079"/>
                  <a:pt x="3781" y="1890"/>
                </a:cubicBezTo>
                <a:lnTo>
                  <a:pt x="3781" y="1607"/>
                </a:lnTo>
                <a:cubicBezTo>
                  <a:pt x="3781" y="1386"/>
                  <a:pt x="3970" y="1166"/>
                  <a:pt x="4222" y="1166"/>
                </a:cubicBezTo>
                <a:close/>
                <a:moveTo>
                  <a:pt x="4222" y="0"/>
                </a:moveTo>
                <a:cubicBezTo>
                  <a:pt x="1923" y="0"/>
                  <a:pt x="64" y="1859"/>
                  <a:pt x="64" y="4127"/>
                </a:cubicBezTo>
                <a:cubicBezTo>
                  <a:pt x="64" y="6270"/>
                  <a:pt x="1733" y="8034"/>
                  <a:pt x="3781" y="8223"/>
                </a:cubicBezTo>
                <a:lnTo>
                  <a:pt x="3781" y="9767"/>
                </a:lnTo>
                <a:cubicBezTo>
                  <a:pt x="3655" y="9609"/>
                  <a:pt x="3529" y="9483"/>
                  <a:pt x="3372" y="9325"/>
                </a:cubicBezTo>
                <a:cubicBezTo>
                  <a:pt x="2647" y="8601"/>
                  <a:pt x="1576" y="8128"/>
                  <a:pt x="442" y="8128"/>
                </a:cubicBezTo>
                <a:cubicBezTo>
                  <a:pt x="190" y="8128"/>
                  <a:pt x="32" y="8317"/>
                  <a:pt x="32" y="8506"/>
                </a:cubicBezTo>
                <a:cubicBezTo>
                  <a:pt x="1" y="9609"/>
                  <a:pt x="442" y="10617"/>
                  <a:pt x="1261" y="11468"/>
                </a:cubicBezTo>
                <a:cubicBezTo>
                  <a:pt x="2049" y="12255"/>
                  <a:pt x="3057" y="12696"/>
                  <a:pt x="4096" y="12696"/>
                </a:cubicBezTo>
                <a:lnTo>
                  <a:pt x="4159" y="12696"/>
                </a:lnTo>
                <a:cubicBezTo>
                  <a:pt x="5231" y="12696"/>
                  <a:pt x="6302" y="12287"/>
                  <a:pt x="7089" y="11468"/>
                </a:cubicBezTo>
                <a:cubicBezTo>
                  <a:pt x="7877" y="10680"/>
                  <a:pt x="8318" y="9641"/>
                  <a:pt x="8318" y="8506"/>
                </a:cubicBezTo>
                <a:cubicBezTo>
                  <a:pt x="8350" y="8317"/>
                  <a:pt x="8160" y="8128"/>
                  <a:pt x="7940" y="8128"/>
                </a:cubicBezTo>
                <a:cubicBezTo>
                  <a:pt x="7871" y="8124"/>
                  <a:pt x="7801" y="8122"/>
                  <a:pt x="7733" y="8122"/>
                </a:cubicBezTo>
                <a:cubicBezTo>
                  <a:pt x="6711" y="8122"/>
                  <a:pt x="5778" y="8558"/>
                  <a:pt x="5010" y="9325"/>
                </a:cubicBezTo>
                <a:cubicBezTo>
                  <a:pt x="4852" y="9483"/>
                  <a:pt x="4726" y="9609"/>
                  <a:pt x="4600" y="9767"/>
                </a:cubicBezTo>
                <a:lnTo>
                  <a:pt x="4600" y="8223"/>
                </a:lnTo>
                <a:cubicBezTo>
                  <a:pt x="6680" y="8034"/>
                  <a:pt x="8350" y="6270"/>
                  <a:pt x="8350" y="4127"/>
                </a:cubicBezTo>
                <a:cubicBezTo>
                  <a:pt x="8350" y="1859"/>
                  <a:pt x="6491" y="0"/>
                  <a:pt x="42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39" name="Google Shape;939;p30"/>
          <p:cNvGrpSpPr/>
          <p:nvPr/>
        </p:nvGrpSpPr>
        <p:grpSpPr>
          <a:xfrm>
            <a:off x="2494327" y="1522722"/>
            <a:ext cx="340185" cy="315413"/>
            <a:chOff x="6543825" y="3202075"/>
            <a:chExt cx="296975" cy="275350"/>
          </a:xfrm>
        </p:grpSpPr>
        <p:sp>
          <p:nvSpPr>
            <p:cNvPr id="940" name="Google Shape;940;p30"/>
            <p:cNvSpPr/>
            <p:nvPr/>
          </p:nvSpPr>
          <p:spPr>
            <a:xfrm>
              <a:off x="6683250" y="3202075"/>
              <a:ext cx="17350" cy="43350"/>
            </a:xfrm>
            <a:custGeom>
              <a:rect b="b" l="l" r="r" t="t"/>
              <a:pathLst>
                <a:path extrusionOk="0" h="1734" w="694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30"/>
            <p:cNvSpPr/>
            <p:nvPr/>
          </p:nvSpPr>
          <p:spPr>
            <a:xfrm>
              <a:off x="6613925" y="3236125"/>
              <a:ext cx="35475" cy="34700"/>
            </a:xfrm>
            <a:custGeom>
              <a:rect b="b" l="l" r="r" t="t"/>
              <a:pathLst>
                <a:path extrusionOk="0" h="1388" w="1419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30"/>
            <p:cNvSpPr/>
            <p:nvPr/>
          </p:nvSpPr>
          <p:spPr>
            <a:xfrm>
              <a:off x="6734425" y="3236425"/>
              <a:ext cx="35475" cy="34400"/>
            </a:xfrm>
            <a:custGeom>
              <a:rect b="b" l="l" r="r" t="t"/>
              <a:pathLst>
                <a:path extrusionOk="0" h="1376" w="1419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30"/>
            <p:cNvSpPr/>
            <p:nvPr/>
          </p:nvSpPr>
          <p:spPr>
            <a:xfrm>
              <a:off x="6805325" y="3322575"/>
              <a:ext cx="35475" cy="121325"/>
            </a:xfrm>
            <a:custGeom>
              <a:rect b="b" l="l" r="r" t="t"/>
              <a:pathLst>
                <a:path extrusionOk="0" h="4853" w="1419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30"/>
            <p:cNvSpPr/>
            <p:nvPr/>
          </p:nvSpPr>
          <p:spPr>
            <a:xfrm>
              <a:off x="6543825" y="3323275"/>
              <a:ext cx="35475" cy="121400"/>
            </a:xfrm>
            <a:custGeom>
              <a:rect b="b" l="l" r="r" t="t"/>
              <a:pathLst>
                <a:path extrusionOk="0" h="4856" w="1419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30"/>
            <p:cNvSpPr/>
            <p:nvPr/>
          </p:nvSpPr>
          <p:spPr>
            <a:xfrm>
              <a:off x="6643075" y="3332025"/>
              <a:ext cx="143375" cy="104000"/>
            </a:xfrm>
            <a:custGeom>
              <a:rect b="b" l="l" r="r" t="t"/>
              <a:pathLst>
                <a:path extrusionOk="0" h="4160" w="5735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30"/>
            <p:cNvSpPr/>
            <p:nvPr/>
          </p:nvSpPr>
          <p:spPr>
            <a:xfrm>
              <a:off x="6595025" y="3288700"/>
              <a:ext cx="175675" cy="188725"/>
            </a:xfrm>
            <a:custGeom>
              <a:rect b="b" l="l" r="r" t="t"/>
              <a:pathLst>
                <a:path extrusionOk="0" h="7549" w="7027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31"/>
          <p:cNvSpPr txBox="1"/>
          <p:nvPr>
            <p:ph type="title"/>
          </p:nvPr>
        </p:nvSpPr>
        <p:spPr>
          <a:xfrm>
            <a:off x="358950" y="257125"/>
            <a:ext cx="842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Geometric Elements Infographics</a:t>
            </a:r>
            <a:endParaRPr/>
          </a:p>
        </p:txBody>
      </p:sp>
      <p:sp>
        <p:nvSpPr>
          <p:cNvPr id="952" name="Google Shape;952;p31"/>
          <p:cNvSpPr/>
          <p:nvPr/>
        </p:nvSpPr>
        <p:spPr>
          <a:xfrm>
            <a:off x="2883400" y="1187100"/>
            <a:ext cx="3377221" cy="3376171"/>
          </a:xfrm>
          <a:custGeom>
            <a:rect b="b" l="l" r="r" t="t"/>
            <a:pathLst>
              <a:path extrusionOk="0" h="73978" w="74001">
                <a:moveTo>
                  <a:pt x="0" y="36977"/>
                </a:moveTo>
                <a:cubicBezTo>
                  <a:pt x="0" y="57429"/>
                  <a:pt x="16572" y="73977"/>
                  <a:pt x="37000" y="73977"/>
                </a:cubicBezTo>
                <a:lnTo>
                  <a:pt x="37000" y="73977"/>
                </a:lnTo>
                <a:cubicBezTo>
                  <a:pt x="57429" y="73977"/>
                  <a:pt x="74000" y="57429"/>
                  <a:pt x="74000" y="36977"/>
                </a:cubicBezTo>
                <a:lnTo>
                  <a:pt x="74000" y="36977"/>
                </a:lnTo>
                <a:cubicBezTo>
                  <a:pt x="74000" y="16549"/>
                  <a:pt x="57429" y="0"/>
                  <a:pt x="37000" y="0"/>
                </a:cubicBezTo>
                <a:lnTo>
                  <a:pt x="37000" y="0"/>
                </a:lnTo>
                <a:cubicBezTo>
                  <a:pt x="16572" y="0"/>
                  <a:pt x="0" y="16549"/>
                  <a:pt x="0" y="36977"/>
                </a:cubicBezTo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53" name="Google Shape;953;p31"/>
          <p:cNvGrpSpPr/>
          <p:nvPr/>
        </p:nvGrpSpPr>
        <p:grpSpPr>
          <a:xfrm>
            <a:off x="3037559" y="1340209"/>
            <a:ext cx="1534470" cy="1535037"/>
            <a:chOff x="3037559" y="1340209"/>
            <a:chExt cx="1534470" cy="1535037"/>
          </a:xfrm>
        </p:grpSpPr>
        <p:sp>
          <p:nvSpPr>
            <p:cNvPr id="954" name="Google Shape;954;p31"/>
            <p:cNvSpPr/>
            <p:nvPr/>
          </p:nvSpPr>
          <p:spPr>
            <a:xfrm>
              <a:off x="3037559" y="1340209"/>
              <a:ext cx="1534470" cy="1534470"/>
            </a:xfrm>
            <a:custGeom>
              <a:rect b="b" l="l" r="r" t="t"/>
              <a:pathLst>
                <a:path extrusionOk="0" h="33623" w="33623">
                  <a:moveTo>
                    <a:pt x="1" y="33622"/>
                  </a:moveTo>
                  <a:lnTo>
                    <a:pt x="33622" y="33622"/>
                  </a:lnTo>
                  <a:lnTo>
                    <a:pt x="33622" y="1"/>
                  </a:lnTo>
                  <a:cubicBezTo>
                    <a:pt x="15042" y="1"/>
                    <a:pt x="1" y="15065"/>
                    <a:pt x="1" y="33622"/>
                  </a:cubicBezTo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rgbClr val="57A4A3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31"/>
            <p:cNvSpPr/>
            <p:nvPr/>
          </p:nvSpPr>
          <p:spPr>
            <a:xfrm rot="5400000">
              <a:off x="3076653" y="1379896"/>
              <a:ext cx="1495500" cy="1495200"/>
            </a:xfrm>
            <a:prstGeom prst="round2DiagRect">
              <a:avLst>
                <a:gd fmla="val 50000" name="adj1"/>
                <a:gd fmla="val 0" name="adj2"/>
              </a:avLst>
            </a:prstGeom>
            <a:solidFill>
              <a:srgbClr val="EFEFEF"/>
            </a:solidFill>
            <a:ln>
              <a:noFill/>
            </a:ln>
            <a:effectLst>
              <a:outerShdw blurRad="57150" rotWithShape="0" algn="bl" dir="5400000" dist="38100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31"/>
            <p:cNvSpPr/>
            <p:nvPr/>
          </p:nvSpPr>
          <p:spPr>
            <a:xfrm rot="5400000">
              <a:off x="3277219" y="1580429"/>
              <a:ext cx="1094400" cy="1094100"/>
            </a:xfrm>
            <a:prstGeom prst="round2DiagRect">
              <a:avLst>
                <a:gd fmla="val 50000" name="adj1"/>
                <a:gd fmla="val 0" name="adj2"/>
              </a:avLst>
            </a:prstGeom>
            <a:gradFill>
              <a:gsLst>
                <a:gs pos="0">
                  <a:schemeClr val="accent4"/>
                </a:gs>
                <a:gs pos="100000">
                  <a:srgbClr val="57A4A3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7" name="Google Shape;957;p31"/>
          <p:cNvGrpSpPr/>
          <p:nvPr/>
        </p:nvGrpSpPr>
        <p:grpSpPr>
          <a:xfrm>
            <a:off x="4571939" y="1340209"/>
            <a:ext cx="1534424" cy="1535037"/>
            <a:chOff x="4571939" y="1340209"/>
            <a:chExt cx="1534424" cy="1535037"/>
          </a:xfrm>
        </p:grpSpPr>
        <p:sp>
          <p:nvSpPr>
            <p:cNvPr id="958" name="Google Shape;958;p31"/>
            <p:cNvSpPr/>
            <p:nvPr/>
          </p:nvSpPr>
          <p:spPr>
            <a:xfrm>
              <a:off x="4571939" y="1340209"/>
              <a:ext cx="1534424" cy="1534470"/>
            </a:xfrm>
            <a:custGeom>
              <a:rect b="b" l="l" r="r" t="t"/>
              <a:pathLst>
                <a:path extrusionOk="0" h="33623" w="33622">
                  <a:moveTo>
                    <a:pt x="0" y="33622"/>
                  </a:moveTo>
                  <a:lnTo>
                    <a:pt x="33622" y="33622"/>
                  </a:lnTo>
                  <a:cubicBezTo>
                    <a:pt x="33622" y="15065"/>
                    <a:pt x="18557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rgbClr val="7E567C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31"/>
            <p:cNvSpPr/>
            <p:nvPr/>
          </p:nvSpPr>
          <p:spPr>
            <a:xfrm flipH="1" rot="-5400000">
              <a:off x="4571853" y="1379896"/>
              <a:ext cx="1495500" cy="1495200"/>
            </a:xfrm>
            <a:prstGeom prst="round2DiagRect">
              <a:avLst>
                <a:gd fmla="val 50000" name="adj1"/>
                <a:gd fmla="val 0" name="adj2"/>
              </a:avLst>
            </a:prstGeom>
            <a:solidFill>
              <a:srgbClr val="EFEFEF"/>
            </a:solidFill>
            <a:ln>
              <a:noFill/>
            </a:ln>
            <a:effectLst>
              <a:outerShdw blurRad="57150" rotWithShape="0" algn="bl" dir="5400000" dist="38100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31"/>
            <p:cNvSpPr/>
            <p:nvPr/>
          </p:nvSpPr>
          <p:spPr>
            <a:xfrm rot="10800000">
              <a:off x="4772338" y="1580381"/>
              <a:ext cx="1094400" cy="1094100"/>
            </a:xfrm>
            <a:prstGeom prst="round2DiagRect">
              <a:avLst>
                <a:gd fmla="val 50000" name="adj1"/>
                <a:gd fmla="val 0" name="adj2"/>
              </a:avLst>
            </a:prstGeom>
            <a:gradFill>
              <a:gsLst>
                <a:gs pos="0">
                  <a:schemeClr val="accent2"/>
                </a:gs>
                <a:gs pos="100000">
                  <a:srgbClr val="7E567C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1" name="Google Shape;961;p31"/>
          <p:cNvGrpSpPr/>
          <p:nvPr/>
        </p:nvGrpSpPr>
        <p:grpSpPr>
          <a:xfrm>
            <a:off x="4571939" y="2866740"/>
            <a:ext cx="1534424" cy="1543316"/>
            <a:chOff x="4571939" y="2866740"/>
            <a:chExt cx="1534424" cy="1543316"/>
          </a:xfrm>
        </p:grpSpPr>
        <p:sp>
          <p:nvSpPr>
            <p:cNvPr id="962" name="Google Shape;962;p31"/>
            <p:cNvSpPr/>
            <p:nvPr/>
          </p:nvSpPr>
          <p:spPr>
            <a:xfrm>
              <a:off x="4571939" y="2874582"/>
              <a:ext cx="1534424" cy="1535474"/>
            </a:xfrm>
            <a:custGeom>
              <a:rect b="b" l="l" r="r" t="t"/>
              <a:pathLst>
                <a:path extrusionOk="0" h="33645" w="33622">
                  <a:moveTo>
                    <a:pt x="0" y="0"/>
                  </a:moveTo>
                  <a:lnTo>
                    <a:pt x="0" y="33645"/>
                  </a:lnTo>
                  <a:cubicBezTo>
                    <a:pt x="18557" y="33645"/>
                    <a:pt x="33622" y="18580"/>
                    <a:pt x="33622" y="0"/>
                  </a:cubicBezTo>
                  <a:lnTo>
                    <a:pt x="33622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DC6A47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31"/>
            <p:cNvSpPr/>
            <p:nvPr/>
          </p:nvSpPr>
          <p:spPr>
            <a:xfrm rot="-5400000">
              <a:off x="4571853" y="2866890"/>
              <a:ext cx="1495500" cy="1495200"/>
            </a:xfrm>
            <a:prstGeom prst="round2DiagRect">
              <a:avLst>
                <a:gd fmla="val 50000" name="adj1"/>
                <a:gd fmla="val 0" name="adj2"/>
              </a:avLst>
            </a:prstGeom>
            <a:solidFill>
              <a:srgbClr val="EFEFEF"/>
            </a:solidFill>
            <a:ln>
              <a:noFill/>
            </a:ln>
            <a:effectLst>
              <a:outerShdw blurRad="57150" rotWithShape="0" algn="bl" dir="5400000" dist="38100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31"/>
            <p:cNvSpPr/>
            <p:nvPr/>
          </p:nvSpPr>
          <p:spPr>
            <a:xfrm rot="-5400000">
              <a:off x="4772386" y="3067456"/>
              <a:ext cx="1094400" cy="1094100"/>
            </a:xfrm>
            <a:prstGeom prst="round2DiagRect">
              <a:avLst>
                <a:gd fmla="val 50000" name="adj1"/>
                <a:gd fmla="val 0" name="adj2"/>
              </a:avLst>
            </a:prstGeom>
            <a:gradFill>
              <a:gsLst>
                <a:gs pos="0">
                  <a:schemeClr val="dk2"/>
                </a:gs>
                <a:gs pos="100000">
                  <a:srgbClr val="DC6A47"/>
                </a:gs>
              </a:gsLst>
              <a:lin ang="1619866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5" name="Google Shape;965;p31"/>
          <p:cNvGrpSpPr/>
          <p:nvPr/>
        </p:nvGrpSpPr>
        <p:grpSpPr>
          <a:xfrm>
            <a:off x="3037559" y="2866740"/>
            <a:ext cx="1534470" cy="1543316"/>
            <a:chOff x="3037559" y="2866740"/>
            <a:chExt cx="1534470" cy="1543316"/>
          </a:xfrm>
        </p:grpSpPr>
        <p:sp>
          <p:nvSpPr>
            <p:cNvPr id="966" name="Google Shape;966;p31"/>
            <p:cNvSpPr/>
            <p:nvPr/>
          </p:nvSpPr>
          <p:spPr>
            <a:xfrm>
              <a:off x="3037559" y="2874582"/>
              <a:ext cx="1534470" cy="1535474"/>
            </a:xfrm>
            <a:custGeom>
              <a:rect b="b" l="l" r="r" t="t"/>
              <a:pathLst>
                <a:path extrusionOk="0" h="33645" w="33623">
                  <a:moveTo>
                    <a:pt x="1" y="0"/>
                  </a:moveTo>
                  <a:cubicBezTo>
                    <a:pt x="1" y="18580"/>
                    <a:pt x="15042" y="33645"/>
                    <a:pt x="33622" y="33645"/>
                  </a:cubicBezTo>
                  <a:lnTo>
                    <a:pt x="33622" y="33645"/>
                  </a:lnTo>
                  <a:lnTo>
                    <a:pt x="33622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rgbClr val="FAAE5B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31"/>
            <p:cNvSpPr/>
            <p:nvPr/>
          </p:nvSpPr>
          <p:spPr>
            <a:xfrm flipH="1" rot="5400000">
              <a:off x="3076653" y="2866890"/>
              <a:ext cx="1495500" cy="1495200"/>
            </a:xfrm>
            <a:prstGeom prst="round2DiagRect">
              <a:avLst>
                <a:gd fmla="val 50000" name="adj1"/>
                <a:gd fmla="val 0" name="adj2"/>
              </a:avLst>
            </a:prstGeom>
            <a:solidFill>
              <a:srgbClr val="EFEFEF"/>
            </a:solidFill>
            <a:ln>
              <a:noFill/>
            </a:ln>
            <a:effectLst>
              <a:outerShdw blurRad="57150" rotWithShape="0" algn="bl" dir="5400000" dist="38100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31"/>
            <p:cNvSpPr/>
            <p:nvPr/>
          </p:nvSpPr>
          <p:spPr>
            <a:xfrm>
              <a:off x="3277268" y="3067505"/>
              <a:ext cx="1094400" cy="1094100"/>
            </a:xfrm>
            <a:prstGeom prst="round2DiagRect">
              <a:avLst>
                <a:gd fmla="val 50000" name="adj1"/>
                <a:gd fmla="val 0" name="adj2"/>
              </a:avLst>
            </a:prstGeom>
            <a:gradFill>
              <a:gsLst>
                <a:gs pos="0">
                  <a:schemeClr val="accent5"/>
                </a:gs>
                <a:gs pos="100000">
                  <a:srgbClr val="FAAE5B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9" name="Google Shape;969;p31"/>
          <p:cNvGrpSpPr/>
          <p:nvPr/>
        </p:nvGrpSpPr>
        <p:grpSpPr>
          <a:xfrm>
            <a:off x="826637" y="1694563"/>
            <a:ext cx="1545600" cy="725593"/>
            <a:chOff x="5115275" y="1294000"/>
            <a:chExt cx="1545600" cy="725593"/>
          </a:xfrm>
        </p:grpSpPr>
        <p:sp>
          <p:nvSpPr>
            <p:cNvPr id="970" name="Google Shape;970;p31"/>
            <p:cNvSpPr txBox="1"/>
            <p:nvPr/>
          </p:nvSpPr>
          <p:spPr>
            <a:xfrm>
              <a:off x="5115275" y="1583093"/>
              <a:ext cx="15456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latin typeface="Roboto"/>
                  <a:ea typeface="Roboto"/>
                  <a:cs typeface="Roboto"/>
                  <a:sym typeface="Roboto"/>
                </a:rPr>
                <a:t>Jupiter is the biggest planet</a:t>
              </a:r>
              <a:endParaRPr sz="15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71" name="Google Shape;971;p31"/>
            <p:cNvSpPr txBox="1"/>
            <p:nvPr/>
          </p:nvSpPr>
          <p:spPr>
            <a:xfrm>
              <a:off x="5115275" y="1294000"/>
              <a:ext cx="15456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3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Jupiter</a:t>
              </a:r>
              <a:endParaRPr sz="1700">
                <a:solidFill>
                  <a:schemeClr val="accent3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972" name="Google Shape;972;p31"/>
          <p:cNvGrpSpPr/>
          <p:nvPr/>
        </p:nvGrpSpPr>
        <p:grpSpPr>
          <a:xfrm>
            <a:off x="6771763" y="1690639"/>
            <a:ext cx="1545600" cy="724838"/>
            <a:chOff x="6806626" y="1294375"/>
            <a:chExt cx="1545600" cy="724838"/>
          </a:xfrm>
        </p:grpSpPr>
        <p:sp>
          <p:nvSpPr>
            <p:cNvPr id="973" name="Google Shape;973;p31"/>
            <p:cNvSpPr txBox="1"/>
            <p:nvPr/>
          </p:nvSpPr>
          <p:spPr>
            <a:xfrm>
              <a:off x="6806626" y="1582713"/>
              <a:ext cx="15456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latin typeface="Roboto"/>
                  <a:ea typeface="Roboto"/>
                  <a:cs typeface="Roboto"/>
                  <a:sym typeface="Roboto"/>
                </a:rPr>
                <a:t>It's a gas giant and has rings</a:t>
              </a:r>
              <a:endParaRPr sz="15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74" name="Google Shape;974;p31"/>
            <p:cNvSpPr txBox="1"/>
            <p:nvPr/>
          </p:nvSpPr>
          <p:spPr>
            <a:xfrm>
              <a:off x="6806626" y="1294375"/>
              <a:ext cx="15456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Saturn</a:t>
              </a:r>
              <a:endParaRPr sz="1700">
                <a:solidFill>
                  <a:schemeClr val="accen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975" name="Google Shape;975;p31"/>
          <p:cNvGrpSpPr/>
          <p:nvPr/>
        </p:nvGrpSpPr>
        <p:grpSpPr>
          <a:xfrm>
            <a:off x="826637" y="3286531"/>
            <a:ext cx="1545600" cy="725039"/>
            <a:chOff x="5115275" y="2247335"/>
            <a:chExt cx="1545600" cy="725039"/>
          </a:xfrm>
        </p:grpSpPr>
        <p:sp>
          <p:nvSpPr>
            <p:cNvPr id="976" name="Google Shape;976;p31"/>
            <p:cNvSpPr txBox="1"/>
            <p:nvPr/>
          </p:nvSpPr>
          <p:spPr>
            <a:xfrm>
              <a:off x="5115275" y="2535874"/>
              <a:ext cx="15456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latin typeface="Roboto"/>
                  <a:ea typeface="Roboto"/>
                  <a:cs typeface="Roboto"/>
                  <a:sym typeface="Roboto"/>
                </a:rPr>
                <a:t>Neptune is very far away</a:t>
              </a:r>
              <a:endParaRPr sz="15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77" name="Google Shape;977;p31"/>
            <p:cNvSpPr txBox="1"/>
            <p:nvPr/>
          </p:nvSpPr>
          <p:spPr>
            <a:xfrm>
              <a:off x="5115275" y="2247335"/>
              <a:ext cx="15426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6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Neptune</a:t>
              </a:r>
              <a:endParaRPr sz="1700">
                <a:solidFill>
                  <a:schemeClr val="accent6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978" name="Google Shape;978;p31"/>
          <p:cNvGrpSpPr/>
          <p:nvPr/>
        </p:nvGrpSpPr>
        <p:grpSpPr>
          <a:xfrm>
            <a:off x="6771763" y="3286884"/>
            <a:ext cx="1545600" cy="724316"/>
            <a:chOff x="6806626" y="2247688"/>
            <a:chExt cx="1545600" cy="724316"/>
          </a:xfrm>
        </p:grpSpPr>
        <p:sp>
          <p:nvSpPr>
            <p:cNvPr id="979" name="Google Shape;979;p31"/>
            <p:cNvSpPr txBox="1"/>
            <p:nvPr/>
          </p:nvSpPr>
          <p:spPr>
            <a:xfrm>
              <a:off x="6806626" y="2535504"/>
              <a:ext cx="15456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latin typeface="Roboto"/>
                  <a:ea typeface="Roboto"/>
                  <a:cs typeface="Roboto"/>
                  <a:sym typeface="Roboto"/>
                </a:rPr>
                <a:t>Mercury is the smallest planet</a:t>
              </a:r>
              <a:endParaRPr sz="15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80" name="Google Shape;980;p31"/>
            <p:cNvSpPr txBox="1"/>
            <p:nvPr/>
          </p:nvSpPr>
          <p:spPr>
            <a:xfrm>
              <a:off x="6806626" y="2247688"/>
              <a:ext cx="1545600" cy="2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Mercury</a:t>
              </a:r>
              <a:endParaRPr sz="17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981" name="Google Shape;981;p31"/>
          <p:cNvGrpSpPr/>
          <p:nvPr/>
        </p:nvGrpSpPr>
        <p:grpSpPr>
          <a:xfrm>
            <a:off x="3627612" y="3385627"/>
            <a:ext cx="354353" cy="392895"/>
            <a:chOff x="3300325" y="249875"/>
            <a:chExt cx="433725" cy="480900"/>
          </a:xfrm>
        </p:grpSpPr>
        <p:sp>
          <p:nvSpPr>
            <p:cNvPr id="982" name="Google Shape;982;p31"/>
            <p:cNvSpPr/>
            <p:nvPr/>
          </p:nvSpPr>
          <p:spPr>
            <a:xfrm>
              <a:off x="3610875" y="334550"/>
              <a:ext cx="56475" cy="28250"/>
            </a:xfrm>
            <a:custGeom>
              <a:rect b="b" l="l" r="r" t="t"/>
              <a:pathLst>
                <a:path extrusionOk="0" h="1130" w="2259">
                  <a:moveTo>
                    <a:pt x="566" y="0"/>
                  </a:moveTo>
                  <a:cubicBezTo>
                    <a:pt x="253" y="0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83" name="Google Shape;983;p31"/>
            <p:cNvSpPr/>
            <p:nvPr/>
          </p:nvSpPr>
          <p:spPr>
            <a:xfrm>
              <a:off x="3467675" y="249875"/>
              <a:ext cx="46400" cy="56475"/>
            </a:xfrm>
            <a:custGeom>
              <a:rect b="b" l="l" r="r" t="t"/>
              <a:pathLst>
                <a:path extrusionOk="0" h="2259" w="1856">
                  <a:moveTo>
                    <a:pt x="647" y="1"/>
                  </a:moveTo>
                  <a:cubicBezTo>
                    <a:pt x="562" y="1"/>
                    <a:pt x="476" y="20"/>
                    <a:pt x="395" y="60"/>
                  </a:cubicBezTo>
                  <a:cubicBezTo>
                    <a:pt x="115" y="198"/>
                    <a:pt x="1" y="539"/>
                    <a:pt x="142" y="819"/>
                  </a:cubicBezTo>
                  <a:lnTo>
                    <a:pt x="705" y="1948"/>
                  </a:lnTo>
                  <a:cubicBezTo>
                    <a:pt x="806" y="2144"/>
                    <a:pt x="1004" y="2259"/>
                    <a:pt x="1211" y="2259"/>
                  </a:cubicBezTo>
                  <a:cubicBezTo>
                    <a:pt x="1296" y="2259"/>
                    <a:pt x="1383" y="2239"/>
                    <a:pt x="1464" y="2198"/>
                  </a:cubicBezTo>
                  <a:cubicBezTo>
                    <a:pt x="1744" y="2059"/>
                    <a:pt x="1856" y="1722"/>
                    <a:pt x="1717" y="1442"/>
                  </a:cubicBezTo>
                  <a:lnTo>
                    <a:pt x="1151" y="313"/>
                  </a:lnTo>
                  <a:cubicBezTo>
                    <a:pt x="1053" y="114"/>
                    <a:pt x="853" y="1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84" name="Google Shape;984;p31"/>
            <p:cNvSpPr/>
            <p:nvPr/>
          </p:nvSpPr>
          <p:spPr>
            <a:xfrm>
              <a:off x="3566525" y="249875"/>
              <a:ext cx="46400" cy="56475"/>
            </a:xfrm>
            <a:custGeom>
              <a:rect b="b" l="l" r="r" t="t"/>
              <a:pathLst>
                <a:path extrusionOk="0" h="2259" w="1856">
                  <a:moveTo>
                    <a:pt x="1210" y="1"/>
                  </a:moveTo>
                  <a:cubicBezTo>
                    <a:pt x="1003" y="1"/>
                    <a:pt x="803" y="114"/>
                    <a:pt x="705" y="313"/>
                  </a:cubicBezTo>
                  <a:lnTo>
                    <a:pt x="139" y="1442"/>
                  </a:lnTo>
                  <a:cubicBezTo>
                    <a:pt x="1" y="1719"/>
                    <a:pt x="115" y="2059"/>
                    <a:pt x="392" y="2198"/>
                  </a:cubicBezTo>
                  <a:cubicBezTo>
                    <a:pt x="474" y="2239"/>
                    <a:pt x="561" y="2259"/>
                    <a:pt x="646" y="2259"/>
                  </a:cubicBezTo>
                  <a:cubicBezTo>
                    <a:pt x="852" y="2259"/>
                    <a:pt x="1051" y="2144"/>
                    <a:pt x="1151" y="1948"/>
                  </a:cubicBezTo>
                  <a:lnTo>
                    <a:pt x="1714" y="819"/>
                  </a:lnTo>
                  <a:cubicBezTo>
                    <a:pt x="1856" y="539"/>
                    <a:pt x="1741" y="198"/>
                    <a:pt x="1461" y="60"/>
                  </a:cubicBezTo>
                  <a:cubicBezTo>
                    <a:pt x="1381" y="20"/>
                    <a:pt x="1295" y="1"/>
                    <a:pt x="1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85" name="Google Shape;985;p31"/>
            <p:cNvSpPr/>
            <p:nvPr/>
          </p:nvSpPr>
          <p:spPr>
            <a:xfrm>
              <a:off x="3413250" y="334550"/>
              <a:ext cx="56500" cy="28250"/>
            </a:xfrm>
            <a:custGeom>
              <a:rect b="b" l="l" r="r" t="t"/>
              <a:pathLst>
                <a:path extrusionOk="0" h="1130" w="2260"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86" name="Google Shape;986;p31"/>
            <p:cNvSpPr/>
            <p:nvPr/>
          </p:nvSpPr>
          <p:spPr>
            <a:xfrm>
              <a:off x="3300325" y="476675"/>
              <a:ext cx="84725" cy="254100"/>
            </a:xfrm>
            <a:custGeom>
              <a:rect b="b" l="l" r="r" t="t"/>
              <a:pathLst>
                <a:path extrusionOk="0" h="10164" w="3389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lnTo>
                    <a:pt x="1" y="9598"/>
                  </a:lnTo>
                  <a:cubicBezTo>
                    <a:pt x="1" y="9911"/>
                    <a:pt x="254" y="10164"/>
                    <a:pt x="567" y="10164"/>
                  </a:cubicBezTo>
                  <a:lnTo>
                    <a:pt x="2825" y="10164"/>
                  </a:lnTo>
                  <a:cubicBezTo>
                    <a:pt x="3136" y="10164"/>
                    <a:pt x="3389" y="9911"/>
                    <a:pt x="3389" y="9598"/>
                  </a:cubicBezTo>
                  <a:lnTo>
                    <a:pt x="3389" y="564"/>
                  </a:lnTo>
                  <a:cubicBezTo>
                    <a:pt x="3389" y="251"/>
                    <a:pt x="3136" y="1"/>
                    <a:pt x="28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87" name="Google Shape;987;p31"/>
            <p:cNvSpPr/>
            <p:nvPr/>
          </p:nvSpPr>
          <p:spPr>
            <a:xfrm>
              <a:off x="3413250" y="335525"/>
              <a:ext cx="320800" cy="395250"/>
            </a:xfrm>
            <a:custGeom>
              <a:rect b="b" l="l" r="r" t="t"/>
              <a:pathLst>
                <a:path extrusionOk="0" h="15810" w="12832">
                  <a:moveTo>
                    <a:pt x="3954" y="1"/>
                  </a:moveTo>
                  <a:cubicBezTo>
                    <a:pt x="3641" y="1"/>
                    <a:pt x="3388" y="254"/>
                    <a:pt x="3388" y="564"/>
                  </a:cubicBezTo>
                  <a:cubicBezTo>
                    <a:pt x="3388" y="1871"/>
                    <a:pt x="2879" y="4225"/>
                    <a:pt x="1922" y="5186"/>
                  </a:cubicBezTo>
                  <a:cubicBezTo>
                    <a:pt x="1274" y="5830"/>
                    <a:pt x="723" y="6065"/>
                    <a:pt x="1" y="6427"/>
                  </a:cubicBezTo>
                  <a:lnTo>
                    <a:pt x="1" y="14897"/>
                  </a:lnTo>
                  <a:cubicBezTo>
                    <a:pt x="1109" y="15268"/>
                    <a:pt x="2515" y="15810"/>
                    <a:pt x="4659" y="15810"/>
                  </a:cubicBezTo>
                  <a:lnTo>
                    <a:pt x="8351" y="15810"/>
                  </a:lnTo>
                  <a:cubicBezTo>
                    <a:pt x="9567" y="15810"/>
                    <a:pt x="10516" y="14680"/>
                    <a:pt x="10046" y="13491"/>
                  </a:cubicBezTo>
                  <a:cubicBezTo>
                    <a:pt x="11019" y="13226"/>
                    <a:pt x="11546" y="12172"/>
                    <a:pt x="11175" y="11233"/>
                  </a:cubicBezTo>
                  <a:cubicBezTo>
                    <a:pt x="12386" y="10901"/>
                    <a:pt x="12832" y="9408"/>
                    <a:pt x="11992" y="8468"/>
                  </a:cubicBezTo>
                  <a:cubicBezTo>
                    <a:pt x="12314" y="8107"/>
                    <a:pt x="12467" y="7625"/>
                    <a:pt x="12410" y="7143"/>
                  </a:cubicBezTo>
                  <a:cubicBezTo>
                    <a:pt x="12311" y="6267"/>
                    <a:pt x="11495" y="5647"/>
                    <a:pt x="10612" y="5647"/>
                  </a:cubicBezTo>
                  <a:lnTo>
                    <a:pt x="6213" y="5647"/>
                  </a:lnTo>
                  <a:cubicBezTo>
                    <a:pt x="6586" y="4975"/>
                    <a:pt x="6785" y="3081"/>
                    <a:pt x="6776" y="2307"/>
                  </a:cubicBezTo>
                  <a:cubicBezTo>
                    <a:pt x="6761" y="1027"/>
                    <a:pt x="5701" y="1"/>
                    <a:pt x="44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88" name="Google Shape;988;p31"/>
          <p:cNvGrpSpPr/>
          <p:nvPr/>
        </p:nvGrpSpPr>
        <p:grpSpPr>
          <a:xfrm>
            <a:off x="3606028" y="1910891"/>
            <a:ext cx="397511" cy="393671"/>
            <a:chOff x="5049725" y="1435050"/>
            <a:chExt cx="486550" cy="481850"/>
          </a:xfrm>
        </p:grpSpPr>
        <p:sp>
          <p:nvSpPr>
            <p:cNvPr id="989" name="Google Shape;989;p31"/>
            <p:cNvSpPr/>
            <p:nvPr/>
          </p:nvSpPr>
          <p:spPr>
            <a:xfrm>
              <a:off x="5136300" y="1519775"/>
              <a:ext cx="310550" cy="310550"/>
            </a:xfrm>
            <a:custGeom>
              <a:rect b="b" l="l" r="r" t="t"/>
              <a:pathLst>
                <a:path extrusionOk="0" h="12422" w="12422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90" name="Google Shape;990;p31"/>
            <p:cNvSpPr/>
            <p:nvPr/>
          </p:nvSpPr>
          <p:spPr>
            <a:xfrm>
              <a:off x="5184925" y="1576250"/>
              <a:ext cx="205475" cy="197625"/>
            </a:xfrm>
            <a:custGeom>
              <a:rect b="b" l="l" r="r" t="t"/>
              <a:pathLst>
                <a:path extrusionOk="0" h="7905" w="8219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91" name="Google Shape;991;p31"/>
            <p:cNvSpPr/>
            <p:nvPr/>
          </p:nvSpPr>
          <p:spPr>
            <a:xfrm>
              <a:off x="5049725" y="143507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92" name="Google Shape;992;p31"/>
            <p:cNvSpPr/>
            <p:nvPr/>
          </p:nvSpPr>
          <p:spPr>
            <a:xfrm>
              <a:off x="5245825" y="1435050"/>
              <a:ext cx="290450" cy="282350"/>
            </a:xfrm>
            <a:custGeom>
              <a:rect b="b" l="l" r="r" t="t"/>
              <a:pathLst>
                <a:path extrusionOk="0" h="11294" w="11618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93" name="Google Shape;993;p31"/>
          <p:cNvGrpSpPr/>
          <p:nvPr/>
        </p:nvGrpSpPr>
        <p:grpSpPr>
          <a:xfrm>
            <a:off x="5142274" y="1910888"/>
            <a:ext cx="393774" cy="393651"/>
            <a:chOff x="5642475" y="1435075"/>
            <a:chExt cx="481975" cy="481825"/>
          </a:xfrm>
        </p:grpSpPr>
        <p:sp>
          <p:nvSpPr>
            <p:cNvPr id="994" name="Google Shape;994;p31"/>
            <p:cNvSpPr/>
            <p:nvPr/>
          </p:nvSpPr>
          <p:spPr>
            <a:xfrm>
              <a:off x="5642475" y="1435075"/>
              <a:ext cx="481975" cy="340675"/>
            </a:xfrm>
            <a:custGeom>
              <a:rect b="b" l="l" r="r" t="t"/>
              <a:pathLst>
                <a:path extrusionOk="0" h="13627" w="19279">
                  <a:moveTo>
                    <a:pt x="2262" y="2259"/>
                  </a:moveTo>
                  <a:cubicBezTo>
                    <a:pt x="2883" y="2259"/>
                    <a:pt x="3428" y="2765"/>
                    <a:pt x="3428" y="3389"/>
                  </a:cubicBezTo>
                  <a:lnTo>
                    <a:pt x="3428" y="7342"/>
                  </a:lnTo>
                  <a:cubicBezTo>
                    <a:pt x="3428" y="7366"/>
                    <a:pt x="3434" y="7394"/>
                    <a:pt x="3434" y="7418"/>
                  </a:cubicBezTo>
                  <a:lnTo>
                    <a:pt x="1636" y="6246"/>
                  </a:lnTo>
                  <a:cubicBezTo>
                    <a:pt x="1320" y="6035"/>
                    <a:pt x="1130" y="5683"/>
                    <a:pt x="1133" y="5304"/>
                  </a:cubicBezTo>
                  <a:lnTo>
                    <a:pt x="1133" y="3389"/>
                  </a:lnTo>
                  <a:cubicBezTo>
                    <a:pt x="1133" y="2765"/>
                    <a:pt x="1636" y="2259"/>
                    <a:pt x="2262" y="2259"/>
                  </a:cubicBezTo>
                  <a:close/>
                  <a:moveTo>
                    <a:pt x="17017" y="2259"/>
                  </a:moveTo>
                  <a:cubicBezTo>
                    <a:pt x="17641" y="2259"/>
                    <a:pt x="18147" y="2765"/>
                    <a:pt x="18147" y="3389"/>
                  </a:cubicBezTo>
                  <a:lnTo>
                    <a:pt x="18147" y="5307"/>
                  </a:lnTo>
                  <a:cubicBezTo>
                    <a:pt x="18147" y="5683"/>
                    <a:pt x="17957" y="6035"/>
                    <a:pt x="17644" y="6246"/>
                  </a:cubicBezTo>
                  <a:lnTo>
                    <a:pt x="15843" y="7421"/>
                  </a:lnTo>
                  <a:cubicBezTo>
                    <a:pt x="15843" y="7394"/>
                    <a:pt x="15849" y="7369"/>
                    <a:pt x="15849" y="7342"/>
                  </a:cubicBezTo>
                  <a:lnTo>
                    <a:pt x="15849" y="3389"/>
                  </a:lnTo>
                  <a:cubicBezTo>
                    <a:pt x="15849" y="2765"/>
                    <a:pt x="16394" y="2259"/>
                    <a:pt x="17017" y="2259"/>
                  </a:cubicBezTo>
                  <a:close/>
                  <a:moveTo>
                    <a:pt x="9638" y="2284"/>
                  </a:moveTo>
                  <a:cubicBezTo>
                    <a:pt x="9845" y="2284"/>
                    <a:pt x="10051" y="2381"/>
                    <a:pt x="10146" y="2576"/>
                  </a:cubicBezTo>
                  <a:lnTo>
                    <a:pt x="10883" y="4069"/>
                  </a:lnTo>
                  <a:lnTo>
                    <a:pt x="12534" y="4310"/>
                  </a:lnTo>
                  <a:cubicBezTo>
                    <a:pt x="12994" y="4376"/>
                    <a:pt x="13181" y="4945"/>
                    <a:pt x="12847" y="5274"/>
                  </a:cubicBezTo>
                  <a:lnTo>
                    <a:pt x="11651" y="6439"/>
                  </a:lnTo>
                  <a:lnTo>
                    <a:pt x="11934" y="8080"/>
                  </a:lnTo>
                  <a:cubicBezTo>
                    <a:pt x="11996" y="8445"/>
                    <a:pt x="11705" y="8742"/>
                    <a:pt x="11376" y="8742"/>
                  </a:cubicBezTo>
                  <a:cubicBezTo>
                    <a:pt x="11290" y="8742"/>
                    <a:pt x="11201" y="8721"/>
                    <a:pt x="11115" y="8676"/>
                  </a:cubicBezTo>
                  <a:lnTo>
                    <a:pt x="9637" y="7899"/>
                  </a:lnTo>
                  <a:lnTo>
                    <a:pt x="8161" y="8676"/>
                  </a:lnTo>
                  <a:cubicBezTo>
                    <a:pt x="8076" y="8721"/>
                    <a:pt x="7987" y="8742"/>
                    <a:pt x="7900" y="8742"/>
                  </a:cubicBezTo>
                  <a:cubicBezTo>
                    <a:pt x="7571" y="8742"/>
                    <a:pt x="7280" y="8445"/>
                    <a:pt x="7342" y="8080"/>
                  </a:cubicBezTo>
                  <a:lnTo>
                    <a:pt x="7625" y="6439"/>
                  </a:lnTo>
                  <a:lnTo>
                    <a:pt x="6430" y="5271"/>
                  </a:lnTo>
                  <a:cubicBezTo>
                    <a:pt x="6279" y="5120"/>
                    <a:pt x="6222" y="4897"/>
                    <a:pt x="6288" y="4692"/>
                  </a:cubicBezTo>
                  <a:cubicBezTo>
                    <a:pt x="6355" y="4488"/>
                    <a:pt x="6532" y="4340"/>
                    <a:pt x="6743" y="4310"/>
                  </a:cubicBezTo>
                  <a:lnTo>
                    <a:pt x="8393" y="4069"/>
                  </a:lnTo>
                  <a:lnTo>
                    <a:pt x="9131" y="2576"/>
                  </a:lnTo>
                  <a:cubicBezTo>
                    <a:pt x="9226" y="2381"/>
                    <a:pt x="9432" y="2284"/>
                    <a:pt x="9638" y="2284"/>
                  </a:cubicBezTo>
                  <a:close/>
                  <a:moveTo>
                    <a:pt x="3994" y="1"/>
                  </a:moveTo>
                  <a:cubicBezTo>
                    <a:pt x="3681" y="1"/>
                    <a:pt x="3428" y="254"/>
                    <a:pt x="3428" y="567"/>
                  </a:cubicBezTo>
                  <a:lnTo>
                    <a:pt x="3428" y="1443"/>
                  </a:lnTo>
                  <a:cubicBezTo>
                    <a:pt x="3072" y="1242"/>
                    <a:pt x="2669" y="1133"/>
                    <a:pt x="2262" y="1130"/>
                  </a:cubicBezTo>
                  <a:cubicBezTo>
                    <a:pt x="1013" y="1130"/>
                    <a:pt x="4" y="2142"/>
                    <a:pt x="4" y="3389"/>
                  </a:cubicBezTo>
                  <a:lnTo>
                    <a:pt x="4" y="5307"/>
                  </a:lnTo>
                  <a:cubicBezTo>
                    <a:pt x="1" y="6060"/>
                    <a:pt x="380" y="6767"/>
                    <a:pt x="1010" y="7186"/>
                  </a:cubicBezTo>
                  <a:lnTo>
                    <a:pt x="3681" y="8941"/>
                  </a:lnTo>
                  <a:cubicBezTo>
                    <a:pt x="3690" y="8947"/>
                    <a:pt x="3702" y="8944"/>
                    <a:pt x="3714" y="8950"/>
                  </a:cubicBezTo>
                  <a:cubicBezTo>
                    <a:pt x="4129" y="10107"/>
                    <a:pt x="5006" y="11037"/>
                    <a:pt x="6297" y="11642"/>
                  </a:cubicBezTo>
                  <a:cubicBezTo>
                    <a:pt x="7137" y="12034"/>
                    <a:pt x="7692" y="12817"/>
                    <a:pt x="7866" y="13627"/>
                  </a:cubicBezTo>
                  <a:lnTo>
                    <a:pt x="11386" y="13627"/>
                  </a:lnTo>
                  <a:cubicBezTo>
                    <a:pt x="11504" y="12844"/>
                    <a:pt x="11949" y="12067"/>
                    <a:pt x="12648" y="11676"/>
                  </a:cubicBezTo>
                  <a:cubicBezTo>
                    <a:pt x="14003" y="10908"/>
                    <a:pt x="15027" y="10101"/>
                    <a:pt x="15521" y="8965"/>
                  </a:cubicBezTo>
                  <a:cubicBezTo>
                    <a:pt x="15545" y="8953"/>
                    <a:pt x="15575" y="8956"/>
                    <a:pt x="15599" y="8941"/>
                  </a:cubicBezTo>
                  <a:lnTo>
                    <a:pt x="18273" y="7186"/>
                  </a:lnTo>
                  <a:cubicBezTo>
                    <a:pt x="18899" y="6767"/>
                    <a:pt x="19279" y="6063"/>
                    <a:pt x="19279" y="5307"/>
                  </a:cubicBezTo>
                  <a:lnTo>
                    <a:pt x="19279" y="3389"/>
                  </a:lnTo>
                  <a:cubicBezTo>
                    <a:pt x="19276" y="2142"/>
                    <a:pt x="18267" y="1130"/>
                    <a:pt x="17020" y="1130"/>
                  </a:cubicBezTo>
                  <a:cubicBezTo>
                    <a:pt x="16611" y="1133"/>
                    <a:pt x="16207" y="1242"/>
                    <a:pt x="15852" y="1443"/>
                  </a:cubicBezTo>
                  <a:lnTo>
                    <a:pt x="15852" y="567"/>
                  </a:lnTo>
                  <a:cubicBezTo>
                    <a:pt x="15852" y="254"/>
                    <a:pt x="15599" y="1"/>
                    <a:pt x="15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95" name="Google Shape;995;p31"/>
            <p:cNvSpPr/>
            <p:nvPr/>
          </p:nvSpPr>
          <p:spPr>
            <a:xfrm>
              <a:off x="5756375" y="1803975"/>
              <a:ext cx="254100" cy="112925"/>
            </a:xfrm>
            <a:custGeom>
              <a:rect b="b" l="l" r="r" t="t"/>
              <a:pathLst>
                <a:path extrusionOk="0" h="4517" w="10164">
                  <a:moveTo>
                    <a:pt x="2259" y="0"/>
                  </a:moveTo>
                  <a:cubicBezTo>
                    <a:pt x="1636" y="0"/>
                    <a:pt x="1130" y="506"/>
                    <a:pt x="1130" y="1129"/>
                  </a:cubicBezTo>
                  <a:lnTo>
                    <a:pt x="1130" y="1695"/>
                  </a:lnTo>
                  <a:lnTo>
                    <a:pt x="2825" y="1695"/>
                  </a:lnTo>
                  <a:cubicBezTo>
                    <a:pt x="3136" y="1695"/>
                    <a:pt x="3389" y="1945"/>
                    <a:pt x="3389" y="2258"/>
                  </a:cubicBezTo>
                  <a:cubicBezTo>
                    <a:pt x="3389" y="2572"/>
                    <a:pt x="3136" y="2825"/>
                    <a:pt x="2825" y="2825"/>
                  </a:cubicBezTo>
                  <a:lnTo>
                    <a:pt x="567" y="2825"/>
                  </a:lnTo>
                  <a:cubicBezTo>
                    <a:pt x="254" y="2825"/>
                    <a:pt x="1" y="3075"/>
                    <a:pt x="1" y="3388"/>
                  </a:cubicBezTo>
                  <a:lnTo>
                    <a:pt x="1" y="3954"/>
                  </a:lnTo>
                  <a:cubicBezTo>
                    <a:pt x="1" y="4264"/>
                    <a:pt x="254" y="4517"/>
                    <a:pt x="567" y="4517"/>
                  </a:cubicBezTo>
                  <a:lnTo>
                    <a:pt x="9601" y="4517"/>
                  </a:lnTo>
                  <a:cubicBezTo>
                    <a:pt x="9911" y="4517"/>
                    <a:pt x="10164" y="4264"/>
                    <a:pt x="10164" y="3954"/>
                  </a:cubicBezTo>
                  <a:lnTo>
                    <a:pt x="10164" y="3388"/>
                  </a:lnTo>
                  <a:cubicBezTo>
                    <a:pt x="10164" y="3075"/>
                    <a:pt x="9911" y="2825"/>
                    <a:pt x="9601" y="2825"/>
                  </a:cubicBezTo>
                  <a:lnTo>
                    <a:pt x="7342" y="2825"/>
                  </a:lnTo>
                  <a:cubicBezTo>
                    <a:pt x="7029" y="2825"/>
                    <a:pt x="6776" y="2572"/>
                    <a:pt x="6776" y="2258"/>
                  </a:cubicBezTo>
                  <a:cubicBezTo>
                    <a:pt x="6776" y="1945"/>
                    <a:pt x="7029" y="1695"/>
                    <a:pt x="7342" y="1695"/>
                  </a:cubicBezTo>
                  <a:lnTo>
                    <a:pt x="9035" y="1695"/>
                  </a:lnTo>
                  <a:lnTo>
                    <a:pt x="9035" y="1129"/>
                  </a:lnTo>
                  <a:cubicBezTo>
                    <a:pt x="9035" y="506"/>
                    <a:pt x="8529" y="0"/>
                    <a:pt x="7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96" name="Google Shape;996;p31"/>
            <p:cNvSpPr/>
            <p:nvPr/>
          </p:nvSpPr>
          <p:spPr>
            <a:xfrm>
              <a:off x="5843400" y="1537550"/>
              <a:ext cx="79975" cy="76125"/>
            </a:xfrm>
            <a:custGeom>
              <a:rect b="b" l="l" r="r" t="t"/>
              <a:pathLst>
                <a:path extrusionOk="0" h="3045" w="3199">
                  <a:moveTo>
                    <a:pt x="1603" y="0"/>
                  </a:moveTo>
                  <a:lnTo>
                    <a:pt x="1238" y="738"/>
                  </a:lnTo>
                  <a:cubicBezTo>
                    <a:pt x="1157" y="904"/>
                    <a:pt x="998" y="1018"/>
                    <a:pt x="814" y="1045"/>
                  </a:cubicBezTo>
                  <a:lnTo>
                    <a:pt x="1" y="1163"/>
                  </a:lnTo>
                  <a:lnTo>
                    <a:pt x="588" y="1735"/>
                  </a:lnTo>
                  <a:cubicBezTo>
                    <a:pt x="721" y="1864"/>
                    <a:pt x="784" y="2051"/>
                    <a:pt x="751" y="2235"/>
                  </a:cubicBezTo>
                  <a:lnTo>
                    <a:pt x="612" y="3045"/>
                  </a:lnTo>
                  <a:lnTo>
                    <a:pt x="1338" y="2662"/>
                  </a:lnTo>
                  <a:cubicBezTo>
                    <a:pt x="1421" y="2619"/>
                    <a:pt x="1511" y="2597"/>
                    <a:pt x="1601" y="2597"/>
                  </a:cubicBezTo>
                  <a:cubicBezTo>
                    <a:pt x="1691" y="2597"/>
                    <a:pt x="1781" y="2619"/>
                    <a:pt x="1862" y="2662"/>
                  </a:cubicBezTo>
                  <a:lnTo>
                    <a:pt x="2588" y="3045"/>
                  </a:lnTo>
                  <a:lnTo>
                    <a:pt x="2452" y="2235"/>
                  </a:lnTo>
                  <a:cubicBezTo>
                    <a:pt x="2419" y="2051"/>
                    <a:pt x="2479" y="1864"/>
                    <a:pt x="2612" y="1735"/>
                  </a:cubicBezTo>
                  <a:lnTo>
                    <a:pt x="3199" y="1163"/>
                  </a:lnTo>
                  <a:lnTo>
                    <a:pt x="2389" y="1045"/>
                  </a:lnTo>
                  <a:cubicBezTo>
                    <a:pt x="2205" y="1018"/>
                    <a:pt x="2045" y="904"/>
                    <a:pt x="1964" y="735"/>
                  </a:cubicBezTo>
                  <a:lnTo>
                    <a:pt x="16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97" name="Google Shape;997;p31"/>
          <p:cNvGrpSpPr/>
          <p:nvPr/>
        </p:nvGrpSpPr>
        <p:grpSpPr>
          <a:xfrm>
            <a:off x="5142331" y="3441582"/>
            <a:ext cx="393651" cy="393651"/>
            <a:chOff x="5651375" y="3806450"/>
            <a:chExt cx="481825" cy="481825"/>
          </a:xfrm>
        </p:grpSpPr>
        <p:sp>
          <p:nvSpPr>
            <p:cNvPr id="998" name="Google Shape;998;p31"/>
            <p:cNvSpPr/>
            <p:nvPr/>
          </p:nvSpPr>
          <p:spPr>
            <a:xfrm>
              <a:off x="5793425" y="3976800"/>
              <a:ext cx="28250" cy="28275"/>
            </a:xfrm>
            <a:custGeom>
              <a:rect b="b" l="l" r="r" t="t"/>
              <a:pathLst>
                <a:path extrusionOk="0" h="1131" w="113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99" name="Google Shape;999;p31"/>
            <p:cNvSpPr/>
            <p:nvPr/>
          </p:nvSpPr>
          <p:spPr>
            <a:xfrm>
              <a:off x="5794475" y="4089725"/>
              <a:ext cx="195600" cy="84725"/>
            </a:xfrm>
            <a:custGeom>
              <a:rect b="b" l="l" r="r" t="t"/>
              <a:pathLst>
                <a:path extrusionOk="0" h="3389" w="7824">
                  <a:moveTo>
                    <a:pt x="1" y="1"/>
                  </a:moveTo>
                  <a:cubicBezTo>
                    <a:pt x="284" y="1943"/>
                    <a:pt x="1949" y="3385"/>
                    <a:pt x="3912" y="3388"/>
                  </a:cubicBezTo>
                  <a:cubicBezTo>
                    <a:pt x="5875" y="3385"/>
                    <a:pt x="7541" y="1943"/>
                    <a:pt x="78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00" name="Google Shape;1000;p31"/>
            <p:cNvSpPr/>
            <p:nvPr/>
          </p:nvSpPr>
          <p:spPr>
            <a:xfrm>
              <a:off x="5651375" y="3806450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2" y="8901"/>
                    <a:pt x="6689" y="9073"/>
                    <a:pt x="6248" y="9073"/>
                  </a:cubicBezTo>
                  <a:cubicBezTo>
                    <a:pt x="6029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6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3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14153" y="10202"/>
                  </a:moveTo>
                  <a:cubicBezTo>
                    <a:pt x="14463" y="10202"/>
                    <a:pt x="14716" y="10452"/>
                    <a:pt x="14716" y="10766"/>
                  </a:cubicBezTo>
                  <a:cubicBezTo>
                    <a:pt x="14716" y="13566"/>
                    <a:pt x="12437" y="15849"/>
                    <a:pt x="9636" y="15849"/>
                  </a:cubicBezTo>
                  <a:cubicBezTo>
                    <a:pt x="6833" y="15849"/>
                    <a:pt x="4553" y="13566"/>
                    <a:pt x="4553" y="10766"/>
                  </a:cubicBezTo>
                  <a:cubicBezTo>
                    <a:pt x="4553" y="10452"/>
                    <a:pt x="4806" y="10202"/>
                    <a:pt x="5119" y="10202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30" y="0"/>
                    <a:pt x="96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01" name="Google Shape;1001;p31"/>
            <p:cNvSpPr/>
            <p:nvPr/>
          </p:nvSpPr>
          <p:spPr>
            <a:xfrm>
              <a:off x="5962800" y="3976800"/>
              <a:ext cx="28250" cy="28275"/>
            </a:xfrm>
            <a:custGeom>
              <a:rect b="b" l="l" r="r" t="t"/>
              <a:pathLst>
                <a:path extrusionOk="0" h="1131" w="113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6" name="Google Shape;1006;p32"/>
          <p:cNvGraphicFramePr/>
          <p:nvPr/>
        </p:nvGraphicFramePr>
        <p:xfrm>
          <a:off x="636375" y="1291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{44D3EBF8-EA21-415F-A6F7-8D5C7720E596}</a:tableStyleId>
              </a:tblPr>
              <a:tblGrid>
                <a:gridCol w="1260700"/>
                <a:gridCol w="1650575"/>
                <a:gridCol w="1650575"/>
                <a:gridCol w="1650575"/>
                <a:gridCol w="1650575"/>
              </a:tblGrid>
              <a:tr h="577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Activity 1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Activity 2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Activity 3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Activity 4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548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May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June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Jupiter is the biggest planet of them all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Saturn is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 gas giant and has rings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July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Neptune is very far away from Earth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Earth is the third planet from the Sun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548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August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Mercury is the smallest planet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8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September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Pluto is considered a dwarf planet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1007" name="Google Shape;1007;p32"/>
          <p:cNvSpPr txBox="1"/>
          <p:nvPr>
            <p:ph type="title"/>
          </p:nvPr>
        </p:nvSpPr>
        <p:spPr>
          <a:xfrm>
            <a:off x="358950" y="257125"/>
            <a:ext cx="842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Geometric Elements Infographics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2" name="Google Shape;1012;p33"/>
          <p:cNvGrpSpPr/>
          <p:nvPr/>
        </p:nvGrpSpPr>
        <p:grpSpPr>
          <a:xfrm>
            <a:off x="6090975" y="1245700"/>
            <a:ext cx="2202013" cy="3174600"/>
            <a:chOff x="6090975" y="1245700"/>
            <a:chExt cx="2202013" cy="3174600"/>
          </a:xfrm>
        </p:grpSpPr>
        <p:sp>
          <p:nvSpPr>
            <p:cNvPr id="1013" name="Google Shape;1013;p33"/>
            <p:cNvSpPr/>
            <p:nvPr/>
          </p:nvSpPr>
          <p:spPr>
            <a:xfrm>
              <a:off x="6364288" y="1245700"/>
              <a:ext cx="1928700" cy="3174600"/>
            </a:xfrm>
            <a:prstGeom prst="round2DiagRect">
              <a:avLst>
                <a:gd fmla="val 38389" name="adj1"/>
                <a:gd fmla="val 0" name="adj2"/>
              </a:avLst>
            </a:prstGeom>
            <a:solidFill>
              <a:srgbClr val="EA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33"/>
            <p:cNvSpPr/>
            <p:nvPr/>
          </p:nvSpPr>
          <p:spPr>
            <a:xfrm>
              <a:off x="6541000" y="1536545"/>
              <a:ext cx="1575300" cy="2592900"/>
            </a:xfrm>
            <a:prstGeom prst="round2DiagRect">
              <a:avLst>
                <a:gd fmla="val 33797" name="adj1"/>
                <a:gd fmla="val 0" name="adj2"/>
              </a:avLst>
            </a:prstGeom>
            <a:solidFill>
              <a:schemeClr val="lt1"/>
            </a:solidFill>
            <a:ln>
              <a:noFill/>
            </a:ln>
            <a:effectLst>
              <a:outerShdw blurRad="100013" rotWithShape="0" algn="bl" dir="5400000" dist="47625">
                <a:srgbClr val="000000">
                  <a:alpha val="23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33"/>
            <p:cNvSpPr/>
            <p:nvPr/>
          </p:nvSpPr>
          <p:spPr>
            <a:xfrm>
              <a:off x="6090975" y="1461394"/>
              <a:ext cx="1575300" cy="519000"/>
            </a:xfrm>
            <a:prstGeom prst="round2DiagRect">
              <a:avLst>
                <a:gd fmla="val 50000" name="adj1"/>
                <a:gd fmla="val 0" name="adj2"/>
              </a:avLst>
            </a:prstGeom>
            <a:gradFill>
              <a:gsLst>
                <a:gs pos="0">
                  <a:schemeClr val="accent4"/>
                </a:gs>
                <a:gs pos="100000">
                  <a:srgbClr val="57A4A3"/>
                </a:gs>
              </a:gsLst>
              <a:lin ang="5400700" scaled="0"/>
            </a:gradFill>
            <a:ln>
              <a:noFill/>
            </a:ln>
            <a:effectLst>
              <a:outerShdw blurRad="100013" rotWithShape="0" algn="bl" dir="5400000" dist="47625">
                <a:srgbClr val="000000">
                  <a:alpha val="23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Wednesday</a:t>
              </a:r>
              <a:endParaRPr sz="16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016" name="Google Shape;1016;p33"/>
          <p:cNvGrpSpPr/>
          <p:nvPr/>
        </p:nvGrpSpPr>
        <p:grpSpPr>
          <a:xfrm>
            <a:off x="3437713" y="1245700"/>
            <a:ext cx="2235300" cy="3174600"/>
            <a:chOff x="3437713" y="1245700"/>
            <a:chExt cx="2235300" cy="3174600"/>
          </a:xfrm>
        </p:grpSpPr>
        <p:sp>
          <p:nvSpPr>
            <p:cNvPr id="1017" name="Google Shape;1017;p33"/>
            <p:cNvSpPr/>
            <p:nvPr/>
          </p:nvSpPr>
          <p:spPr>
            <a:xfrm>
              <a:off x="3744313" y="1245700"/>
              <a:ext cx="1928700" cy="3174600"/>
            </a:xfrm>
            <a:prstGeom prst="round2DiagRect">
              <a:avLst>
                <a:gd fmla="val 35325" name="adj1"/>
                <a:gd fmla="val 0" name="adj2"/>
              </a:avLst>
            </a:prstGeom>
            <a:solidFill>
              <a:srgbClr val="EED1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33"/>
            <p:cNvSpPr/>
            <p:nvPr/>
          </p:nvSpPr>
          <p:spPr>
            <a:xfrm>
              <a:off x="3921025" y="1536545"/>
              <a:ext cx="1575300" cy="2592900"/>
            </a:xfrm>
            <a:prstGeom prst="round2DiagRect">
              <a:avLst>
                <a:gd fmla="val 33797" name="adj1"/>
                <a:gd fmla="val 0" name="adj2"/>
              </a:avLst>
            </a:prstGeom>
            <a:solidFill>
              <a:schemeClr val="lt1"/>
            </a:solidFill>
            <a:ln>
              <a:noFill/>
            </a:ln>
            <a:effectLst>
              <a:outerShdw blurRad="100013" rotWithShape="0" algn="bl" dir="5400000" dist="47625">
                <a:srgbClr val="000000">
                  <a:alpha val="23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33"/>
            <p:cNvSpPr/>
            <p:nvPr/>
          </p:nvSpPr>
          <p:spPr>
            <a:xfrm>
              <a:off x="3437713" y="1461394"/>
              <a:ext cx="1575300" cy="519000"/>
            </a:xfrm>
            <a:prstGeom prst="round2DiagRect">
              <a:avLst>
                <a:gd fmla="val 50000" name="adj1"/>
                <a:gd fmla="val 0" name="adj2"/>
              </a:avLst>
            </a:prstGeom>
            <a:gradFill>
              <a:gsLst>
                <a:gs pos="0">
                  <a:schemeClr val="accent2"/>
                </a:gs>
                <a:gs pos="100000">
                  <a:srgbClr val="7E567C"/>
                </a:gs>
              </a:gsLst>
              <a:lin ang="5400700" scaled="0"/>
            </a:gradFill>
            <a:ln>
              <a:noFill/>
            </a:ln>
            <a:effectLst>
              <a:outerShdw blurRad="100013" rotWithShape="0" algn="bl" dir="5400000" dist="47625">
                <a:srgbClr val="000000">
                  <a:alpha val="23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Tuesday</a:t>
              </a:r>
              <a:endParaRPr sz="16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020" name="Google Shape;1020;p33"/>
          <p:cNvGrpSpPr/>
          <p:nvPr/>
        </p:nvGrpSpPr>
        <p:grpSpPr>
          <a:xfrm>
            <a:off x="784450" y="1245700"/>
            <a:ext cx="2268588" cy="3174600"/>
            <a:chOff x="784450" y="1245700"/>
            <a:chExt cx="2268588" cy="3174600"/>
          </a:xfrm>
        </p:grpSpPr>
        <p:sp>
          <p:nvSpPr>
            <p:cNvPr id="1021" name="Google Shape;1021;p33"/>
            <p:cNvSpPr/>
            <p:nvPr/>
          </p:nvSpPr>
          <p:spPr>
            <a:xfrm>
              <a:off x="1124338" y="1245700"/>
              <a:ext cx="1928700" cy="3174600"/>
            </a:xfrm>
            <a:prstGeom prst="round2DiagRect">
              <a:avLst>
                <a:gd fmla="val 33797" name="adj1"/>
                <a:gd fmla="val 0" name="adj2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33"/>
            <p:cNvSpPr/>
            <p:nvPr/>
          </p:nvSpPr>
          <p:spPr>
            <a:xfrm>
              <a:off x="1301038" y="1536545"/>
              <a:ext cx="1575300" cy="2592900"/>
            </a:xfrm>
            <a:prstGeom prst="round2DiagRect">
              <a:avLst>
                <a:gd fmla="val 33797" name="adj1"/>
                <a:gd fmla="val 0" name="adj2"/>
              </a:avLst>
            </a:prstGeom>
            <a:solidFill>
              <a:schemeClr val="lt1"/>
            </a:solidFill>
            <a:ln>
              <a:noFill/>
            </a:ln>
            <a:effectLst>
              <a:outerShdw blurRad="100013" rotWithShape="0" algn="bl" dir="5400000" dist="47625">
                <a:srgbClr val="000000">
                  <a:alpha val="23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33"/>
            <p:cNvSpPr/>
            <p:nvPr/>
          </p:nvSpPr>
          <p:spPr>
            <a:xfrm>
              <a:off x="784450" y="1461394"/>
              <a:ext cx="1575300" cy="519000"/>
            </a:xfrm>
            <a:prstGeom prst="round2DiagRect">
              <a:avLst>
                <a:gd fmla="val 50000" name="adj1"/>
                <a:gd fmla="val 0" name="adj2"/>
              </a:avLst>
            </a:prstGeom>
            <a:gradFill>
              <a:gsLst>
                <a:gs pos="0">
                  <a:schemeClr val="dk2"/>
                </a:gs>
                <a:gs pos="100000">
                  <a:srgbClr val="DC6A47"/>
                </a:gs>
              </a:gsLst>
              <a:lin ang="5400700" scaled="0"/>
            </a:gradFill>
            <a:ln>
              <a:noFill/>
            </a:ln>
            <a:effectLst>
              <a:outerShdw blurRad="100013" rotWithShape="0" algn="bl" dir="5400000" dist="47625">
                <a:srgbClr val="000000">
                  <a:alpha val="23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Monday</a:t>
              </a:r>
              <a:endParaRPr sz="16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1024" name="Google Shape;1024;p33"/>
          <p:cNvSpPr txBox="1"/>
          <p:nvPr>
            <p:ph type="title"/>
          </p:nvPr>
        </p:nvSpPr>
        <p:spPr>
          <a:xfrm>
            <a:off x="358950" y="257125"/>
            <a:ext cx="842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Geometric Elements Infographics</a:t>
            </a:r>
            <a:endParaRPr/>
          </a:p>
        </p:txBody>
      </p:sp>
      <p:sp>
        <p:nvSpPr>
          <p:cNvPr id="1025" name="Google Shape;1025;p33"/>
          <p:cNvSpPr txBox="1"/>
          <p:nvPr/>
        </p:nvSpPr>
        <p:spPr>
          <a:xfrm>
            <a:off x="1909675" y="2231774"/>
            <a:ext cx="8019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6" name="Google Shape;1026;p33"/>
          <p:cNvSpPr txBox="1"/>
          <p:nvPr/>
        </p:nvSpPr>
        <p:spPr>
          <a:xfrm>
            <a:off x="1909675" y="2673799"/>
            <a:ext cx="8019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7" name="Google Shape;1027;p33"/>
          <p:cNvSpPr txBox="1"/>
          <p:nvPr/>
        </p:nvSpPr>
        <p:spPr>
          <a:xfrm>
            <a:off x="1909675" y="3115824"/>
            <a:ext cx="8019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Neptune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8" name="Google Shape;1028;p33"/>
          <p:cNvSpPr txBox="1"/>
          <p:nvPr/>
        </p:nvSpPr>
        <p:spPr>
          <a:xfrm>
            <a:off x="1909675" y="3557849"/>
            <a:ext cx="8019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Pluto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9" name="Google Shape;1029;p33"/>
          <p:cNvSpPr txBox="1"/>
          <p:nvPr/>
        </p:nvSpPr>
        <p:spPr>
          <a:xfrm>
            <a:off x="4507900" y="2231774"/>
            <a:ext cx="8019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0" name="Google Shape;1030;p33"/>
          <p:cNvSpPr txBox="1"/>
          <p:nvPr/>
        </p:nvSpPr>
        <p:spPr>
          <a:xfrm>
            <a:off x="4507900" y="2673799"/>
            <a:ext cx="8019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Earth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1" name="Google Shape;1031;p33"/>
          <p:cNvSpPr txBox="1"/>
          <p:nvPr/>
        </p:nvSpPr>
        <p:spPr>
          <a:xfrm>
            <a:off x="4507900" y="3115824"/>
            <a:ext cx="8019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2" name="Google Shape;1032;p33"/>
          <p:cNvSpPr txBox="1"/>
          <p:nvPr/>
        </p:nvSpPr>
        <p:spPr>
          <a:xfrm>
            <a:off x="4507900" y="3557849"/>
            <a:ext cx="8019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Sun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3" name="Google Shape;1033;p33"/>
          <p:cNvSpPr txBox="1"/>
          <p:nvPr/>
        </p:nvSpPr>
        <p:spPr>
          <a:xfrm>
            <a:off x="7165000" y="2231774"/>
            <a:ext cx="8019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Moon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4" name="Google Shape;1034;p33"/>
          <p:cNvSpPr txBox="1"/>
          <p:nvPr/>
        </p:nvSpPr>
        <p:spPr>
          <a:xfrm>
            <a:off x="7165000" y="2673799"/>
            <a:ext cx="8019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5" name="Google Shape;1035;p33"/>
          <p:cNvSpPr txBox="1"/>
          <p:nvPr/>
        </p:nvSpPr>
        <p:spPr>
          <a:xfrm>
            <a:off x="7165000" y="3115824"/>
            <a:ext cx="8019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6" name="Google Shape;1036;p33"/>
          <p:cNvSpPr txBox="1"/>
          <p:nvPr/>
        </p:nvSpPr>
        <p:spPr>
          <a:xfrm>
            <a:off x="7165000" y="3557849"/>
            <a:ext cx="8019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Neptune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037" name="Google Shape;1037;p33"/>
          <p:cNvGrpSpPr/>
          <p:nvPr/>
        </p:nvGrpSpPr>
        <p:grpSpPr>
          <a:xfrm>
            <a:off x="1495675" y="2192850"/>
            <a:ext cx="324600" cy="324600"/>
            <a:chOff x="1495675" y="2075825"/>
            <a:chExt cx="324600" cy="324600"/>
          </a:xfrm>
        </p:grpSpPr>
        <p:sp>
          <p:nvSpPr>
            <p:cNvPr id="1038" name="Google Shape;1038;p33"/>
            <p:cNvSpPr/>
            <p:nvPr/>
          </p:nvSpPr>
          <p:spPr>
            <a:xfrm>
              <a:off x="1509325" y="2089550"/>
              <a:ext cx="297300" cy="2973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chemeClr val="dk2"/>
                </a:gs>
                <a:gs pos="100000">
                  <a:srgbClr val="DC6A47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33"/>
            <p:cNvSpPr/>
            <p:nvPr/>
          </p:nvSpPr>
          <p:spPr>
            <a:xfrm rot="2700000">
              <a:off x="1543212" y="2123362"/>
              <a:ext cx="229527" cy="229527"/>
            </a:xfrm>
            <a:prstGeom prst="mathMultiply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0" name="Google Shape;1040;p33"/>
          <p:cNvGrpSpPr/>
          <p:nvPr/>
        </p:nvGrpSpPr>
        <p:grpSpPr>
          <a:xfrm>
            <a:off x="1495675" y="2641737"/>
            <a:ext cx="324600" cy="324600"/>
            <a:chOff x="1495675" y="2524713"/>
            <a:chExt cx="324600" cy="324600"/>
          </a:xfrm>
        </p:grpSpPr>
        <p:sp>
          <p:nvSpPr>
            <p:cNvPr id="1041" name="Google Shape;1041;p33"/>
            <p:cNvSpPr/>
            <p:nvPr/>
          </p:nvSpPr>
          <p:spPr>
            <a:xfrm>
              <a:off x="1509325" y="2531575"/>
              <a:ext cx="297300" cy="2973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chemeClr val="dk2"/>
                </a:gs>
                <a:gs pos="100000">
                  <a:srgbClr val="DC6A47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33"/>
            <p:cNvSpPr/>
            <p:nvPr/>
          </p:nvSpPr>
          <p:spPr>
            <a:xfrm rot="2700000">
              <a:off x="1543212" y="2572250"/>
              <a:ext cx="229527" cy="229527"/>
            </a:xfrm>
            <a:prstGeom prst="mathMultiply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3" name="Google Shape;1043;p33"/>
          <p:cNvGrpSpPr/>
          <p:nvPr/>
        </p:nvGrpSpPr>
        <p:grpSpPr>
          <a:xfrm>
            <a:off x="1495675" y="3512187"/>
            <a:ext cx="324600" cy="324600"/>
            <a:chOff x="1495675" y="3395163"/>
            <a:chExt cx="324600" cy="324600"/>
          </a:xfrm>
        </p:grpSpPr>
        <p:sp>
          <p:nvSpPr>
            <p:cNvPr id="1044" name="Google Shape;1044;p33"/>
            <p:cNvSpPr/>
            <p:nvPr/>
          </p:nvSpPr>
          <p:spPr>
            <a:xfrm>
              <a:off x="1509325" y="3415625"/>
              <a:ext cx="297300" cy="2973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chemeClr val="dk2"/>
                </a:gs>
                <a:gs pos="100000">
                  <a:srgbClr val="DC6A47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33"/>
            <p:cNvSpPr/>
            <p:nvPr/>
          </p:nvSpPr>
          <p:spPr>
            <a:xfrm rot="2700000">
              <a:off x="1543212" y="3442700"/>
              <a:ext cx="229527" cy="229527"/>
            </a:xfrm>
            <a:prstGeom prst="mathMultiply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6" name="Google Shape;1046;p33"/>
          <p:cNvGrpSpPr/>
          <p:nvPr/>
        </p:nvGrpSpPr>
        <p:grpSpPr>
          <a:xfrm>
            <a:off x="4096350" y="3512187"/>
            <a:ext cx="324600" cy="324600"/>
            <a:chOff x="4096350" y="3395163"/>
            <a:chExt cx="324600" cy="324600"/>
          </a:xfrm>
        </p:grpSpPr>
        <p:sp>
          <p:nvSpPr>
            <p:cNvPr id="1047" name="Google Shape;1047;p33"/>
            <p:cNvSpPr/>
            <p:nvPr/>
          </p:nvSpPr>
          <p:spPr>
            <a:xfrm>
              <a:off x="4107550" y="3415625"/>
              <a:ext cx="297300" cy="2973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chemeClr val="accent2"/>
                </a:gs>
                <a:gs pos="100000">
                  <a:srgbClr val="7E567C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33"/>
            <p:cNvSpPr/>
            <p:nvPr/>
          </p:nvSpPr>
          <p:spPr>
            <a:xfrm rot="2700000">
              <a:off x="4143887" y="3442700"/>
              <a:ext cx="229527" cy="229527"/>
            </a:xfrm>
            <a:prstGeom prst="mathMultiply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9" name="Google Shape;1049;p33"/>
          <p:cNvGrpSpPr/>
          <p:nvPr/>
        </p:nvGrpSpPr>
        <p:grpSpPr>
          <a:xfrm>
            <a:off x="6753995" y="2641737"/>
            <a:ext cx="324600" cy="324600"/>
            <a:chOff x="6753995" y="2524713"/>
            <a:chExt cx="324600" cy="324600"/>
          </a:xfrm>
        </p:grpSpPr>
        <p:sp>
          <p:nvSpPr>
            <p:cNvPr id="1050" name="Google Shape;1050;p33"/>
            <p:cNvSpPr/>
            <p:nvPr/>
          </p:nvSpPr>
          <p:spPr>
            <a:xfrm>
              <a:off x="6764650" y="2531575"/>
              <a:ext cx="297300" cy="2973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chemeClr val="accent4"/>
                </a:gs>
                <a:gs pos="100000">
                  <a:srgbClr val="57A4A3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33"/>
            <p:cNvSpPr/>
            <p:nvPr/>
          </p:nvSpPr>
          <p:spPr>
            <a:xfrm rot="2700000">
              <a:off x="6801532" y="2572250"/>
              <a:ext cx="229527" cy="229527"/>
            </a:xfrm>
            <a:prstGeom prst="mathMultiply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2" name="Google Shape;1052;p33"/>
          <p:cNvGrpSpPr/>
          <p:nvPr/>
        </p:nvGrpSpPr>
        <p:grpSpPr>
          <a:xfrm>
            <a:off x="6753995" y="3512187"/>
            <a:ext cx="324600" cy="324600"/>
            <a:chOff x="6753995" y="3395163"/>
            <a:chExt cx="324600" cy="324600"/>
          </a:xfrm>
        </p:grpSpPr>
        <p:sp>
          <p:nvSpPr>
            <p:cNvPr id="1053" name="Google Shape;1053;p33"/>
            <p:cNvSpPr/>
            <p:nvPr/>
          </p:nvSpPr>
          <p:spPr>
            <a:xfrm>
              <a:off x="6764650" y="3415625"/>
              <a:ext cx="297300" cy="2973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chemeClr val="accent4"/>
                </a:gs>
                <a:gs pos="100000">
                  <a:srgbClr val="57A4A3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33"/>
            <p:cNvSpPr/>
            <p:nvPr/>
          </p:nvSpPr>
          <p:spPr>
            <a:xfrm rot="2700000">
              <a:off x="6801532" y="3442700"/>
              <a:ext cx="229527" cy="229527"/>
            </a:xfrm>
            <a:prstGeom prst="mathMultiply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5" name="Google Shape;1055;p33"/>
          <p:cNvGrpSpPr/>
          <p:nvPr/>
        </p:nvGrpSpPr>
        <p:grpSpPr>
          <a:xfrm>
            <a:off x="1509325" y="3090624"/>
            <a:ext cx="297300" cy="297300"/>
            <a:chOff x="1509325" y="2973600"/>
            <a:chExt cx="297300" cy="297300"/>
          </a:xfrm>
        </p:grpSpPr>
        <p:sp>
          <p:nvSpPr>
            <p:cNvPr id="1056" name="Google Shape;1056;p33"/>
            <p:cNvSpPr/>
            <p:nvPr/>
          </p:nvSpPr>
          <p:spPr>
            <a:xfrm>
              <a:off x="1509325" y="2973600"/>
              <a:ext cx="297300" cy="2973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chemeClr val="dk2"/>
                </a:gs>
                <a:gs pos="100000">
                  <a:srgbClr val="DC6A47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33"/>
            <p:cNvSpPr/>
            <p:nvPr/>
          </p:nvSpPr>
          <p:spPr>
            <a:xfrm>
              <a:off x="1574425" y="3095700"/>
              <a:ext cx="167100" cy="53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8" name="Google Shape;1058;p33"/>
          <p:cNvGrpSpPr/>
          <p:nvPr/>
        </p:nvGrpSpPr>
        <p:grpSpPr>
          <a:xfrm>
            <a:off x="4107550" y="2206574"/>
            <a:ext cx="297300" cy="297300"/>
            <a:chOff x="4107550" y="2089550"/>
            <a:chExt cx="297300" cy="297300"/>
          </a:xfrm>
        </p:grpSpPr>
        <p:sp>
          <p:nvSpPr>
            <p:cNvPr id="1059" name="Google Shape;1059;p33"/>
            <p:cNvSpPr/>
            <p:nvPr/>
          </p:nvSpPr>
          <p:spPr>
            <a:xfrm>
              <a:off x="4107550" y="2089550"/>
              <a:ext cx="297300" cy="2973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chemeClr val="accent2"/>
                </a:gs>
                <a:gs pos="100000">
                  <a:srgbClr val="7E567C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33"/>
            <p:cNvSpPr/>
            <p:nvPr/>
          </p:nvSpPr>
          <p:spPr>
            <a:xfrm>
              <a:off x="4175100" y="2211650"/>
              <a:ext cx="167100" cy="53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1" name="Google Shape;1061;p33"/>
          <p:cNvGrpSpPr/>
          <p:nvPr/>
        </p:nvGrpSpPr>
        <p:grpSpPr>
          <a:xfrm>
            <a:off x="4107550" y="2648599"/>
            <a:ext cx="297300" cy="297300"/>
            <a:chOff x="4107550" y="2531575"/>
            <a:chExt cx="297300" cy="297300"/>
          </a:xfrm>
        </p:grpSpPr>
        <p:sp>
          <p:nvSpPr>
            <p:cNvPr id="1062" name="Google Shape;1062;p33"/>
            <p:cNvSpPr/>
            <p:nvPr/>
          </p:nvSpPr>
          <p:spPr>
            <a:xfrm>
              <a:off x="4107550" y="2531575"/>
              <a:ext cx="297300" cy="2973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chemeClr val="accent2"/>
                </a:gs>
                <a:gs pos="100000">
                  <a:srgbClr val="7E567C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33"/>
            <p:cNvSpPr/>
            <p:nvPr/>
          </p:nvSpPr>
          <p:spPr>
            <a:xfrm>
              <a:off x="4175100" y="2653675"/>
              <a:ext cx="167100" cy="53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4" name="Google Shape;1064;p33"/>
          <p:cNvGrpSpPr/>
          <p:nvPr/>
        </p:nvGrpSpPr>
        <p:grpSpPr>
          <a:xfrm>
            <a:off x="4107550" y="3090624"/>
            <a:ext cx="297300" cy="297300"/>
            <a:chOff x="4107550" y="2973600"/>
            <a:chExt cx="297300" cy="297300"/>
          </a:xfrm>
        </p:grpSpPr>
        <p:sp>
          <p:nvSpPr>
            <p:cNvPr id="1065" name="Google Shape;1065;p33"/>
            <p:cNvSpPr/>
            <p:nvPr/>
          </p:nvSpPr>
          <p:spPr>
            <a:xfrm>
              <a:off x="4107550" y="2973600"/>
              <a:ext cx="297300" cy="2973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chemeClr val="accent2"/>
                </a:gs>
                <a:gs pos="100000">
                  <a:srgbClr val="7E567C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33"/>
            <p:cNvSpPr/>
            <p:nvPr/>
          </p:nvSpPr>
          <p:spPr>
            <a:xfrm>
              <a:off x="4175100" y="3085475"/>
              <a:ext cx="167100" cy="53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7" name="Google Shape;1067;p33"/>
          <p:cNvGrpSpPr/>
          <p:nvPr/>
        </p:nvGrpSpPr>
        <p:grpSpPr>
          <a:xfrm>
            <a:off x="6764650" y="2206574"/>
            <a:ext cx="297300" cy="297300"/>
            <a:chOff x="6764650" y="2089550"/>
            <a:chExt cx="297300" cy="297300"/>
          </a:xfrm>
        </p:grpSpPr>
        <p:sp>
          <p:nvSpPr>
            <p:cNvPr id="1068" name="Google Shape;1068;p33"/>
            <p:cNvSpPr/>
            <p:nvPr/>
          </p:nvSpPr>
          <p:spPr>
            <a:xfrm>
              <a:off x="6764650" y="2089550"/>
              <a:ext cx="297300" cy="2973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chemeClr val="accent4"/>
                </a:gs>
                <a:gs pos="100000">
                  <a:srgbClr val="57A4A3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33"/>
            <p:cNvSpPr/>
            <p:nvPr/>
          </p:nvSpPr>
          <p:spPr>
            <a:xfrm>
              <a:off x="6832750" y="2211650"/>
              <a:ext cx="167100" cy="53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0" name="Google Shape;1070;p33"/>
          <p:cNvGrpSpPr/>
          <p:nvPr/>
        </p:nvGrpSpPr>
        <p:grpSpPr>
          <a:xfrm>
            <a:off x="6764650" y="3090624"/>
            <a:ext cx="297300" cy="297300"/>
            <a:chOff x="6764650" y="2973600"/>
            <a:chExt cx="297300" cy="297300"/>
          </a:xfrm>
        </p:grpSpPr>
        <p:sp>
          <p:nvSpPr>
            <p:cNvPr id="1071" name="Google Shape;1071;p33"/>
            <p:cNvSpPr/>
            <p:nvPr/>
          </p:nvSpPr>
          <p:spPr>
            <a:xfrm>
              <a:off x="6764650" y="2973600"/>
              <a:ext cx="297300" cy="2973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chemeClr val="accent4"/>
                </a:gs>
                <a:gs pos="100000">
                  <a:srgbClr val="57A4A3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33"/>
            <p:cNvSpPr/>
            <p:nvPr/>
          </p:nvSpPr>
          <p:spPr>
            <a:xfrm>
              <a:off x="6832750" y="3085475"/>
              <a:ext cx="167100" cy="53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58950" y="257125"/>
            <a:ext cx="842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Geometric Elements Infographics</a:t>
            </a:r>
            <a:endParaRPr/>
          </a:p>
        </p:txBody>
      </p:sp>
      <p:grpSp>
        <p:nvGrpSpPr>
          <p:cNvPr id="74" name="Google Shape;74;p16"/>
          <p:cNvGrpSpPr/>
          <p:nvPr/>
        </p:nvGrpSpPr>
        <p:grpSpPr>
          <a:xfrm>
            <a:off x="689288" y="1370537"/>
            <a:ext cx="1560600" cy="2071966"/>
            <a:chOff x="689288" y="1370537"/>
            <a:chExt cx="1560600" cy="2071966"/>
          </a:xfrm>
        </p:grpSpPr>
        <p:sp>
          <p:nvSpPr>
            <p:cNvPr id="75" name="Google Shape;75;p16"/>
            <p:cNvSpPr/>
            <p:nvPr/>
          </p:nvSpPr>
          <p:spPr>
            <a:xfrm>
              <a:off x="689288" y="1370537"/>
              <a:ext cx="1560600" cy="1483500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EB9479">
                <a:alpha val="430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6"/>
            <p:cNvSpPr/>
            <p:nvPr/>
          </p:nvSpPr>
          <p:spPr>
            <a:xfrm>
              <a:off x="812230" y="1487403"/>
              <a:ext cx="1314600" cy="1249800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EB94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77" name="Google Shape;77;p16"/>
            <p:cNvCxnSpPr>
              <a:stCxn id="76" idx="3"/>
            </p:cNvCxnSpPr>
            <p:nvPr/>
          </p:nvCxnSpPr>
          <p:spPr>
            <a:xfrm>
              <a:off x="1469530" y="2737203"/>
              <a:ext cx="0" cy="705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oval"/>
            </a:ln>
          </p:spPr>
        </p:cxnSp>
      </p:grpSp>
      <p:grpSp>
        <p:nvGrpSpPr>
          <p:cNvPr id="78" name="Google Shape;78;p16"/>
          <p:cNvGrpSpPr/>
          <p:nvPr/>
        </p:nvGrpSpPr>
        <p:grpSpPr>
          <a:xfrm>
            <a:off x="2757563" y="1370541"/>
            <a:ext cx="1560600" cy="2087984"/>
            <a:chOff x="2757563" y="1370541"/>
            <a:chExt cx="1560600" cy="2087984"/>
          </a:xfrm>
        </p:grpSpPr>
        <p:sp>
          <p:nvSpPr>
            <p:cNvPr id="79" name="Google Shape;79;p16"/>
            <p:cNvSpPr/>
            <p:nvPr/>
          </p:nvSpPr>
          <p:spPr>
            <a:xfrm>
              <a:off x="2757563" y="1370541"/>
              <a:ext cx="1560600" cy="1483500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A86CA5">
                <a:alpha val="446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6"/>
            <p:cNvSpPr/>
            <p:nvPr/>
          </p:nvSpPr>
          <p:spPr>
            <a:xfrm>
              <a:off x="2880505" y="1487407"/>
              <a:ext cx="1314600" cy="1249800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81" name="Google Shape;81;p16"/>
            <p:cNvCxnSpPr/>
            <p:nvPr/>
          </p:nvCxnSpPr>
          <p:spPr>
            <a:xfrm>
              <a:off x="3537850" y="2854025"/>
              <a:ext cx="0" cy="6045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oval"/>
            </a:ln>
          </p:spPr>
        </p:cxnSp>
      </p:grpSp>
      <p:grpSp>
        <p:nvGrpSpPr>
          <p:cNvPr id="82" name="Google Shape;82;p16"/>
          <p:cNvGrpSpPr/>
          <p:nvPr/>
        </p:nvGrpSpPr>
        <p:grpSpPr>
          <a:xfrm>
            <a:off x="4825838" y="1370541"/>
            <a:ext cx="1560600" cy="2087984"/>
            <a:chOff x="4825838" y="1370541"/>
            <a:chExt cx="1560600" cy="2087984"/>
          </a:xfrm>
        </p:grpSpPr>
        <p:sp>
          <p:nvSpPr>
            <p:cNvPr id="83" name="Google Shape;83;p16"/>
            <p:cNvSpPr/>
            <p:nvPr/>
          </p:nvSpPr>
          <p:spPr>
            <a:xfrm>
              <a:off x="4825838" y="1370541"/>
              <a:ext cx="1560600" cy="1483500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79C2C1">
                <a:alpha val="36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6"/>
            <p:cNvSpPr/>
            <p:nvPr/>
          </p:nvSpPr>
          <p:spPr>
            <a:xfrm>
              <a:off x="4948780" y="1487407"/>
              <a:ext cx="1314600" cy="1249800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85" name="Google Shape;85;p16"/>
            <p:cNvCxnSpPr/>
            <p:nvPr/>
          </p:nvCxnSpPr>
          <p:spPr>
            <a:xfrm>
              <a:off x="5606125" y="2854025"/>
              <a:ext cx="0" cy="6045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oval"/>
            </a:ln>
          </p:spPr>
        </p:cxnSp>
      </p:grpSp>
      <p:grpSp>
        <p:nvGrpSpPr>
          <p:cNvPr id="86" name="Google Shape;86;p16"/>
          <p:cNvGrpSpPr/>
          <p:nvPr/>
        </p:nvGrpSpPr>
        <p:grpSpPr>
          <a:xfrm>
            <a:off x="6894113" y="1370541"/>
            <a:ext cx="1560600" cy="2087984"/>
            <a:chOff x="6894113" y="1370541"/>
            <a:chExt cx="1560600" cy="2087984"/>
          </a:xfrm>
        </p:grpSpPr>
        <p:sp>
          <p:nvSpPr>
            <p:cNvPr id="87" name="Google Shape;87;p16"/>
            <p:cNvSpPr/>
            <p:nvPr/>
          </p:nvSpPr>
          <p:spPr>
            <a:xfrm>
              <a:off x="6894113" y="1370541"/>
              <a:ext cx="1560600" cy="1483500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FFCC97">
                <a:alpha val="44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6"/>
            <p:cNvSpPr/>
            <p:nvPr/>
          </p:nvSpPr>
          <p:spPr>
            <a:xfrm>
              <a:off x="7017055" y="1487407"/>
              <a:ext cx="1314600" cy="1249800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89" name="Google Shape;89;p16"/>
            <p:cNvCxnSpPr/>
            <p:nvPr/>
          </p:nvCxnSpPr>
          <p:spPr>
            <a:xfrm>
              <a:off x="7674400" y="2854025"/>
              <a:ext cx="0" cy="6045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oval"/>
            </a:ln>
          </p:spPr>
        </p:cxnSp>
      </p:grpSp>
      <p:grpSp>
        <p:nvGrpSpPr>
          <p:cNvPr id="90" name="Google Shape;90;p16"/>
          <p:cNvGrpSpPr/>
          <p:nvPr/>
        </p:nvGrpSpPr>
        <p:grpSpPr>
          <a:xfrm>
            <a:off x="769078" y="3635583"/>
            <a:ext cx="1400997" cy="649393"/>
            <a:chOff x="4884470" y="1200865"/>
            <a:chExt cx="1220700" cy="649393"/>
          </a:xfrm>
        </p:grpSpPr>
        <p:sp>
          <p:nvSpPr>
            <p:cNvPr id="91" name="Google Shape;91;p16"/>
            <p:cNvSpPr txBox="1"/>
            <p:nvPr/>
          </p:nvSpPr>
          <p:spPr>
            <a:xfrm>
              <a:off x="4884470" y="1413758"/>
              <a:ext cx="12207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latin typeface="Roboto"/>
                  <a:ea typeface="Roboto"/>
                  <a:cs typeface="Roboto"/>
                  <a:sym typeface="Roboto"/>
                </a:rPr>
                <a:t>Jupiter is the biggest planet</a:t>
              </a:r>
              <a:endParaRPr sz="13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2" name="Google Shape;92;p16"/>
            <p:cNvSpPr txBox="1"/>
            <p:nvPr/>
          </p:nvSpPr>
          <p:spPr>
            <a:xfrm>
              <a:off x="4884470" y="1200865"/>
              <a:ext cx="12207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Jupiter</a:t>
              </a:r>
              <a:endParaRPr sz="15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93" name="Google Shape;93;p16"/>
          <p:cNvSpPr txBox="1"/>
          <p:nvPr/>
        </p:nvSpPr>
        <p:spPr>
          <a:xfrm>
            <a:off x="1083513" y="1912025"/>
            <a:ext cx="7722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01</a:t>
            </a:r>
            <a:endParaRPr sz="30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94" name="Google Shape;94;p16"/>
          <p:cNvGrpSpPr/>
          <p:nvPr/>
        </p:nvGrpSpPr>
        <p:grpSpPr>
          <a:xfrm>
            <a:off x="2837353" y="3635973"/>
            <a:ext cx="1400997" cy="648640"/>
            <a:chOff x="4884470" y="2129720"/>
            <a:chExt cx="1220700" cy="648640"/>
          </a:xfrm>
        </p:grpSpPr>
        <p:sp>
          <p:nvSpPr>
            <p:cNvPr id="95" name="Google Shape;95;p16"/>
            <p:cNvSpPr txBox="1"/>
            <p:nvPr/>
          </p:nvSpPr>
          <p:spPr>
            <a:xfrm>
              <a:off x="4884470" y="2341859"/>
              <a:ext cx="12207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latin typeface="Roboto"/>
                  <a:ea typeface="Roboto"/>
                  <a:cs typeface="Roboto"/>
                  <a:sym typeface="Roboto"/>
                </a:rPr>
                <a:t>It’s a gas giant and has rings</a:t>
              </a:r>
              <a:endParaRPr sz="13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6" name="Google Shape;96;p16"/>
            <p:cNvSpPr txBox="1"/>
            <p:nvPr/>
          </p:nvSpPr>
          <p:spPr>
            <a:xfrm>
              <a:off x="4884470" y="2129720"/>
              <a:ext cx="12207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Saturn</a:t>
              </a:r>
              <a:endParaRPr sz="1500">
                <a:solidFill>
                  <a:schemeClr val="accen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97" name="Google Shape;97;p16"/>
          <p:cNvSpPr txBox="1"/>
          <p:nvPr/>
        </p:nvSpPr>
        <p:spPr>
          <a:xfrm>
            <a:off x="3151763" y="1912025"/>
            <a:ext cx="7722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02</a:t>
            </a:r>
            <a:endParaRPr sz="30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98" name="Google Shape;98;p16"/>
          <p:cNvGrpSpPr/>
          <p:nvPr/>
        </p:nvGrpSpPr>
        <p:grpSpPr>
          <a:xfrm>
            <a:off x="4905628" y="3635892"/>
            <a:ext cx="1400997" cy="648839"/>
            <a:chOff x="4884470" y="3058151"/>
            <a:chExt cx="1220700" cy="648839"/>
          </a:xfrm>
        </p:grpSpPr>
        <p:sp>
          <p:nvSpPr>
            <p:cNvPr id="99" name="Google Shape;99;p16"/>
            <p:cNvSpPr txBox="1"/>
            <p:nvPr/>
          </p:nvSpPr>
          <p:spPr>
            <a:xfrm>
              <a:off x="4884470" y="3270491"/>
              <a:ext cx="12207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latin typeface="Roboto"/>
                  <a:ea typeface="Roboto"/>
                  <a:cs typeface="Roboto"/>
                  <a:sym typeface="Roboto"/>
                </a:rPr>
                <a:t>Neptune is very far away</a:t>
              </a:r>
              <a:endParaRPr sz="13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0" name="Google Shape;100;p16"/>
            <p:cNvSpPr txBox="1"/>
            <p:nvPr/>
          </p:nvSpPr>
          <p:spPr>
            <a:xfrm>
              <a:off x="4884470" y="3058151"/>
              <a:ext cx="12183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3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Neptune</a:t>
              </a:r>
              <a:endParaRPr sz="1500">
                <a:solidFill>
                  <a:schemeClr val="accent3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101" name="Google Shape;101;p16"/>
          <p:cNvSpPr txBox="1"/>
          <p:nvPr/>
        </p:nvSpPr>
        <p:spPr>
          <a:xfrm>
            <a:off x="5220038" y="1912025"/>
            <a:ext cx="7722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03</a:t>
            </a:r>
            <a:endParaRPr sz="30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102" name="Google Shape;102;p16"/>
          <p:cNvGrpSpPr/>
          <p:nvPr/>
        </p:nvGrpSpPr>
        <p:grpSpPr>
          <a:xfrm>
            <a:off x="6973903" y="3636131"/>
            <a:ext cx="1400997" cy="648118"/>
            <a:chOff x="4884470" y="3990717"/>
            <a:chExt cx="1220700" cy="648118"/>
          </a:xfrm>
        </p:grpSpPr>
        <p:sp>
          <p:nvSpPr>
            <p:cNvPr id="103" name="Google Shape;103;p16"/>
            <p:cNvSpPr txBox="1"/>
            <p:nvPr/>
          </p:nvSpPr>
          <p:spPr>
            <a:xfrm>
              <a:off x="4884470" y="4202335"/>
              <a:ext cx="12207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latin typeface="Roboto"/>
                  <a:ea typeface="Roboto"/>
                  <a:cs typeface="Roboto"/>
                  <a:sym typeface="Roboto"/>
                </a:rPr>
                <a:t>Mercury is the smallest planet</a:t>
              </a:r>
              <a:endParaRPr sz="13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4" name="Google Shape;104;p16"/>
            <p:cNvSpPr txBox="1"/>
            <p:nvPr/>
          </p:nvSpPr>
          <p:spPr>
            <a:xfrm>
              <a:off x="4884470" y="3990717"/>
              <a:ext cx="1220700" cy="2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9B67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Mercury</a:t>
              </a:r>
              <a:endParaRPr sz="1500">
                <a:solidFill>
                  <a:srgbClr val="F9B67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105" name="Google Shape;105;p16"/>
          <p:cNvSpPr txBox="1"/>
          <p:nvPr/>
        </p:nvSpPr>
        <p:spPr>
          <a:xfrm>
            <a:off x="7288313" y="1912025"/>
            <a:ext cx="7722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04</a:t>
            </a:r>
            <a:endParaRPr sz="30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6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34"/>
          <p:cNvSpPr txBox="1"/>
          <p:nvPr>
            <p:ph type="title"/>
          </p:nvPr>
        </p:nvSpPr>
        <p:spPr>
          <a:xfrm>
            <a:off x="358950" y="257125"/>
            <a:ext cx="842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Geometric Elements Infographics</a:t>
            </a:r>
            <a:endParaRPr/>
          </a:p>
        </p:txBody>
      </p:sp>
      <p:sp>
        <p:nvSpPr>
          <p:cNvPr id="1078" name="Google Shape;1078;p34"/>
          <p:cNvSpPr/>
          <p:nvPr/>
        </p:nvSpPr>
        <p:spPr>
          <a:xfrm>
            <a:off x="3840600" y="2017300"/>
            <a:ext cx="1462800" cy="1462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Mind Map</a:t>
            </a:r>
            <a:endParaRPr sz="180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079" name="Google Shape;1079;p34"/>
          <p:cNvSpPr/>
          <p:nvPr/>
        </p:nvSpPr>
        <p:spPr>
          <a:xfrm>
            <a:off x="2071613" y="1133763"/>
            <a:ext cx="934200" cy="933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Mars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0" name="Google Shape;1080;p34"/>
          <p:cNvSpPr/>
          <p:nvPr/>
        </p:nvSpPr>
        <p:spPr>
          <a:xfrm>
            <a:off x="334791" y="2435775"/>
            <a:ext cx="1148400" cy="1148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Mercury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1" name="Google Shape;1081;p34"/>
          <p:cNvSpPr/>
          <p:nvPr/>
        </p:nvSpPr>
        <p:spPr>
          <a:xfrm>
            <a:off x="2843913" y="3752400"/>
            <a:ext cx="934200" cy="933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Venus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2" name="Google Shape;1082;p34"/>
          <p:cNvSpPr/>
          <p:nvPr/>
        </p:nvSpPr>
        <p:spPr>
          <a:xfrm>
            <a:off x="5365888" y="3752400"/>
            <a:ext cx="934200" cy="933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Jupiter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3" name="Google Shape;1083;p34"/>
          <p:cNvSpPr/>
          <p:nvPr/>
        </p:nvSpPr>
        <p:spPr>
          <a:xfrm>
            <a:off x="6057900" y="1053500"/>
            <a:ext cx="1094700" cy="1094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Neptune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4" name="Google Shape;1084;p34"/>
          <p:cNvSpPr/>
          <p:nvPr/>
        </p:nvSpPr>
        <p:spPr>
          <a:xfrm>
            <a:off x="7732926" y="2507913"/>
            <a:ext cx="1004100" cy="1003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Saturn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5" name="Google Shape;1085;p34"/>
          <p:cNvSpPr/>
          <p:nvPr/>
        </p:nvSpPr>
        <p:spPr>
          <a:xfrm>
            <a:off x="4857596" y="1194238"/>
            <a:ext cx="571200" cy="571200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6" name="Google Shape;1086;p34"/>
          <p:cNvSpPr/>
          <p:nvPr/>
        </p:nvSpPr>
        <p:spPr>
          <a:xfrm>
            <a:off x="7705646" y="899363"/>
            <a:ext cx="571200" cy="571200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7" name="Google Shape;1087;p34"/>
          <p:cNvSpPr/>
          <p:nvPr/>
        </p:nvSpPr>
        <p:spPr>
          <a:xfrm>
            <a:off x="6628721" y="3349338"/>
            <a:ext cx="571200" cy="571200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8" name="Google Shape;1088;p34"/>
          <p:cNvSpPr/>
          <p:nvPr/>
        </p:nvSpPr>
        <p:spPr>
          <a:xfrm>
            <a:off x="7705646" y="3933938"/>
            <a:ext cx="571200" cy="571200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9" name="Google Shape;1089;p34"/>
          <p:cNvSpPr/>
          <p:nvPr/>
        </p:nvSpPr>
        <p:spPr>
          <a:xfrm>
            <a:off x="4286408" y="4024388"/>
            <a:ext cx="571200" cy="571200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0" name="Google Shape;1090;p34"/>
          <p:cNvSpPr/>
          <p:nvPr/>
        </p:nvSpPr>
        <p:spPr>
          <a:xfrm>
            <a:off x="1631571" y="2122575"/>
            <a:ext cx="571200" cy="571200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1" name="Google Shape;1091;p34"/>
          <p:cNvSpPr/>
          <p:nvPr/>
        </p:nvSpPr>
        <p:spPr>
          <a:xfrm>
            <a:off x="835346" y="942388"/>
            <a:ext cx="571200" cy="571200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2" name="Google Shape;1092;p34"/>
          <p:cNvSpPr/>
          <p:nvPr/>
        </p:nvSpPr>
        <p:spPr>
          <a:xfrm>
            <a:off x="1060371" y="3871713"/>
            <a:ext cx="571200" cy="571200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93" name="Google Shape;1093;p34"/>
          <p:cNvCxnSpPr>
            <a:stCxn id="1078" idx="2"/>
            <a:endCxn id="1080" idx="6"/>
          </p:cNvCxnSpPr>
          <p:nvPr/>
        </p:nvCxnSpPr>
        <p:spPr>
          <a:xfrm flipH="1">
            <a:off x="1483200" y="2748700"/>
            <a:ext cx="2357400" cy="2610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94" name="Google Shape;1094;p34"/>
          <p:cNvCxnSpPr>
            <a:stCxn id="1078" idx="6"/>
            <a:endCxn id="1084" idx="2"/>
          </p:cNvCxnSpPr>
          <p:nvPr/>
        </p:nvCxnSpPr>
        <p:spPr>
          <a:xfrm>
            <a:off x="5303400" y="2748700"/>
            <a:ext cx="2429400" cy="261000"/>
          </a:xfrm>
          <a:prstGeom prst="bentConnector3">
            <a:avLst>
              <a:gd fmla="val 50003" name="adj1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95" name="Google Shape;1095;p34"/>
          <p:cNvCxnSpPr>
            <a:stCxn id="1078" idx="2"/>
            <a:endCxn id="1079" idx="6"/>
          </p:cNvCxnSpPr>
          <p:nvPr/>
        </p:nvCxnSpPr>
        <p:spPr>
          <a:xfrm rot="10800000">
            <a:off x="3005700" y="1600600"/>
            <a:ext cx="834900" cy="1148100"/>
          </a:xfrm>
          <a:prstGeom prst="bentConnector3">
            <a:avLst>
              <a:gd fmla="val 49993" name="adj1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96" name="Google Shape;1096;p34"/>
          <p:cNvCxnSpPr>
            <a:stCxn id="1078" idx="6"/>
            <a:endCxn id="1083" idx="2"/>
          </p:cNvCxnSpPr>
          <p:nvPr/>
        </p:nvCxnSpPr>
        <p:spPr>
          <a:xfrm flipH="1" rot="10800000">
            <a:off x="5303400" y="1600600"/>
            <a:ext cx="754500" cy="1148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97" name="Google Shape;1097;p34"/>
          <p:cNvCxnSpPr>
            <a:stCxn id="1078" idx="2"/>
            <a:endCxn id="1081" idx="0"/>
          </p:cNvCxnSpPr>
          <p:nvPr/>
        </p:nvCxnSpPr>
        <p:spPr>
          <a:xfrm flipH="1">
            <a:off x="3311100" y="2748700"/>
            <a:ext cx="529500" cy="1003800"/>
          </a:xfrm>
          <a:prstGeom prst="bentConnector2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98" name="Google Shape;1098;p34"/>
          <p:cNvCxnSpPr>
            <a:stCxn id="1078" idx="6"/>
            <a:endCxn id="1082" idx="0"/>
          </p:cNvCxnSpPr>
          <p:nvPr/>
        </p:nvCxnSpPr>
        <p:spPr>
          <a:xfrm>
            <a:off x="5303400" y="2748700"/>
            <a:ext cx="529500" cy="1003800"/>
          </a:xfrm>
          <a:prstGeom prst="bentConnector2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99" name="Google Shape;1099;p34"/>
          <p:cNvCxnSpPr>
            <a:stCxn id="1079" idx="2"/>
            <a:endCxn id="1091" idx="6"/>
          </p:cNvCxnSpPr>
          <p:nvPr/>
        </p:nvCxnSpPr>
        <p:spPr>
          <a:xfrm rot="10800000">
            <a:off x="1406513" y="1228113"/>
            <a:ext cx="665100" cy="372600"/>
          </a:xfrm>
          <a:prstGeom prst="bentConnector3">
            <a:avLst>
              <a:gd fmla="val 49997" name="adj1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00" name="Google Shape;1100;p34"/>
          <p:cNvCxnSpPr>
            <a:stCxn id="1079" idx="2"/>
            <a:endCxn id="1090" idx="0"/>
          </p:cNvCxnSpPr>
          <p:nvPr/>
        </p:nvCxnSpPr>
        <p:spPr>
          <a:xfrm flipH="1">
            <a:off x="1917113" y="1600713"/>
            <a:ext cx="154500" cy="522000"/>
          </a:xfrm>
          <a:prstGeom prst="bentConnector2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01" name="Google Shape;1101;p34"/>
          <p:cNvCxnSpPr>
            <a:stCxn id="1080" idx="4"/>
            <a:endCxn id="1092" idx="0"/>
          </p:cNvCxnSpPr>
          <p:nvPr/>
        </p:nvCxnSpPr>
        <p:spPr>
          <a:xfrm flipH="1" rot="-5400000">
            <a:off x="983691" y="3509175"/>
            <a:ext cx="287700" cy="437100"/>
          </a:xfrm>
          <a:prstGeom prst="bentConnector3">
            <a:avLst>
              <a:gd fmla="val 50024" name="adj1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02" name="Google Shape;1102;p34"/>
          <p:cNvCxnSpPr>
            <a:stCxn id="1083" idx="2"/>
            <a:endCxn id="1085" idx="6"/>
          </p:cNvCxnSpPr>
          <p:nvPr/>
        </p:nvCxnSpPr>
        <p:spPr>
          <a:xfrm rot="10800000">
            <a:off x="5428800" y="1479800"/>
            <a:ext cx="629100" cy="1209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03" name="Google Shape;1103;p34"/>
          <p:cNvCxnSpPr>
            <a:stCxn id="1083" idx="6"/>
            <a:endCxn id="1086" idx="4"/>
          </p:cNvCxnSpPr>
          <p:nvPr/>
        </p:nvCxnSpPr>
        <p:spPr>
          <a:xfrm flipH="1" rot="10800000">
            <a:off x="7152600" y="1470500"/>
            <a:ext cx="838500" cy="130200"/>
          </a:xfrm>
          <a:prstGeom prst="bentConnector2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04" name="Google Shape;1104;p34"/>
          <p:cNvCxnSpPr>
            <a:stCxn id="1084" idx="2"/>
            <a:endCxn id="1088" idx="0"/>
          </p:cNvCxnSpPr>
          <p:nvPr/>
        </p:nvCxnSpPr>
        <p:spPr>
          <a:xfrm>
            <a:off x="7732926" y="3009813"/>
            <a:ext cx="258300" cy="924000"/>
          </a:xfrm>
          <a:prstGeom prst="bentConnector4">
            <a:avLst>
              <a:gd fmla="val -92189" name="adj1"/>
              <a:gd fmla="val 77166" name="adj2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05" name="Google Shape;1105;p34"/>
          <p:cNvCxnSpPr>
            <a:stCxn id="1082" idx="6"/>
            <a:endCxn id="1087" idx="2"/>
          </p:cNvCxnSpPr>
          <p:nvPr/>
        </p:nvCxnSpPr>
        <p:spPr>
          <a:xfrm flipH="1" rot="10800000">
            <a:off x="6300088" y="3634950"/>
            <a:ext cx="328500" cy="584400"/>
          </a:xfrm>
          <a:prstGeom prst="bentConnector3">
            <a:avLst>
              <a:gd fmla="val 50020" name="adj1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06" name="Google Shape;1106;p34"/>
          <p:cNvCxnSpPr>
            <a:stCxn id="1082" idx="2"/>
            <a:endCxn id="1089" idx="6"/>
          </p:cNvCxnSpPr>
          <p:nvPr/>
        </p:nvCxnSpPr>
        <p:spPr>
          <a:xfrm flipH="1">
            <a:off x="4857688" y="4219350"/>
            <a:ext cx="508200" cy="90600"/>
          </a:xfrm>
          <a:prstGeom prst="bentConnector3">
            <a:avLst>
              <a:gd fmla="val 50008" name="adj1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107" name="Google Shape;1107;p34"/>
          <p:cNvGrpSpPr/>
          <p:nvPr/>
        </p:nvGrpSpPr>
        <p:grpSpPr>
          <a:xfrm>
            <a:off x="4439833" y="4177866"/>
            <a:ext cx="264363" cy="264281"/>
            <a:chOff x="6235250" y="2620775"/>
            <a:chExt cx="481975" cy="481825"/>
          </a:xfrm>
        </p:grpSpPr>
        <p:sp>
          <p:nvSpPr>
            <p:cNvPr id="1108" name="Google Shape;1108;p34"/>
            <p:cNvSpPr/>
            <p:nvPr/>
          </p:nvSpPr>
          <p:spPr>
            <a:xfrm>
              <a:off x="6405675" y="2620775"/>
              <a:ext cx="28275" cy="56475"/>
            </a:xfrm>
            <a:custGeom>
              <a:rect b="b" l="l" r="r" t="t"/>
              <a:pathLst>
                <a:path extrusionOk="0" h="2259" w="1131">
                  <a:moveTo>
                    <a:pt x="567" y="0"/>
                  </a:moveTo>
                  <a:cubicBezTo>
                    <a:pt x="254" y="0"/>
                    <a:pt x="1" y="253"/>
                    <a:pt x="1" y="566"/>
                  </a:cubicBezTo>
                  <a:lnTo>
                    <a:pt x="1" y="1695"/>
                  </a:lnTo>
                  <a:cubicBezTo>
                    <a:pt x="1" y="2006"/>
                    <a:pt x="254" y="2259"/>
                    <a:pt x="567" y="2259"/>
                  </a:cubicBezTo>
                  <a:cubicBezTo>
                    <a:pt x="877" y="2259"/>
                    <a:pt x="1130" y="2006"/>
                    <a:pt x="1130" y="1695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09" name="Google Shape;1109;p34"/>
            <p:cNvSpPr/>
            <p:nvPr/>
          </p:nvSpPr>
          <p:spPr>
            <a:xfrm>
              <a:off x="6518600" y="2620775"/>
              <a:ext cx="28250" cy="56475"/>
            </a:xfrm>
            <a:custGeom>
              <a:rect b="b" l="l" r="r" t="t"/>
              <a:pathLst>
                <a:path extrusionOk="0" h="2259" w="1130">
                  <a:moveTo>
                    <a:pt x="567" y="0"/>
                  </a:moveTo>
                  <a:cubicBezTo>
                    <a:pt x="254" y="0"/>
                    <a:pt x="1" y="253"/>
                    <a:pt x="1" y="566"/>
                  </a:cubicBezTo>
                  <a:lnTo>
                    <a:pt x="1" y="1695"/>
                  </a:lnTo>
                  <a:cubicBezTo>
                    <a:pt x="1" y="2006"/>
                    <a:pt x="254" y="2259"/>
                    <a:pt x="567" y="2259"/>
                  </a:cubicBezTo>
                  <a:cubicBezTo>
                    <a:pt x="877" y="2259"/>
                    <a:pt x="1130" y="2006"/>
                    <a:pt x="1130" y="1695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10" name="Google Shape;1110;p34"/>
            <p:cNvSpPr/>
            <p:nvPr/>
          </p:nvSpPr>
          <p:spPr>
            <a:xfrm>
              <a:off x="6603300" y="2649000"/>
              <a:ext cx="28250" cy="56475"/>
            </a:xfrm>
            <a:custGeom>
              <a:rect b="b" l="l" r="r" t="t"/>
              <a:pathLst>
                <a:path extrusionOk="0" h="2259" w="1130">
                  <a:moveTo>
                    <a:pt x="567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696"/>
                  </a:lnTo>
                  <a:cubicBezTo>
                    <a:pt x="0" y="2006"/>
                    <a:pt x="253" y="2259"/>
                    <a:pt x="567" y="2259"/>
                  </a:cubicBezTo>
                  <a:cubicBezTo>
                    <a:pt x="877" y="2259"/>
                    <a:pt x="1130" y="2006"/>
                    <a:pt x="1130" y="1696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11" name="Google Shape;1111;p34"/>
            <p:cNvSpPr/>
            <p:nvPr/>
          </p:nvSpPr>
          <p:spPr>
            <a:xfrm>
              <a:off x="6321000" y="2649000"/>
              <a:ext cx="28250" cy="56475"/>
            </a:xfrm>
            <a:custGeom>
              <a:rect b="b" l="l" r="r" t="t"/>
              <a:pathLst>
                <a:path extrusionOk="0" h="2259" w="1130">
                  <a:moveTo>
                    <a:pt x="566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696"/>
                  </a:lnTo>
                  <a:cubicBezTo>
                    <a:pt x="0" y="2006"/>
                    <a:pt x="253" y="2259"/>
                    <a:pt x="566" y="2259"/>
                  </a:cubicBezTo>
                  <a:cubicBezTo>
                    <a:pt x="876" y="2259"/>
                    <a:pt x="1129" y="2006"/>
                    <a:pt x="1129" y="1696"/>
                  </a:cubicBezTo>
                  <a:lnTo>
                    <a:pt x="1129" y="566"/>
                  </a:lnTo>
                  <a:cubicBezTo>
                    <a:pt x="1129" y="253"/>
                    <a:pt x="876" y="0"/>
                    <a:pt x="5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12" name="Google Shape;1112;p34"/>
            <p:cNvSpPr/>
            <p:nvPr/>
          </p:nvSpPr>
          <p:spPr>
            <a:xfrm>
              <a:off x="6235250" y="2677225"/>
              <a:ext cx="481975" cy="425375"/>
            </a:xfrm>
            <a:custGeom>
              <a:rect b="b" l="l" r="r" t="t"/>
              <a:pathLst>
                <a:path extrusionOk="0" h="17015" w="19279">
                  <a:moveTo>
                    <a:pt x="9639" y="1"/>
                  </a:moveTo>
                  <a:cubicBezTo>
                    <a:pt x="9326" y="1"/>
                    <a:pt x="9073" y="254"/>
                    <a:pt x="9073" y="567"/>
                  </a:cubicBezTo>
                  <a:lnTo>
                    <a:pt x="9073" y="1202"/>
                  </a:lnTo>
                  <a:cubicBezTo>
                    <a:pt x="7920" y="1470"/>
                    <a:pt x="6872" y="2548"/>
                    <a:pt x="6252" y="4156"/>
                  </a:cubicBezTo>
                  <a:cubicBezTo>
                    <a:pt x="6164" y="4380"/>
                    <a:pt x="5952" y="4518"/>
                    <a:pt x="5726" y="4518"/>
                  </a:cubicBezTo>
                  <a:cubicBezTo>
                    <a:pt x="5658" y="4518"/>
                    <a:pt x="5588" y="4505"/>
                    <a:pt x="5520" y="4478"/>
                  </a:cubicBezTo>
                  <a:cubicBezTo>
                    <a:pt x="5231" y="4367"/>
                    <a:pt x="5083" y="4042"/>
                    <a:pt x="5198" y="3750"/>
                  </a:cubicBezTo>
                  <a:cubicBezTo>
                    <a:pt x="5532" y="2876"/>
                    <a:pt x="5987" y="2130"/>
                    <a:pt x="6517" y="1536"/>
                  </a:cubicBezTo>
                  <a:lnTo>
                    <a:pt x="6517" y="1536"/>
                  </a:lnTo>
                  <a:cubicBezTo>
                    <a:pt x="2753" y="2527"/>
                    <a:pt x="0" y="5258"/>
                    <a:pt x="0" y="8468"/>
                  </a:cubicBezTo>
                  <a:lnTo>
                    <a:pt x="0" y="9034"/>
                  </a:lnTo>
                  <a:cubicBezTo>
                    <a:pt x="0" y="9347"/>
                    <a:pt x="253" y="9597"/>
                    <a:pt x="564" y="9597"/>
                  </a:cubicBezTo>
                  <a:cubicBezTo>
                    <a:pt x="877" y="9597"/>
                    <a:pt x="1130" y="9347"/>
                    <a:pt x="1130" y="9034"/>
                  </a:cubicBezTo>
                  <a:cubicBezTo>
                    <a:pt x="1130" y="8423"/>
                    <a:pt x="1904" y="7905"/>
                    <a:pt x="2822" y="7905"/>
                  </a:cubicBezTo>
                  <a:cubicBezTo>
                    <a:pt x="3740" y="7905"/>
                    <a:pt x="4553" y="8423"/>
                    <a:pt x="4553" y="9034"/>
                  </a:cubicBezTo>
                  <a:cubicBezTo>
                    <a:pt x="4553" y="9347"/>
                    <a:pt x="4806" y="9597"/>
                    <a:pt x="5120" y="9597"/>
                  </a:cubicBezTo>
                  <a:cubicBezTo>
                    <a:pt x="5430" y="9597"/>
                    <a:pt x="5683" y="9347"/>
                    <a:pt x="5683" y="9034"/>
                  </a:cubicBezTo>
                  <a:cubicBezTo>
                    <a:pt x="5683" y="8423"/>
                    <a:pt x="6460" y="7905"/>
                    <a:pt x="7378" y="7905"/>
                  </a:cubicBezTo>
                  <a:cubicBezTo>
                    <a:pt x="8296" y="7905"/>
                    <a:pt x="9070" y="8423"/>
                    <a:pt x="9070" y="9034"/>
                  </a:cubicBezTo>
                  <a:lnTo>
                    <a:pt x="9070" y="14756"/>
                  </a:lnTo>
                  <a:cubicBezTo>
                    <a:pt x="9070" y="15379"/>
                    <a:pt x="8564" y="15885"/>
                    <a:pt x="7941" y="15885"/>
                  </a:cubicBezTo>
                  <a:cubicBezTo>
                    <a:pt x="7318" y="15885"/>
                    <a:pt x="6812" y="15379"/>
                    <a:pt x="6812" y="14756"/>
                  </a:cubicBezTo>
                  <a:lnTo>
                    <a:pt x="6812" y="14190"/>
                  </a:lnTo>
                  <a:cubicBezTo>
                    <a:pt x="6812" y="13879"/>
                    <a:pt x="6559" y="13626"/>
                    <a:pt x="6249" y="13626"/>
                  </a:cubicBezTo>
                  <a:cubicBezTo>
                    <a:pt x="5936" y="13626"/>
                    <a:pt x="5683" y="13879"/>
                    <a:pt x="5683" y="14190"/>
                  </a:cubicBezTo>
                  <a:lnTo>
                    <a:pt x="5683" y="14756"/>
                  </a:lnTo>
                  <a:cubicBezTo>
                    <a:pt x="5683" y="16002"/>
                    <a:pt x="6694" y="17014"/>
                    <a:pt x="7941" y="17014"/>
                  </a:cubicBezTo>
                  <a:cubicBezTo>
                    <a:pt x="9188" y="17014"/>
                    <a:pt x="10200" y="16002"/>
                    <a:pt x="10200" y="14756"/>
                  </a:cubicBezTo>
                  <a:lnTo>
                    <a:pt x="10200" y="9034"/>
                  </a:lnTo>
                  <a:cubicBezTo>
                    <a:pt x="10200" y="8423"/>
                    <a:pt x="10976" y="7905"/>
                    <a:pt x="11895" y="7905"/>
                  </a:cubicBezTo>
                  <a:cubicBezTo>
                    <a:pt x="12813" y="7905"/>
                    <a:pt x="13587" y="8423"/>
                    <a:pt x="13587" y="9034"/>
                  </a:cubicBezTo>
                  <a:cubicBezTo>
                    <a:pt x="13587" y="9347"/>
                    <a:pt x="13840" y="9597"/>
                    <a:pt x="14153" y="9597"/>
                  </a:cubicBezTo>
                  <a:cubicBezTo>
                    <a:pt x="14463" y="9597"/>
                    <a:pt x="14716" y="9347"/>
                    <a:pt x="14716" y="9034"/>
                  </a:cubicBezTo>
                  <a:cubicBezTo>
                    <a:pt x="14716" y="8423"/>
                    <a:pt x="15529" y="7905"/>
                    <a:pt x="16448" y="7905"/>
                  </a:cubicBezTo>
                  <a:cubicBezTo>
                    <a:pt x="17366" y="7905"/>
                    <a:pt x="18143" y="8423"/>
                    <a:pt x="18143" y="9034"/>
                  </a:cubicBezTo>
                  <a:cubicBezTo>
                    <a:pt x="18143" y="9347"/>
                    <a:pt x="18396" y="9597"/>
                    <a:pt x="18706" y="9597"/>
                  </a:cubicBezTo>
                  <a:cubicBezTo>
                    <a:pt x="19019" y="9597"/>
                    <a:pt x="19272" y="9347"/>
                    <a:pt x="19272" y="9034"/>
                  </a:cubicBezTo>
                  <a:lnTo>
                    <a:pt x="19272" y="8471"/>
                  </a:lnTo>
                  <a:cubicBezTo>
                    <a:pt x="19278" y="5258"/>
                    <a:pt x="16523" y="2527"/>
                    <a:pt x="12759" y="1536"/>
                  </a:cubicBezTo>
                  <a:lnTo>
                    <a:pt x="12759" y="1536"/>
                  </a:lnTo>
                  <a:cubicBezTo>
                    <a:pt x="13292" y="2130"/>
                    <a:pt x="13744" y="2876"/>
                    <a:pt x="14081" y="3750"/>
                  </a:cubicBezTo>
                  <a:cubicBezTo>
                    <a:pt x="14192" y="4042"/>
                    <a:pt x="14048" y="4367"/>
                    <a:pt x="13756" y="4478"/>
                  </a:cubicBezTo>
                  <a:cubicBezTo>
                    <a:pt x="13688" y="4505"/>
                    <a:pt x="13618" y="4518"/>
                    <a:pt x="13550" y="4518"/>
                  </a:cubicBezTo>
                  <a:cubicBezTo>
                    <a:pt x="13324" y="4518"/>
                    <a:pt x="13113" y="4380"/>
                    <a:pt x="13027" y="4156"/>
                  </a:cubicBezTo>
                  <a:cubicBezTo>
                    <a:pt x="12407" y="2548"/>
                    <a:pt x="11359" y="1470"/>
                    <a:pt x="10203" y="1202"/>
                  </a:cubicBezTo>
                  <a:lnTo>
                    <a:pt x="10203" y="567"/>
                  </a:lnTo>
                  <a:cubicBezTo>
                    <a:pt x="10203" y="254"/>
                    <a:pt x="9950" y="1"/>
                    <a:pt x="96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113" name="Google Shape;1113;p34"/>
          <p:cNvSpPr/>
          <p:nvPr/>
        </p:nvSpPr>
        <p:spPr>
          <a:xfrm>
            <a:off x="5008805" y="1355089"/>
            <a:ext cx="268779" cy="249513"/>
          </a:xfrm>
          <a:custGeom>
            <a:rect b="b" l="l" r="r" t="t"/>
            <a:pathLst>
              <a:path extrusionOk="0" h="18196" w="19601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5D74"/>
              </a:solidFill>
            </a:endParaRPr>
          </a:p>
        </p:txBody>
      </p:sp>
      <p:grpSp>
        <p:nvGrpSpPr>
          <p:cNvPr id="1114" name="Google Shape;1114;p34"/>
          <p:cNvGrpSpPr/>
          <p:nvPr/>
        </p:nvGrpSpPr>
        <p:grpSpPr>
          <a:xfrm>
            <a:off x="7858389" y="1052841"/>
            <a:ext cx="265721" cy="264281"/>
            <a:chOff x="1535000" y="3223325"/>
            <a:chExt cx="484450" cy="481825"/>
          </a:xfrm>
        </p:grpSpPr>
        <p:sp>
          <p:nvSpPr>
            <p:cNvPr id="1115" name="Google Shape;1115;p34"/>
            <p:cNvSpPr/>
            <p:nvPr/>
          </p:nvSpPr>
          <p:spPr>
            <a:xfrm>
              <a:off x="1760150" y="3308225"/>
              <a:ext cx="143825" cy="140600"/>
            </a:xfrm>
            <a:custGeom>
              <a:rect b="b" l="l" r="r" t="t"/>
              <a:pathLst>
                <a:path extrusionOk="0" h="5624" w="5753">
                  <a:moveTo>
                    <a:pt x="2928" y="0"/>
                  </a:moveTo>
                  <a:cubicBezTo>
                    <a:pt x="2723" y="0"/>
                    <a:pt x="2518" y="96"/>
                    <a:pt x="2422" y="287"/>
                  </a:cubicBezTo>
                  <a:lnTo>
                    <a:pt x="1756" y="1627"/>
                  </a:lnTo>
                  <a:lnTo>
                    <a:pt x="416" y="2295"/>
                  </a:lnTo>
                  <a:cubicBezTo>
                    <a:pt x="1" y="2503"/>
                    <a:pt x="1" y="3096"/>
                    <a:pt x="416" y="3304"/>
                  </a:cubicBezTo>
                  <a:lnTo>
                    <a:pt x="1756" y="3973"/>
                  </a:lnTo>
                  <a:lnTo>
                    <a:pt x="2422" y="5310"/>
                  </a:lnTo>
                  <a:cubicBezTo>
                    <a:pt x="2526" y="5519"/>
                    <a:pt x="2727" y="5624"/>
                    <a:pt x="2928" y="5624"/>
                  </a:cubicBezTo>
                  <a:cubicBezTo>
                    <a:pt x="3129" y="5624"/>
                    <a:pt x="3330" y="5519"/>
                    <a:pt x="3434" y="5310"/>
                  </a:cubicBezTo>
                  <a:lnTo>
                    <a:pt x="4102" y="3973"/>
                  </a:lnTo>
                  <a:lnTo>
                    <a:pt x="5439" y="3304"/>
                  </a:lnTo>
                  <a:cubicBezTo>
                    <a:pt x="5629" y="3208"/>
                    <a:pt x="5752" y="3012"/>
                    <a:pt x="5752" y="2798"/>
                  </a:cubicBezTo>
                  <a:cubicBezTo>
                    <a:pt x="5752" y="2585"/>
                    <a:pt x="5632" y="2389"/>
                    <a:pt x="5439" y="2295"/>
                  </a:cubicBezTo>
                  <a:lnTo>
                    <a:pt x="4102" y="1627"/>
                  </a:lnTo>
                  <a:lnTo>
                    <a:pt x="3434" y="287"/>
                  </a:lnTo>
                  <a:cubicBezTo>
                    <a:pt x="3337" y="96"/>
                    <a:pt x="3132" y="0"/>
                    <a:pt x="29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16" name="Google Shape;1116;p34"/>
            <p:cNvSpPr/>
            <p:nvPr/>
          </p:nvSpPr>
          <p:spPr>
            <a:xfrm>
              <a:off x="1873075" y="3421150"/>
              <a:ext cx="146375" cy="140600"/>
            </a:xfrm>
            <a:custGeom>
              <a:rect b="b" l="l" r="r" t="t"/>
              <a:pathLst>
                <a:path extrusionOk="0" h="5624" w="5855">
                  <a:moveTo>
                    <a:pt x="2928" y="0"/>
                  </a:moveTo>
                  <a:cubicBezTo>
                    <a:pt x="2723" y="0"/>
                    <a:pt x="2518" y="96"/>
                    <a:pt x="2422" y="287"/>
                  </a:cubicBezTo>
                  <a:lnTo>
                    <a:pt x="1756" y="1627"/>
                  </a:lnTo>
                  <a:lnTo>
                    <a:pt x="416" y="2295"/>
                  </a:lnTo>
                  <a:cubicBezTo>
                    <a:pt x="1" y="2503"/>
                    <a:pt x="1" y="3096"/>
                    <a:pt x="416" y="3304"/>
                  </a:cubicBezTo>
                  <a:lnTo>
                    <a:pt x="1756" y="3973"/>
                  </a:lnTo>
                  <a:lnTo>
                    <a:pt x="2422" y="5310"/>
                  </a:lnTo>
                  <a:cubicBezTo>
                    <a:pt x="2526" y="5519"/>
                    <a:pt x="2727" y="5624"/>
                    <a:pt x="2928" y="5624"/>
                  </a:cubicBezTo>
                  <a:cubicBezTo>
                    <a:pt x="3129" y="5624"/>
                    <a:pt x="3330" y="5519"/>
                    <a:pt x="3433" y="5310"/>
                  </a:cubicBezTo>
                  <a:lnTo>
                    <a:pt x="4102" y="3973"/>
                  </a:lnTo>
                  <a:lnTo>
                    <a:pt x="5439" y="3304"/>
                  </a:lnTo>
                  <a:cubicBezTo>
                    <a:pt x="5854" y="3096"/>
                    <a:pt x="5854" y="2503"/>
                    <a:pt x="5439" y="2295"/>
                  </a:cubicBezTo>
                  <a:lnTo>
                    <a:pt x="4102" y="1627"/>
                  </a:lnTo>
                  <a:lnTo>
                    <a:pt x="3433" y="287"/>
                  </a:lnTo>
                  <a:cubicBezTo>
                    <a:pt x="3337" y="96"/>
                    <a:pt x="3132" y="0"/>
                    <a:pt x="29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17" name="Google Shape;1117;p34"/>
            <p:cNvSpPr/>
            <p:nvPr/>
          </p:nvSpPr>
          <p:spPr>
            <a:xfrm>
              <a:off x="1535000" y="3223325"/>
              <a:ext cx="406450" cy="481825"/>
            </a:xfrm>
            <a:custGeom>
              <a:rect b="b" l="l" r="r" t="t"/>
              <a:pathLst>
                <a:path extrusionOk="0" h="19273" w="16258">
                  <a:moveTo>
                    <a:pt x="9660" y="0"/>
                  </a:moveTo>
                  <a:cubicBezTo>
                    <a:pt x="4399" y="0"/>
                    <a:pt x="0" y="4351"/>
                    <a:pt x="0" y="9636"/>
                  </a:cubicBezTo>
                  <a:cubicBezTo>
                    <a:pt x="0" y="14927"/>
                    <a:pt x="4381" y="19272"/>
                    <a:pt x="9675" y="19272"/>
                  </a:cubicBezTo>
                  <a:cubicBezTo>
                    <a:pt x="12012" y="19269"/>
                    <a:pt x="14270" y="18411"/>
                    <a:pt x="16023" y="16860"/>
                  </a:cubicBezTo>
                  <a:cubicBezTo>
                    <a:pt x="16195" y="16707"/>
                    <a:pt x="16258" y="16463"/>
                    <a:pt x="16176" y="16243"/>
                  </a:cubicBezTo>
                  <a:cubicBezTo>
                    <a:pt x="16098" y="16026"/>
                    <a:pt x="15893" y="15879"/>
                    <a:pt x="15662" y="15872"/>
                  </a:cubicBezTo>
                  <a:cubicBezTo>
                    <a:pt x="11352" y="15752"/>
                    <a:pt x="7980" y="12250"/>
                    <a:pt x="7980" y="7941"/>
                  </a:cubicBezTo>
                  <a:cubicBezTo>
                    <a:pt x="7974" y="5207"/>
                    <a:pt x="9380" y="2662"/>
                    <a:pt x="11696" y="1211"/>
                  </a:cubicBezTo>
                  <a:cubicBezTo>
                    <a:pt x="12129" y="937"/>
                    <a:pt x="12006" y="274"/>
                    <a:pt x="11503" y="178"/>
                  </a:cubicBezTo>
                  <a:cubicBezTo>
                    <a:pt x="10881" y="58"/>
                    <a:pt x="10265" y="0"/>
                    <a:pt x="96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118" name="Google Shape;1118;p34"/>
          <p:cNvGrpSpPr/>
          <p:nvPr/>
        </p:nvGrpSpPr>
        <p:grpSpPr>
          <a:xfrm>
            <a:off x="1785026" y="2303541"/>
            <a:ext cx="264281" cy="209280"/>
            <a:chOff x="2085525" y="3263750"/>
            <a:chExt cx="481825" cy="381550"/>
          </a:xfrm>
        </p:grpSpPr>
        <p:sp>
          <p:nvSpPr>
            <p:cNvPr id="1119" name="Google Shape;1119;p34"/>
            <p:cNvSpPr/>
            <p:nvPr/>
          </p:nvSpPr>
          <p:spPr>
            <a:xfrm>
              <a:off x="2320325" y="3263750"/>
              <a:ext cx="227825" cy="141025"/>
            </a:xfrm>
            <a:custGeom>
              <a:rect b="b" l="l" r="r" t="t"/>
              <a:pathLst>
                <a:path extrusionOk="0" h="5641" w="9113">
                  <a:moveTo>
                    <a:pt x="4066" y="0"/>
                  </a:moveTo>
                  <a:cubicBezTo>
                    <a:pt x="2283" y="3"/>
                    <a:pt x="675" y="1081"/>
                    <a:pt x="0" y="2731"/>
                  </a:cubicBezTo>
                  <a:cubicBezTo>
                    <a:pt x="1527" y="2939"/>
                    <a:pt x="2912" y="3734"/>
                    <a:pt x="3861" y="4948"/>
                  </a:cubicBezTo>
                  <a:cubicBezTo>
                    <a:pt x="4331" y="4823"/>
                    <a:pt x="4810" y="4761"/>
                    <a:pt x="5287" y="4761"/>
                  </a:cubicBezTo>
                  <a:cubicBezTo>
                    <a:pt x="6338" y="4761"/>
                    <a:pt x="7378" y="5060"/>
                    <a:pt x="8281" y="5640"/>
                  </a:cubicBezTo>
                  <a:cubicBezTo>
                    <a:pt x="9112" y="2825"/>
                    <a:pt x="7002" y="0"/>
                    <a:pt x="40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20" name="Google Shape;1120;p34"/>
            <p:cNvSpPr/>
            <p:nvPr/>
          </p:nvSpPr>
          <p:spPr>
            <a:xfrm>
              <a:off x="2085525" y="3355200"/>
              <a:ext cx="481825" cy="290100"/>
            </a:xfrm>
            <a:custGeom>
              <a:rect b="b" l="l" r="r" t="t"/>
              <a:pathLst>
                <a:path extrusionOk="0" h="11604" w="19273">
                  <a:moveTo>
                    <a:pt x="8620" y="1"/>
                  </a:moveTo>
                  <a:cubicBezTo>
                    <a:pt x="8610" y="1"/>
                    <a:pt x="8599" y="1"/>
                    <a:pt x="8588" y="1"/>
                  </a:cubicBezTo>
                  <a:cubicBezTo>
                    <a:pt x="7468" y="4"/>
                    <a:pt x="6384" y="407"/>
                    <a:pt x="5535" y="1139"/>
                  </a:cubicBezTo>
                  <a:cubicBezTo>
                    <a:pt x="4818" y="1756"/>
                    <a:pt x="4288" y="2563"/>
                    <a:pt x="4005" y="3470"/>
                  </a:cubicBezTo>
                  <a:lnTo>
                    <a:pt x="3891" y="3470"/>
                  </a:lnTo>
                  <a:cubicBezTo>
                    <a:pt x="1747" y="3470"/>
                    <a:pt x="0" y="5295"/>
                    <a:pt x="0" y="7538"/>
                  </a:cubicBezTo>
                  <a:cubicBezTo>
                    <a:pt x="0" y="9781"/>
                    <a:pt x="1744" y="11603"/>
                    <a:pt x="3891" y="11603"/>
                  </a:cubicBezTo>
                  <a:lnTo>
                    <a:pt x="14798" y="11603"/>
                  </a:lnTo>
                  <a:cubicBezTo>
                    <a:pt x="17264" y="11603"/>
                    <a:pt x="19272" y="9504"/>
                    <a:pt x="19272" y="6924"/>
                  </a:cubicBezTo>
                  <a:cubicBezTo>
                    <a:pt x="19272" y="6044"/>
                    <a:pt x="19034" y="5180"/>
                    <a:pt x="18583" y="4427"/>
                  </a:cubicBezTo>
                  <a:cubicBezTo>
                    <a:pt x="18152" y="3705"/>
                    <a:pt x="17529" y="3118"/>
                    <a:pt x="16782" y="2726"/>
                  </a:cubicBezTo>
                  <a:cubicBezTo>
                    <a:pt x="16161" y="2403"/>
                    <a:pt x="15480" y="2241"/>
                    <a:pt x="14799" y="2241"/>
                  </a:cubicBezTo>
                  <a:cubicBezTo>
                    <a:pt x="14135" y="2241"/>
                    <a:pt x="13471" y="2394"/>
                    <a:pt x="12861" y="2702"/>
                  </a:cubicBezTo>
                  <a:cubicBezTo>
                    <a:pt x="12232" y="1443"/>
                    <a:pt x="11118" y="513"/>
                    <a:pt x="9784" y="157"/>
                  </a:cubicBezTo>
                  <a:cubicBezTo>
                    <a:pt x="9403" y="55"/>
                    <a:pt x="9013" y="1"/>
                    <a:pt x="86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121" name="Google Shape;1121;p34"/>
          <p:cNvSpPr/>
          <p:nvPr/>
        </p:nvSpPr>
        <p:spPr>
          <a:xfrm>
            <a:off x="1213827" y="4077759"/>
            <a:ext cx="264281" cy="159147"/>
          </a:xfrm>
          <a:custGeom>
            <a:rect b="b" l="l" r="r" t="t"/>
            <a:pathLst>
              <a:path extrusionOk="0" h="11606" w="19273">
                <a:moveTo>
                  <a:pt x="8589" y="0"/>
                </a:moveTo>
                <a:cubicBezTo>
                  <a:pt x="7469" y="3"/>
                  <a:pt x="6385" y="407"/>
                  <a:pt x="5536" y="1138"/>
                </a:cubicBezTo>
                <a:cubicBezTo>
                  <a:pt x="4819" y="1759"/>
                  <a:pt x="4289" y="2566"/>
                  <a:pt x="4006" y="3469"/>
                </a:cubicBezTo>
                <a:lnTo>
                  <a:pt x="3891" y="3469"/>
                </a:lnTo>
                <a:cubicBezTo>
                  <a:pt x="1747" y="3469"/>
                  <a:pt x="1" y="5294"/>
                  <a:pt x="1" y="7537"/>
                </a:cubicBezTo>
                <a:cubicBezTo>
                  <a:pt x="1" y="9781"/>
                  <a:pt x="1744" y="11605"/>
                  <a:pt x="3891" y="11605"/>
                </a:cubicBezTo>
                <a:lnTo>
                  <a:pt x="14798" y="11605"/>
                </a:lnTo>
                <a:cubicBezTo>
                  <a:pt x="17264" y="11605"/>
                  <a:pt x="19273" y="9507"/>
                  <a:pt x="19273" y="6923"/>
                </a:cubicBezTo>
                <a:cubicBezTo>
                  <a:pt x="19273" y="6044"/>
                  <a:pt x="19035" y="5182"/>
                  <a:pt x="18583" y="4430"/>
                </a:cubicBezTo>
                <a:cubicBezTo>
                  <a:pt x="18153" y="3707"/>
                  <a:pt x="17529" y="3117"/>
                  <a:pt x="16783" y="2728"/>
                </a:cubicBezTo>
                <a:cubicBezTo>
                  <a:pt x="16161" y="2404"/>
                  <a:pt x="15479" y="2243"/>
                  <a:pt x="14797" y="2243"/>
                </a:cubicBezTo>
                <a:cubicBezTo>
                  <a:pt x="14134" y="2243"/>
                  <a:pt x="13470" y="2395"/>
                  <a:pt x="12862" y="2701"/>
                </a:cubicBezTo>
                <a:cubicBezTo>
                  <a:pt x="12233" y="1442"/>
                  <a:pt x="11118" y="512"/>
                  <a:pt x="9784" y="157"/>
                </a:cubicBezTo>
                <a:cubicBezTo>
                  <a:pt x="9393" y="54"/>
                  <a:pt x="8992" y="0"/>
                  <a:pt x="858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5D74"/>
              </a:solidFill>
            </a:endParaRPr>
          </a:p>
        </p:txBody>
      </p:sp>
      <p:grpSp>
        <p:nvGrpSpPr>
          <p:cNvPr id="1122" name="Google Shape;1122;p34"/>
          <p:cNvGrpSpPr/>
          <p:nvPr/>
        </p:nvGrpSpPr>
        <p:grpSpPr>
          <a:xfrm>
            <a:off x="995038" y="1095846"/>
            <a:ext cx="265021" cy="264295"/>
            <a:chOff x="3270450" y="3213625"/>
            <a:chExt cx="483175" cy="481850"/>
          </a:xfrm>
        </p:grpSpPr>
        <p:sp>
          <p:nvSpPr>
            <p:cNvPr id="1123" name="Google Shape;1123;p34"/>
            <p:cNvSpPr/>
            <p:nvPr/>
          </p:nvSpPr>
          <p:spPr>
            <a:xfrm>
              <a:off x="3392550" y="3335025"/>
              <a:ext cx="239050" cy="239050"/>
            </a:xfrm>
            <a:custGeom>
              <a:rect b="b" l="l" r="r" t="t"/>
              <a:pathLst>
                <a:path extrusionOk="0" h="9562" w="9562">
                  <a:moveTo>
                    <a:pt x="4782" y="1"/>
                  </a:moveTo>
                  <a:cubicBezTo>
                    <a:pt x="2142" y="1"/>
                    <a:pt x="1" y="2139"/>
                    <a:pt x="1" y="4780"/>
                  </a:cubicBezTo>
                  <a:cubicBezTo>
                    <a:pt x="1" y="7421"/>
                    <a:pt x="2142" y="9562"/>
                    <a:pt x="4782" y="9562"/>
                  </a:cubicBezTo>
                  <a:cubicBezTo>
                    <a:pt x="7420" y="9562"/>
                    <a:pt x="9561" y="7421"/>
                    <a:pt x="9561" y="4780"/>
                  </a:cubicBezTo>
                  <a:cubicBezTo>
                    <a:pt x="9561" y="2139"/>
                    <a:pt x="7420" y="1"/>
                    <a:pt x="47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24" name="Google Shape;1124;p34"/>
            <p:cNvSpPr/>
            <p:nvPr/>
          </p:nvSpPr>
          <p:spPr>
            <a:xfrm>
              <a:off x="3270450" y="3213625"/>
              <a:ext cx="483175" cy="481850"/>
            </a:xfrm>
            <a:custGeom>
              <a:rect b="b" l="l" r="r" t="t"/>
              <a:pathLst>
                <a:path extrusionOk="0" h="19274" w="19327">
                  <a:moveTo>
                    <a:pt x="9666" y="3728"/>
                  </a:moveTo>
                  <a:cubicBezTo>
                    <a:pt x="12925" y="3728"/>
                    <a:pt x="15575" y="6378"/>
                    <a:pt x="15575" y="9636"/>
                  </a:cubicBezTo>
                  <a:cubicBezTo>
                    <a:pt x="15575" y="12894"/>
                    <a:pt x="12925" y="15547"/>
                    <a:pt x="9666" y="15547"/>
                  </a:cubicBezTo>
                  <a:cubicBezTo>
                    <a:pt x="6405" y="15547"/>
                    <a:pt x="3755" y="12894"/>
                    <a:pt x="3755" y="9636"/>
                  </a:cubicBezTo>
                  <a:cubicBezTo>
                    <a:pt x="3755" y="6378"/>
                    <a:pt x="6405" y="3728"/>
                    <a:pt x="9666" y="3728"/>
                  </a:cubicBezTo>
                  <a:close/>
                  <a:moveTo>
                    <a:pt x="9665" y="0"/>
                  </a:moveTo>
                  <a:cubicBezTo>
                    <a:pt x="9575" y="0"/>
                    <a:pt x="9484" y="22"/>
                    <a:pt x="9402" y="66"/>
                  </a:cubicBezTo>
                  <a:lnTo>
                    <a:pt x="7532" y="1054"/>
                  </a:lnTo>
                  <a:lnTo>
                    <a:pt x="5418" y="1054"/>
                  </a:lnTo>
                  <a:cubicBezTo>
                    <a:pt x="5231" y="1054"/>
                    <a:pt x="5056" y="1144"/>
                    <a:pt x="4954" y="1301"/>
                  </a:cubicBezTo>
                  <a:lnTo>
                    <a:pt x="3752" y="3053"/>
                  </a:lnTo>
                  <a:lnTo>
                    <a:pt x="1879" y="4041"/>
                  </a:lnTo>
                  <a:cubicBezTo>
                    <a:pt x="1717" y="4128"/>
                    <a:pt x="1605" y="4288"/>
                    <a:pt x="1584" y="4474"/>
                  </a:cubicBezTo>
                  <a:lnTo>
                    <a:pt x="1328" y="6588"/>
                  </a:lnTo>
                  <a:lnTo>
                    <a:pt x="127" y="8341"/>
                  </a:lnTo>
                  <a:cubicBezTo>
                    <a:pt x="24" y="8491"/>
                    <a:pt x="0" y="8687"/>
                    <a:pt x="67" y="8859"/>
                  </a:cubicBezTo>
                  <a:lnTo>
                    <a:pt x="816" y="10852"/>
                  </a:lnTo>
                  <a:lnTo>
                    <a:pt x="560" y="12966"/>
                  </a:lnTo>
                  <a:cubicBezTo>
                    <a:pt x="536" y="13150"/>
                    <a:pt x="606" y="13334"/>
                    <a:pt x="744" y="13457"/>
                  </a:cubicBezTo>
                  <a:lnTo>
                    <a:pt x="2325" y="14869"/>
                  </a:lnTo>
                  <a:lnTo>
                    <a:pt x="3075" y="16860"/>
                  </a:lnTo>
                  <a:cubicBezTo>
                    <a:pt x="3141" y="17034"/>
                    <a:pt x="3289" y="17164"/>
                    <a:pt x="3466" y="17209"/>
                  </a:cubicBezTo>
                  <a:lnTo>
                    <a:pt x="5520" y="17718"/>
                  </a:lnTo>
                  <a:lnTo>
                    <a:pt x="7101" y="19130"/>
                  </a:lnTo>
                  <a:cubicBezTo>
                    <a:pt x="7205" y="19223"/>
                    <a:pt x="7340" y="19273"/>
                    <a:pt x="7477" y="19273"/>
                  </a:cubicBezTo>
                  <a:cubicBezTo>
                    <a:pt x="7523" y="19273"/>
                    <a:pt x="7568" y="19268"/>
                    <a:pt x="7613" y="19257"/>
                  </a:cubicBezTo>
                  <a:lnTo>
                    <a:pt x="9666" y="18745"/>
                  </a:lnTo>
                  <a:lnTo>
                    <a:pt x="11717" y="19254"/>
                  </a:lnTo>
                  <a:cubicBezTo>
                    <a:pt x="11759" y="19266"/>
                    <a:pt x="11807" y="19272"/>
                    <a:pt x="11853" y="19272"/>
                  </a:cubicBezTo>
                  <a:cubicBezTo>
                    <a:pt x="11991" y="19272"/>
                    <a:pt x="12124" y="19221"/>
                    <a:pt x="12229" y="19127"/>
                  </a:cubicBezTo>
                  <a:lnTo>
                    <a:pt x="13810" y="17715"/>
                  </a:lnTo>
                  <a:lnTo>
                    <a:pt x="15861" y="17206"/>
                  </a:lnTo>
                  <a:cubicBezTo>
                    <a:pt x="16041" y="17161"/>
                    <a:pt x="16186" y="17031"/>
                    <a:pt x="16252" y="16857"/>
                  </a:cubicBezTo>
                  <a:lnTo>
                    <a:pt x="17002" y="14866"/>
                  </a:lnTo>
                  <a:lnTo>
                    <a:pt x="18583" y="13454"/>
                  </a:lnTo>
                  <a:cubicBezTo>
                    <a:pt x="18721" y="13331"/>
                    <a:pt x="18791" y="13147"/>
                    <a:pt x="18766" y="12963"/>
                  </a:cubicBezTo>
                  <a:lnTo>
                    <a:pt x="18514" y="10849"/>
                  </a:lnTo>
                  <a:lnTo>
                    <a:pt x="19263" y="8856"/>
                  </a:lnTo>
                  <a:cubicBezTo>
                    <a:pt x="19327" y="8684"/>
                    <a:pt x="19306" y="8491"/>
                    <a:pt x="19200" y="8338"/>
                  </a:cubicBezTo>
                  <a:lnTo>
                    <a:pt x="18002" y="6588"/>
                  </a:lnTo>
                  <a:lnTo>
                    <a:pt x="17746" y="4471"/>
                  </a:lnTo>
                  <a:cubicBezTo>
                    <a:pt x="17725" y="4288"/>
                    <a:pt x="17613" y="4128"/>
                    <a:pt x="17451" y="4041"/>
                  </a:cubicBezTo>
                  <a:lnTo>
                    <a:pt x="15578" y="3050"/>
                  </a:lnTo>
                  <a:lnTo>
                    <a:pt x="14379" y="1298"/>
                  </a:lnTo>
                  <a:cubicBezTo>
                    <a:pt x="14274" y="1144"/>
                    <a:pt x="14099" y="1054"/>
                    <a:pt x="13912" y="1054"/>
                  </a:cubicBezTo>
                  <a:lnTo>
                    <a:pt x="11798" y="1054"/>
                  </a:lnTo>
                  <a:lnTo>
                    <a:pt x="9928" y="66"/>
                  </a:lnTo>
                  <a:cubicBezTo>
                    <a:pt x="9846" y="22"/>
                    <a:pt x="9755" y="0"/>
                    <a:pt x="96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125" name="Google Shape;1125;p34"/>
          <p:cNvGrpSpPr/>
          <p:nvPr/>
        </p:nvGrpSpPr>
        <p:grpSpPr>
          <a:xfrm>
            <a:off x="7925448" y="4087416"/>
            <a:ext cx="131599" cy="264281"/>
            <a:chOff x="3984950" y="3213600"/>
            <a:chExt cx="239925" cy="481825"/>
          </a:xfrm>
        </p:grpSpPr>
        <p:sp>
          <p:nvSpPr>
            <p:cNvPr id="1126" name="Google Shape;1126;p34"/>
            <p:cNvSpPr/>
            <p:nvPr/>
          </p:nvSpPr>
          <p:spPr>
            <a:xfrm>
              <a:off x="3984950" y="3213600"/>
              <a:ext cx="239925" cy="481825"/>
            </a:xfrm>
            <a:custGeom>
              <a:rect b="b" l="l" r="r" t="t"/>
              <a:pathLst>
                <a:path extrusionOk="0" h="19273" w="9597">
                  <a:moveTo>
                    <a:pt x="4800" y="3355"/>
                  </a:moveTo>
                  <a:cubicBezTo>
                    <a:pt x="5110" y="3355"/>
                    <a:pt x="5363" y="3608"/>
                    <a:pt x="5363" y="3918"/>
                  </a:cubicBezTo>
                  <a:lnTo>
                    <a:pt x="5363" y="12121"/>
                  </a:lnTo>
                  <a:cubicBezTo>
                    <a:pt x="6556" y="12407"/>
                    <a:pt x="7345" y="13542"/>
                    <a:pt x="7203" y="14759"/>
                  </a:cubicBezTo>
                  <a:cubicBezTo>
                    <a:pt x="7059" y="15978"/>
                    <a:pt x="6026" y="16897"/>
                    <a:pt x="4800" y="16897"/>
                  </a:cubicBezTo>
                  <a:cubicBezTo>
                    <a:pt x="3571" y="16897"/>
                    <a:pt x="2539" y="15978"/>
                    <a:pt x="2394" y="14759"/>
                  </a:cubicBezTo>
                  <a:cubicBezTo>
                    <a:pt x="2253" y="13542"/>
                    <a:pt x="3042" y="12407"/>
                    <a:pt x="4234" y="12121"/>
                  </a:cubicBezTo>
                  <a:lnTo>
                    <a:pt x="4234" y="3918"/>
                  </a:lnTo>
                  <a:cubicBezTo>
                    <a:pt x="4234" y="3608"/>
                    <a:pt x="4487" y="3355"/>
                    <a:pt x="4800" y="3355"/>
                  </a:cubicBezTo>
                  <a:close/>
                  <a:moveTo>
                    <a:pt x="4800" y="1"/>
                  </a:moveTo>
                  <a:cubicBezTo>
                    <a:pt x="3219" y="1"/>
                    <a:pt x="1939" y="1281"/>
                    <a:pt x="1939" y="2861"/>
                  </a:cubicBezTo>
                  <a:lnTo>
                    <a:pt x="1939" y="10567"/>
                  </a:lnTo>
                  <a:cubicBezTo>
                    <a:pt x="723" y="11501"/>
                    <a:pt x="9" y="12943"/>
                    <a:pt x="0" y="14476"/>
                  </a:cubicBezTo>
                  <a:cubicBezTo>
                    <a:pt x="0" y="17123"/>
                    <a:pt x="2150" y="19273"/>
                    <a:pt x="4800" y="19273"/>
                  </a:cubicBezTo>
                  <a:cubicBezTo>
                    <a:pt x="7450" y="19273"/>
                    <a:pt x="9597" y="17123"/>
                    <a:pt x="9597" y="14476"/>
                  </a:cubicBezTo>
                  <a:cubicBezTo>
                    <a:pt x="9597" y="13651"/>
                    <a:pt x="9395" y="12844"/>
                    <a:pt x="9007" y="12118"/>
                  </a:cubicBezTo>
                  <a:cubicBezTo>
                    <a:pt x="8679" y="11510"/>
                    <a:pt x="8221" y="10980"/>
                    <a:pt x="7664" y="10567"/>
                  </a:cubicBezTo>
                  <a:lnTo>
                    <a:pt x="7661" y="2861"/>
                  </a:lnTo>
                  <a:cubicBezTo>
                    <a:pt x="7661" y="1281"/>
                    <a:pt x="6378" y="1"/>
                    <a:pt x="48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27" name="Google Shape;1127;p34"/>
            <p:cNvSpPr/>
            <p:nvPr/>
          </p:nvSpPr>
          <p:spPr>
            <a:xfrm>
              <a:off x="4072650" y="3543175"/>
              <a:ext cx="64525" cy="64625"/>
            </a:xfrm>
            <a:custGeom>
              <a:rect b="b" l="l" r="r" t="t"/>
              <a:pathLst>
                <a:path extrusionOk="0" h="2585" w="2581">
                  <a:moveTo>
                    <a:pt x="1292" y="1"/>
                  </a:moveTo>
                  <a:cubicBezTo>
                    <a:pt x="578" y="1"/>
                    <a:pt x="0" y="579"/>
                    <a:pt x="0" y="1293"/>
                  </a:cubicBezTo>
                  <a:cubicBezTo>
                    <a:pt x="0" y="2006"/>
                    <a:pt x="578" y="2585"/>
                    <a:pt x="1292" y="2585"/>
                  </a:cubicBezTo>
                  <a:cubicBezTo>
                    <a:pt x="2003" y="2585"/>
                    <a:pt x="2581" y="2006"/>
                    <a:pt x="2581" y="1293"/>
                  </a:cubicBezTo>
                  <a:cubicBezTo>
                    <a:pt x="2581" y="579"/>
                    <a:pt x="2003" y="1"/>
                    <a:pt x="1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128" name="Google Shape;1128;p34"/>
          <p:cNvSpPr/>
          <p:nvPr/>
        </p:nvSpPr>
        <p:spPr>
          <a:xfrm>
            <a:off x="6782166" y="3502805"/>
            <a:ext cx="264322" cy="264281"/>
          </a:xfrm>
          <a:custGeom>
            <a:rect b="b" l="l" r="r" t="t"/>
            <a:pathLst>
              <a:path extrusionOk="0" h="19273" w="19276">
                <a:moveTo>
                  <a:pt x="9640" y="5686"/>
                </a:moveTo>
                <a:cubicBezTo>
                  <a:pt x="11236" y="5686"/>
                  <a:pt x="12678" y="6647"/>
                  <a:pt x="13289" y="8125"/>
                </a:cubicBezTo>
                <a:cubicBezTo>
                  <a:pt x="13901" y="9601"/>
                  <a:pt x="13563" y="11302"/>
                  <a:pt x="12434" y="12431"/>
                </a:cubicBezTo>
                <a:cubicBezTo>
                  <a:pt x="11676" y="13187"/>
                  <a:pt x="10664" y="13590"/>
                  <a:pt x="9635" y="13590"/>
                </a:cubicBezTo>
                <a:cubicBezTo>
                  <a:pt x="9126" y="13590"/>
                  <a:pt x="8614" y="13491"/>
                  <a:pt x="8125" y="13289"/>
                </a:cubicBezTo>
                <a:cubicBezTo>
                  <a:pt x="6649" y="12675"/>
                  <a:pt x="5686" y="11236"/>
                  <a:pt x="5686" y="9637"/>
                </a:cubicBezTo>
                <a:cubicBezTo>
                  <a:pt x="5689" y="7454"/>
                  <a:pt x="7457" y="5686"/>
                  <a:pt x="9640" y="5686"/>
                </a:cubicBezTo>
                <a:close/>
                <a:moveTo>
                  <a:pt x="9640" y="1"/>
                </a:moveTo>
                <a:cubicBezTo>
                  <a:pt x="8297" y="1"/>
                  <a:pt x="7068" y="748"/>
                  <a:pt x="6451" y="1940"/>
                </a:cubicBezTo>
                <a:cubicBezTo>
                  <a:pt x="6093" y="1826"/>
                  <a:pt x="5726" y="1771"/>
                  <a:pt x="5363" y="1771"/>
                </a:cubicBezTo>
                <a:cubicBezTo>
                  <a:pt x="4425" y="1771"/>
                  <a:pt x="3509" y="2139"/>
                  <a:pt x="2825" y="2822"/>
                </a:cubicBezTo>
                <a:cubicBezTo>
                  <a:pt x="1877" y="3771"/>
                  <a:pt x="1536" y="5168"/>
                  <a:pt x="1940" y="6448"/>
                </a:cubicBezTo>
                <a:cubicBezTo>
                  <a:pt x="750" y="7065"/>
                  <a:pt x="1" y="8297"/>
                  <a:pt x="1" y="9637"/>
                </a:cubicBezTo>
                <a:cubicBezTo>
                  <a:pt x="1" y="10977"/>
                  <a:pt x="750" y="12208"/>
                  <a:pt x="1940" y="12826"/>
                </a:cubicBezTo>
                <a:cubicBezTo>
                  <a:pt x="1536" y="14105"/>
                  <a:pt x="1877" y="15503"/>
                  <a:pt x="2825" y="16451"/>
                </a:cubicBezTo>
                <a:cubicBezTo>
                  <a:pt x="3510" y="17136"/>
                  <a:pt x="4428" y="17504"/>
                  <a:pt x="5367" y="17504"/>
                </a:cubicBezTo>
                <a:cubicBezTo>
                  <a:pt x="5729" y="17504"/>
                  <a:pt x="6095" y="17449"/>
                  <a:pt x="6451" y="17337"/>
                </a:cubicBezTo>
                <a:cubicBezTo>
                  <a:pt x="7068" y="18526"/>
                  <a:pt x="8297" y="19273"/>
                  <a:pt x="9640" y="19273"/>
                </a:cubicBezTo>
                <a:cubicBezTo>
                  <a:pt x="10980" y="19273"/>
                  <a:pt x="12208" y="18526"/>
                  <a:pt x="12826" y="17337"/>
                </a:cubicBezTo>
                <a:cubicBezTo>
                  <a:pt x="13182" y="17449"/>
                  <a:pt x="13547" y="17504"/>
                  <a:pt x="13909" y="17504"/>
                </a:cubicBezTo>
                <a:cubicBezTo>
                  <a:pt x="14848" y="17504"/>
                  <a:pt x="15767" y="17136"/>
                  <a:pt x="16451" y="16451"/>
                </a:cubicBezTo>
                <a:cubicBezTo>
                  <a:pt x="17400" y="15503"/>
                  <a:pt x="17740" y="14105"/>
                  <a:pt x="17336" y="12826"/>
                </a:cubicBezTo>
                <a:cubicBezTo>
                  <a:pt x="18526" y="12208"/>
                  <a:pt x="19276" y="10977"/>
                  <a:pt x="19276" y="9637"/>
                </a:cubicBezTo>
                <a:cubicBezTo>
                  <a:pt x="19276" y="8297"/>
                  <a:pt x="18526" y="7065"/>
                  <a:pt x="17336" y="6448"/>
                </a:cubicBezTo>
                <a:cubicBezTo>
                  <a:pt x="17740" y="5168"/>
                  <a:pt x="17400" y="3771"/>
                  <a:pt x="16451" y="2822"/>
                </a:cubicBezTo>
                <a:cubicBezTo>
                  <a:pt x="15768" y="2139"/>
                  <a:pt x="14851" y="1771"/>
                  <a:pt x="13914" y="1771"/>
                </a:cubicBezTo>
                <a:cubicBezTo>
                  <a:pt x="13550" y="1771"/>
                  <a:pt x="13183" y="1826"/>
                  <a:pt x="12826" y="1940"/>
                </a:cubicBezTo>
                <a:cubicBezTo>
                  <a:pt x="12208" y="748"/>
                  <a:pt x="10980" y="1"/>
                  <a:pt x="964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5D74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2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3" name="Google Shape;1133;p35"/>
          <p:cNvGrpSpPr/>
          <p:nvPr/>
        </p:nvGrpSpPr>
        <p:grpSpPr>
          <a:xfrm>
            <a:off x="2860625" y="1081600"/>
            <a:ext cx="1711384" cy="1711384"/>
            <a:chOff x="2860625" y="1081600"/>
            <a:chExt cx="1711384" cy="1711384"/>
          </a:xfrm>
        </p:grpSpPr>
        <p:grpSp>
          <p:nvGrpSpPr>
            <p:cNvPr id="1134" name="Google Shape;1134;p35"/>
            <p:cNvGrpSpPr/>
            <p:nvPr/>
          </p:nvGrpSpPr>
          <p:grpSpPr>
            <a:xfrm>
              <a:off x="2860625" y="1081600"/>
              <a:ext cx="1711381" cy="1711381"/>
              <a:chOff x="2860625" y="1081600"/>
              <a:chExt cx="1711381" cy="1711381"/>
            </a:xfrm>
          </p:grpSpPr>
          <p:sp>
            <p:nvSpPr>
              <p:cNvPr id="1135" name="Google Shape;1135;p35"/>
              <p:cNvSpPr/>
              <p:nvPr/>
            </p:nvSpPr>
            <p:spPr>
              <a:xfrm>
                <a:off x="2860625" y="1081600"/>
                <a:ext cx="958561" cy="959719"/>
              </a:xfrm>
              <a:custGeom>
                <a:rect b="b" l="l" r="r" t="t"/>
                <a:pathLst>
                  <a:path extrusionOk="0" h="19060" w="19037">
                    <a:moveTo>
                      <a:pt x="7305" y="1"/>
                    </a:moveTo>
                    <a:cubicBezTo>
                      <a:pt x="3265" y="1"/>
                      <a:pt x="1" y="3288"/>
                      <a:pt x="1" y="7305"/>
                    </a:cubicBezTo>
                    <a:lnTo>
                      <a:pt x="1" y="7305"/>
                    </a:lnTo>
                    <a:lnTo>
                      <a:pt x="1" y="19060"/>
                    </a:lnTo>
                    <a:lnTo>
                      <a:pt x="190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6" name="Google Shape;1136;p35"/>
              <p:cNvSpPr/>
              <p:nvPr/>
            </p:nvSpPr>
            <p:spPr>
              <a:xfrm>
                <a:off x="2860625" y="1081600"/>
                <a:ext cx="1711381" cy="1711381"/>
              </a:xfrm>
              <a:custGeom>
                <a:rect b="b" l="l" r="r" t="t"/>
                <a:pathLst>
                  <a:path extrusionOk="0" h="33988" w="33988">
                    <a:moveTo>
                      <a:pt x="19037" y="1"/>
                    </a:moveTo>
                    <a:lnTo>
                      <a:pt x="1" y="19060"/>
                    </a:lnTo>
                    <a:lnTo>
                      <a:pt x="1" y="25679"/>
                    </a:lnTo>
                    <a:cubicBezTo>
                      <a:pt x="1" y="30267"/>
                      <a:pt x="3721" y="33988"/>
                      <a:pt x="8309" y="33988"/>
                    </a:cubicBezTo>
                    <a:lnTo>
                      <a:pt x="8309" y="33988"/>
                    </a:lnTo>
                    <a:lnTo>
                      <a:pt x="33988" y="33988"/>
                    </a:lnTo>
                    <a:lnTo>
                      <a:pt x="33988" y="8332"/>
                    </a:lnTo>
                    <a:cubicBezTo>
                      <a:pt x="33988" y="3744"/>
                      <a:pt x="30244" y="1"/>
                      <a:pt x="25656" y="1"/>
                    </a:cubicBezTo>
                    <a:lnTo>
                      <a:pt x="25656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137" name="Google Shape;1137;p35"/>
            <p:cNvSpPr/>
            <p:nvPr/>
          </p:nvSpPr>
          <p:spPr>
            <a:xfrm>
              <a:off x="3167527" y="1389610"/>
              <a:ext cx="1404482" cy="1403375"/>
            </a:xfrm>
            <a:custGeom>
              <a:rect b="b" l="l" r="r" t="t"/>
              <a:pathLst>
                <a:path extrusionOk="0" h="27871" w="27893">
                  <a:moveTo>
                    <a:pt x="22004" y="2443"/>
                  </a:moveTo>
                  <a:lnTo>
                    <a:pt x="2442" y="21982"/>
                  </a:lnTo>
                  <a:cubicBezTo>
                    <a:pt x="822" y="23602"/>
                    <a:pt x="0" y="25748"/>
                    <a:pt x="0" y="27871"/>
                  </a:cubicBezTo>
                  <a:lnTo>
                    <a:pt x="0" y="27871"/>
                  </a:lnTo>
                  <a:lnTo>
                    <a:pt x="27893" y="27871"/>
                  </a:lnTo>
                  <a:lnTo>
                    <a:pt x="27893" y="1"/>
                  </a:lnTo>
                  <a:cubicBezTo>
                    <a:pt x="25747" y="1"/>
                    <a:pt x="23624" y="823"/>
                    <a:pt x="22004" y="24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38" name="Google Shape;1138;p35"/>
          <p:cNvSpPr txBox="1"/>
          <p:nvPr>
            <p:ph type="title"/>
          </p:nvPr>
        </p:nvSpPr>
        <p:spPr>
          <a:xfrm>
            <a:off x="358950" y="257125"/>
            <a:ext cx="842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Geometric Elements Infographics</a:t>
            </a:r>
            <a:endParaRPr/>
          </a:p>
        </p:txBody>
      </p:sp>
      <p:grpSp>
        <p:nvGrpSpPr>
          <p:cNvPr id="1139" name="Google Shape;1139;p35"/>
          <p:cNvGrpSpPr/>
          <p:nvPr/>
        </p:nvGrpSpPr>
        <p:grpSpPr>
          <a:xfrm>
            <a:off x="4571975" y="1081600"/>
            <a:ext cx="1711389" cy="1711384"/>
            <a:chOff x="4571975" y="1081600"/>
            <a:chExt cx="1711389" cy="1711384"/>
          </a:xfrm>
        </p:grpSpPr>
        <p:grpSp>
          <p:nvGrpSpPr>
            <p:cNvPr id="1140" name="Google Shape;1140;p35"/>
            <p:cNvGrpSpPr/>
            <p:nvPr/>
          </p:nvGrpSpPr>
          <p:grpSpPr>
            <a:xfrm>
              <a:off x="4571975" y="1081600"/>
              <a:ext cx="1711389" cy="1711381"/>
              <a:chOff x="4571975" y="1081600"/>
              <a:chExt cx="1711389" cy="1711381"/>
            </a:xfrm>
          </p:grpSpPr>
          <p:sp>
            <p:nvSpPr>
              <p:cNvPr id="1141" name="Google Shape;1141;p35"/>
              <p:cNvSpPr/>
              <p:nvPr/>
            </p:nvSpPr>
            <p:spPr>
              <a:xfrm>
                <a:off x="4571975" y="1081600"/>
                <a:ext cx="1711381" cy="1711381"/>
              </a:xfrm>
              <a:custGeom>
                <a:rect b="b" l="l" r="r" t="t"/>
                <a:pathLst>
                  <a:path extrusionOk="0" h="33988" w="33988">
                    <a:moveTo>
                      <a:pt x="6734" y="1"/>
                    </a:moveTo>
                    <a:cubicBezTo>
                      <a:pt x="3013" y="1"/>
                      <a:pt x="1" y="3014"/>
                      <a:pt x="1" y="6734"/>
                    </a:cubicBezTo>
                    <a:lnTo>
                      <a:pt x="1" y="6734"/>
                    </a:lnTo>
                    <a:lnTo>
                      <a:pt x="1" y="33988"/>
                    </a:lnTo>
                    <a:lnTo>
                      <a:pt x="27254" y="33988"/>
                    </a:lnTo>
                    <a:cubicBezTo>
                      <a:pt x="30952" y="33988"/>
                      <a:pt x="33987" y="30975"/>
                      <a:pt x="33987" y="27254"/>
                    </a:cubicBezTo>
                    <a:lnTo>
                      <a:pt x="33987" y="27254"/>
                    </a:lnTo>
                    <a:lnTo>
                      <a:pt x="33987" y="7305"/>
                    </a:lnTo>
                    <a:cubicBezTo>
                      <a:pt x="33987" y="3288"/>
                      <a:pt x="30701" y="1"/>
                      <a:pt x="26683" y="1"/>
                    </a:cubicBezTo>
                    <a:lnTo>
                      <a:pt x="26683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2" name="Google Shape;1142;p35"/>
              <p:cNvSpPr/>
              <p:nvPr/>
            </p:nvSpPr>
            <p:spPr>
              <a:xfrm>
                <a:off x="5323645" y="1081600"/>
                <a:ext cx="959719" cy="959719"/>
              </a:xfrm>
              <a:custGeom>
                <a:rect b="b" l="l" r="r" t="t"/>
                <a:pathLst>
                  <a:path extrusionOk="0" h="19060" w="19060">
                    <a:moveTo>
                      <a:pt x="0" y="1"/>
                    </a:moveTo>
                    <a:lnTo>
                      <a:pt x="19059" y="19060"/>
                    </a:lnTo>
                    <a:lnTo>
                      <a:pt x="19059" y="7305"/>
                    </a:lnTo>
                    <a:cubicBezTo>
                      <a:pt x="19059" y="3288"/>
                      <a:pt x="15773" y="1"/>
                      <a:pt x="11755" y="1"/>
                    </a:cubicBezTo>
                    <a:lnTo>
                      <a:pt x="1175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143" name="Google Shape;1143;p35"/>
            <p:cNvSpPr/>
            <p:nvPr/>
          </p:nvSpPr>
          <p:spPr>
            <a:xfrm>
              <a:off x="4571975" y="1389610"/>
              <a:ext cx="1403375" cy="1403375"/>
            </a:xfrm>
            <a:custGeom>
              <a:rect b="b" l="l" r="r" t="t"/>
              <a:pathLst>
                <a:path extrusionOk="0" h="27871" w="27871">
                  <a:moveTo>
                    <a:pt x="1" y="27871"/>
                  </a:moveTo>
                  <a:lnTo>
                    <a:pt x="27870" y="27871"/>
                  </a:lnTo>
                  <a:cubicBezTo>
                    <a:pt x="27870" y="25748"/>
                    <a:pt x="27049" y="23602"/>
                    <a:pt x="25428" y="21982"/>
                  </a:cubicBezTo>
                  <a:lnTo>
                    <a:pt x="25428" y="21982"/>
                  </a:lnTo>
                  <a:lnTo>
                    <a:pt x="5889" y="2443"/>
                  </a:lnTo>
                  <a:cubicBezTo>
                    <a:pt x="4269" y="823"/>
                    <a:pt x="2123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4" name="Google Shape;1144;p35"/>
          <p:cNvGrpSpPr/>
          <p:nvPr/>
        </p:nvGrpSpPr>
        <p:grpSpPr>
          <a:xfrm>
            <a:off x="4571975" y="2792950"/>
            <a:ext cx="1711389" cy="1711389"/>
            <a:chOff x="4571975" y="2792950"/>
            <a:chExt cx="1711389" cy="1711389"/>
          </a:xfrm>
        </p:grpSpPr>
        <p:grpSp>
          <p:nvGrpSpPr>
            <p:cNvPr id="1145" name="Google Shape;1145;p35"/>
            <p:cNvGrpSpPr/>
            <p:nvPr/>
          </p:nvGrpSpPr>
          <p:grpSpPr>
            <a:xfrm>
              <a:off x="4571975" y="2792950"/>
              <a:ext cx="1711389" cy="1711389"/>
              <a:chOff x="4571975" y="2792950"/>
              <a:chExt cx="1711389" cy="1711389"/>
            </a:xfrm>
          </p:grpSpPr>
          <p:sp>
            <p:nvSpPr>
              <p:cNvPr id="1146" name="Google Shape;1146;p35"/>
              <p:cNvSpPr/>
              <p:nvPr/>
            </p:nvSpPr>
            <p:spPr>
              <a:xfrm>
                <a:off x="4571975" y="2792950"/>
                <a:ext cx="1711381" cy="1711381"/>
              </a:xfrm>
              <a:custGeom>
                <a:rect b="b" l="l" r="r" t="t"/>
                <a:pathLst>
                  <a:path extrusionOk="0" h="33988" w="33988">
                    <a:moveTo>
                      <a:pt x="1" y="1"/>
                    </a:moveTo>
                    <a:lnTo>
                      <a:pt x="1" y="27300"/>
                    </a:lnTo>
                    <a:cubicBezTo>
                      <a:pt x="1" y="30997"/>
                      <a:pt x="2991" y="33987"/>
                      <a:pt x="6688" y="33987"/>
                    </a:cubicBezTo>
                    <a:lnTo>
                      <a:pt x="6688" y="33987"/>
                    </a:lnTo>
                    <a:lnTo>
                      <a:pt x="26683" y="33987"/>
                    </a:lnTo>
                    <a:cubicBezTo>
                      <a:pt x="30701" y="33987"/>
                      <a:pt x="33987" y="30723"/>
                      <a:pt x="33987" y="26683"/>
                    </a:cubicBezTo>
                    <a:lnTo>
                      <a:pt x="33987" y="26683"/>
                    </a:lnTo>
                    <a:lnTo>
                      <a:pt x="33987" y="6711"/>
                    </a:lnTo>
                    <a:cubicBezTo>
                      <a:pt x="33987" y="3014"/>
                      <a:pt x="30974" y="1"/>
                      <a:pt x="27277" y="1"/>
                    </a:cubicBezTo>
                    <a:lnTo>
                      <a:pt x="27277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7" name="Google Shape;1147;p35"/>
              <p:cNvSpPr/>
              <p:nvPr/>
            </p:nvSpPr>
            <p:spPr>
              <a:xfrm>
                <a:off x="5323645" y="3545779"/>
                <a:ext cx="959719" cy="958561"/>
              </a:xfrm>
              <a:custGeom>
                <a:rect b="b" l="l" r="r" t="t"/>
                <a:pathLst>
                  <a:path extrusionOk="0" h="19037" w="19060">
                    <a:moveTo>
                      <a:pt x="0" y="19036"/>
                    </a:moveTo>
                    <a:lnTo>
                      <a:pt x="11755" y="19036"/>
                    </a:lnTo>
                    <a:cubicBezTo>
                      <a:pt x="15773" y="19036"/>
                      <a:pt x="19059" y="15772"/>
                      <a:pt x="19059" y="11732"/>
                    </a:cubicBezTo>
                    <a:lnTo>
                      <a:pt x="19059" y="11732"/>
                    </a:lnTo>
                    <a:lnTo>
                      <a:pt x="1905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148" name="Google Shape;1148;p35"/>
            <p:cNvSpPr/>
            <p:nvPr/>
          </p:nvSpPr>
          <p:spPr>
            <a:xfrm>
              <a:off x="4571975" y="2792950"/>
              <a:ext cx="1403375" cy="1404533"/>
            </a:xfrm>
            <a:custGeom>
              <a:rect b="b" l="l" r="r" t="t"/>
              <a:pathLst>
                <a:path extrusionOk="0" h="27894" w="27871">
                  <a:moveTo>
                    <a:pt x="1" y="1"/>
                  </a:moveTo>
                  <a:lnTo>
                    <a:pt x="1" y="27893"/>
                  </a:lnTo>
                  <a:cubicBezTo>
                    <a:pt x="2123" y="27893"/>
                    <a:pt x="4269" y="27071"/>
                    <a:pt x="5889" y="25451"/>
                  </a:cubicBezTo>
                  <a:lnTo>
                    <a:pt x="5889" y="25451"/>
                  </a:lnTo>
                  <a:lnTo>
                    <a:pt x="25428" y="5889"/>
                  </a:lnTo>
                  <a:cubicBezTo>
                    <a:pt x="27049" y="4269"/>
                    <a:pt x="27870" y="2146"/>
                    <a:pt x="27870" y="1"/>
                  </a:cubicBezTo>
                  <a:lnTo>
                    <a:pt x="2787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9" name="Google Shape;1149;p35"/>
          <p:cNvGrpSpPr/>
          <p:nvPr/>
        </p:nvGrpSpPr>
        <p:grpSpPr>
          <a:xfrm>
            <a:off x="2860625" y="2792950"/>
            <a:ext cx="1711384" cy="1711389"/>
            <a:chOff x="2860625" y="2792950"/>
            <a:chExt cx="1711384" cy="1711389"/>
          </a:xfrm>
        </p:grpSpPr>
        <p:grpSp>
          <p:nvGrpSpPr>
            <p:cNvPr id="1150" name="Google Shape;1150;p35"/>
            <p:cNvGrpSpPr/>
            <p:nvPr/>
          </p:nvGrpSpPr>
          <p:grpSpPr>
            <a:xfrm>
              <a:off x="2860625" y="2792950"/>
              <a:ext cx="1711381" cy="1711389"/>
              <a:chOff x="2860625" y="2792950"/>
              <a:chExt cx="1711381" cy="1711389"/>
            </a:xfrm>
          </p:grpSpPr>
          <p:sp>
            <p:nvSpPr>
              <p:cNvPr id="1151" name="Google Shape;1151;p35"/>
              <p:cNvSpPr/>
              <p:nvPr/>
            </p:nvSpPr>
            <p:spPr>
              <a:xfrm>
                <a:off x="2860625" y="2792950"/>
                <a:ext cx="1711381" cy="1711381"/>
              </a:xfrm>
              <a:custGeom>
                <a:rect b="b" l="l" r="r" t="t"/>
                <a:pathLst>
                  <a:path extrusionOk="0" h="33988" w="33988">
                    <a:moveTo>
                      <a:pt x="6848" y="1"/>
                    </a:moveTo>
                    <a:cubicBezTo>
                      <a:pt x="3059" y="1"/>
                      <a:pt x="1" y="3082"/>
                      <a:pt x="1" y="6871"/>
                    </a:cubicBezTo>
                    <a:lnTo>
                      <a:pt x="1" y="6871"/>
                    </a:lnTo>
                    <a:lnTo>
                      <a:pt x="1" y="26683"/>
                    </a:lnTo>
                    <a:cubicBezTo>
                      <a:pt x="1" y="30723"/>
                      <a:pt x="3265" y="33987"/>
                      <a:pt x="7305" y="33987"/>
                    </a:cubicBezTo>
                    <a:lnTo>
                      <a:pt x="7305" y="33987"/>
                    </a:lnTo>
                    <a:lnTo>
                      <a:pt x="27117" y="33987"/>
                    </a:lnTo>
                    <a:cubicBezTo>
                      <a:pt x="30906" y="33987"/>
                      <a:pt x="33988" y="30929"/>
                      <a:pt x="33988" y="27140"/>
                    </a:cubicBezTo>
                    <a:lnTo>
                      <a:pt x="33988" y="27140"/>
                    </a:lnTo>
                    <a:lnTo>
                      <a:pt x="33988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2" name="Google Shape;1152;p35"/>
              <p:cNvSpPr/>
              <p:nvPr/>
            </p:nvSpPr>
            <p:spPr>
              <a:xfrm>
                <a:off x="2860625" y="3545779"/>
                <a:ext cx="958561" cy="958561"/>
              </a:xfrm>
              <a:custGeom>
                <a:rect b="b" l="l" r="r" t="t"/>
                <a:pathLst>
                  <a:path extrusionOk="0" h="19037" w="19037">
                    <a:moveTo>
                      <a:pt x="1" y="11732"/>
                    </a:moveTo>
                    <a:cubicBezTo>
                      <a:pt x="1" y="15772"/>
                      <a:pt x="3265" y="19036"/>
                      <a:pt x="7305" y="19036"/>
                    </a:cubicBezTo>
                    <a:lnTo>
                      <a:pt x="7305" y="19036"/>
                    </a:lnTo>
                    <a:lnTo>
                      <a:pt x="19037" y="1903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153" name="Google Shape;1153;p35"/>
            <p:cNvSpPr/>
            <p:nvPr/>
          </p:nvSpPr>
          <p:spPr>
            <a:xfrm>
              <a:off x="3167527" y="2792950"/>
              <a:ext cx="1404482" cy="1404533"/>
            </a:xfrm>
            <a:custGeom>
              <a:rect b="b" l="l" r="r" t="t"/>
              <a:pathLst>
                <a:path extrusionOk="0" h="27894" w="27893">
                  <a:moveTo>
                    <a:pt x="0" y="1"/>
                  </a:moveTo>
                  <a:cubicBezTo>
                    <a:pt x="0" y="2146"/>
                    <a:pt x="822" y="4269"/>
                    <a:pt x="2442" y="5889"/>
                  </a:cubicBezTo>
                  <a:lnTo>
                    <a:pt x="2442" y="5889"/>
                  </a:lnTo>
                  <a:lnTo>
                    <a:pt x="22004" y="25451"/>
                  </a:lnTo>
                  <a:cubicBezTo>
                    <a:pt x="23624" y="27071"/>
                    <a:pt x="25747" y="27893"/>
                    <a:pt x="27893" y="27893"/>
                  </a:cubicBezTo>
                  <a:lnTo>
                    <a:pt x="27893" y="27893"/>
                  </a:lnTo>
                  <a:lnTo>
                    <a:pt x="278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54" name="Google Shape;1154;p35"/>
          <p:cNvSpPr/>
          <p:nvPr/>
        </p:nvSpPr>
        <p:spPr>
          <a:xfrm>
            <a:off x="3599657" y="1849384"/>
            <a:ext cx="1943506" cy="1915913"/>
          </a:xfrm>
          <a:custGeom>
            <a:rect b="b" l="l" r="r" t="t"/>
            <a:pathLst>
              <a:path extrusionOk="0" h="38050" w="38598">
                <a:moveTo>
                  <a:pt x="15339" y="1621"/>
                </a:moveTo>
                <a:lnTo>
                  <a:pt x="2192" y="14791"/>
                </a:lnTo>
                <a:cubicBezTo>
                  <a:pt x="0" y="16959"/>
                  <a:pt x="0" y="20520"/>
                  <a:pt x="2192" y="22711"/>
                </a:cubicBezTo>
                <a:lnTo>
                  <a:pt x="2192" y="22711"/>
                </a:lnTo>
                <a:lnTo>
                  <a:pt x="15339" y="35859"/>
                </a:lnTo>
                <a:cubicBezTo>
                  <a:pt x="17507" y="38050"/>
                  <a:pt x="21091" y="38050"/>
                  <a:pt x="23259" y="35859"/>
                </a:cubicBezTo>
                <a:lnTo>
                  <a:pt x="23259" y="35859"/>
                </a:lnTo>
                <a:lnTo>
                  <a:pt x="36430" y="22711"/>
                </a:lnTo>
                <a:cubicBezTo>
                  <a:pt x="38598" y="20520"/>
                  <a:pt x="38598" y="16959"/>
                  <a:pt x="36430" y="14791"/>
                </a:cubicBezTo>
                <a:lnTo>
                  <a:pt x="36430" y="14791"/>
                </a:lnTo>
                <a:lnTo>
                  <a:pt x="23259" y="1621"/>
                </a:lnTo>
                <a:cubicBezTo>
                  <a:pt x="22164" y="548"/>
                  <a:pt x="20726" y="0"/>
                  <a:pt x="19311" y="0"/>
                </a:cubicBezTo>
                <a:lnTo>
                  <a:pt x="19311" y="0"/>
                </a:lnTo>
                <a:cubicBezTo>
                  <a:pt x="17873" y="0"/>
                  <a:pt x="16435" y="548"/>
                  <a:pt x="15339" y="1621"/>
                </a:cubicBezTo>
              </a:path>
            </a:pathLst>
          </a:custGeom>
          <a:solidFill>
            <a:srgbClr val="EFEFEF"/>
          </a:solidFill>
          <a:ln>
            <a:noFill/>
          </a:ln>
          <a:effectLst>
            <a:outerShdw blurRad="57150" rotWithShape="0" algn="bl" dir="5400000" dist="38100">
              <a:srgbClr val="000000">
                <a:alpha val="1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5" name="Google Shape;1155;p35"/>
          <p:cNvSpPr/>
          <p:nvPr/>
        </p:nvSpPr>
        <p:spPr>
          <a:xfrm>
            <a:off x="3364055" y="1586188"/>
            <a:ext cx="1209115" cy="1209115"/>
          </a:xfrm>
          <a:custGeom>
            <a:rect b="b" l="l" r="r" t="t"/>
            <a:pathLst>
              <a:path extrusionOk="0" h="24013" w="24013">
                <a:moveTo>
                  <a:pt x="0" y="5159"/>
                </a:moveTo>
                <a:cubicBezTo>
                  <a:pt x="0" y="15567"/>
                  <a:pt x="8446" y="24012"/>
                  <a:pt x="18854" y="24012"/>
                </a:cubicBezTo>
                <a:lnTo>
                  <a:pt x="18854" y="24012"/>
                </a:lnTo>
                <a:lnTo>
                  <a:pt x="24012" y="24012"/>
                </a:lnTo>
                <a:lnTo>
                  <a:pt x="24012" y="18854"/>
                </a:lnTo>
                <a:cubicBezTo>
                  <a:pt x="24012" y="8445"/>
                  <a:pt x="15590" y="0"/>
                  <a:pt x="5159" y="0"/>
                </a:cubicBezTo>
                <a:lnTo>
                  <a:pt x="5159" y="0"/>
                </a:lnTo>
                <a:cubicBezTo>
                  <a:pt x="2328" y="0"/>
                  <a:pt x="0" y="2305"/>
                  <a:pt x="0" y="515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rotWithShape="0" algn="bl" dir="5400000" dist="38100">
              <a:srgbClr val="000000">
                <a:alpha val="1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6" name="Google Shape;1156;p35"/>
          <p:cNvSpPr/>
          <p:nvPr/>
        </p:nvSpPr>
        <p:spPr>
          <a:xfrm>
            <a:off x="3364055" y="2792950"/>
            <a:ext cx="1209115" cy="1209115"/>
          </a:xfrm>
          <a:custGeom>
            <a:rect b="b" l="l" r="r" t="t"/>
            <a:pathLst>
              <a:path extrusionOk="0" h="24013" w="24013">
                <a:moveTo>
                  <a:pt x="18854" y="1"/>
                </a:moveTo>
                <a:cubicBezTo>
                  <a:pt x="8446" y="1"/>
                  <a:pt x="0" y="8446"/>
                  <a:pt x="0" y="18854"/>
                </a:cubicBezTo>
                <a:lnTo>
                  <a:pt x="0" y="18854"/>
                </a:lnTo>
                <a:cubicBezTo>
                  <a:pt x="0" y="21707"/>
                  <a:pt x="2328" y="24013"/>
                  <a:pt x="5159" y="24013"/>
                </a:cubicBezTo>
                <a:lnTo>
                  <a:pt x="5159" y="24013"/>
                </a:lnTo>
                <a:cubicBezTo>
                  <a:pt x="15590" y="24013"/>
                  <a:pt x="24012" y="15567"/>
                  <a:pt x="24012" y="5159"/>
                </a:cubicBezTo>
                <a:lnTo>
                  <a:pt x="24012" y="5159"/>
                </a:lnTo>
                <a:lnTo>
                  <a:pt x="2401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rotWithShape="0" algn="bl" dir="5400000" dist="38100">
              <a:srgbClr val="000000">
                <a:alpha val="1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7" name="Google Shape;1157;p35"/>
          <p:cNvSpPr/>
          <p:nvPr/>
        </p:nvSpPr>
        <p:spPr>
          <a:xfrm>
            <a:off x="4571975" y="1586188"/>
            <a:ext cx="1207956" cy="1209115"/>
          </a:xfrm>
          <a:custGeom>
            <a:rect b="b" l="l" r="r" t="t"/>
            <a:pathLst>
              <a:path extrusionOk="0" h="24013" w="23990">
                <a:moveTo>
                  <a:pt x="18831" y="0"/>
                </a:moveTo>
                <a:cubicBezTo>
                  <a:pt x="8423" y="0"/>
                  <a:pt x="1" y="8445"/>
                  <a:pt x="1" y="18854"/>
                </a:cubicBezTo>
                <a:lnTo>
                  <a:pt x="1" y="18854"/>
                </a:lnTo>
                <a:lnTo>
                  <a:pt x="1" y="24012"/>
                </a:lnTo>
                <a:lnTo>
                  <a:pt x="5159" y="24012"/>
                </a:lnTo>
                <a:cubicBezTo>
                  <a:pt x="15567" y="24012"/>
                  <a:pt x="23990" y="15567"/>
                  <a:pt x="23990" y="5159"/>
                </a:cubicBezTo>
                <a:lnTo>
                  <a:pt x="23990" y="5159"/>
                </a:lnTo>
                <a:cubicBezTo>
                  <a:pt x="23990" y="2305"/>
                  <a:pt x="21685" y="0"/>
                  <a:pt x="18831" y="0"/>
                </a:cubicBezTo>
                <a:lnTo>
                  <a:pt x="1883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rotWithShape="0" algn="bl" dir="5400000" dist="38100">
              <a:srgbClr val="000000">
                <a:alpha val="1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8" name="Google Shape;1158;p35"/>
          <p:cNvSpPr/>
          <p:nvPr/>
        </p:nvSpPr>
        <p:spPr>
          <a:xfrm>
            <a:off x="4571975" y="2792950"/>
            <a:ext cx="1207956" cy="1209115"/>
          </a:xfrm>
          <a:custGeom>
            <a:rect b="b" l="l" r="r" t="t"/>
            <a:pathLst>
              <a:path extrusionOk="0" h="24013" w="23990">
                <a:moveTo>
                  <a:pt x="1" y="1"/>
                </a:moveTo>
                <a:lnTo>
                  <a:pt x="1" y="5159"/>
                </a:lnTo>
                <a:cubicBezTo>
                  <a:pt x="1" y="15567"/>
                  <a:pt x="8423" y="24013"/>
                  <a:pt x="18831" y="24013"/>
                </a:cubicBezTo>
                <a:lnTo>
                  <a:pt x="18831" y="24013"/>
                </a:lnTo>
                <a:lnTo>
                  <a:pt x="18831" y="24013"/>
                </a:lnTo>
                <a:cubicBezTo>
                  <a:pt x="21685" y="24013"/>
                  <a:pt x="23990" y="21707"/>
                  <a:pt x="23990" y="18854"/>
                </a:cubicBezTo>
                <a:lnTo>
                  <a:pt x="23990" y="18854"/>
                </a:lnTo>
                <a:cubicBezTo>
                  <a:pt x="23990" y="8446"/>
                  <a:pt x="15567" y="1"/>
                  <a:pt x="5159" y="1"/>
                </a:cubicBezTo>
                <a:lnTo>
                  <a:pt x="515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rotWithShape="0" algn="bl" dir="5400000" dist="38100">
              <a:srgbClr val="000000">
                <a:alpha val="1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9" name="Google Shape;1159;p35"/>
          <p:cNvSpPr/>
          <p:nvPr/>
        </p:nvSpPr>
        <p:spPr>
          <a:xfrm>
            <a:off x="3953639" y="2192993"/>
            <a:ext cx="1235550" cy="1218329"/>
          </a:xfrm>
          <a:custGeom>
            <a:rect b="b" l="l" r="r" t="t"/>
            <a:pathLst>
              <a:path extrusionOk="0" h="24196" w="24538">
                <a:moveTo>
                  <a:pt x="9747" y="1028"/>
                </a:moveTo>
                <a:lnTo>
                  <a:pt x="1370" y="9405"/>
                </a:lnTo>
                <a:cubicBezTo>
                  <a:pt x="1" y="10797"/>
                  <a:pt x="1" y="13057"/>
                  <a:pt x="1370" y="14449"/>
                </a:cubicBezTo>
                <a:lnTo>
                  <a:pt x="1370" y="14449"/>
                </a:lnTo>
                <a:lnTo>
                  <a:pt x="9747" y="22803"/>
                </a:lnTo>
                <a:cubicBezTo>
                  <a:pt x="11139" y="24196"/>
                  <a:pt x="13399" y="24196"/>
                  <a:pt x="14791" y="22803"/>
                </a:cubicBezTo>
                <a:lnTo>
                  <a:pt x="14791" y="22803"/>
                </a:lnTo>
                <a:lnTo>
                  <a:pt x="23168" y="14449"/>
                </a:lnTo>
                <a:cubicBezTo>
                  <a:pt x="24538" y="13057"/>
                  <a:pt x="24538" y="10797"/>
                  <a:pt x="23168" y="9405"/>
                </a:cubicBezTo>
                <a:lnTo>
                  <a:pt x="23168" y="9405"/>
                </a:lnTo>
                <a:lnTo>
                  <a:pt x="14791" y="1028"/>
                </a:lnTo>
                <a:cubicBezTo>
                  <a:pt x="14107" y="343"/>
                  <a:pt x="13194" y="1"/>
                  <a:pt x="12281" y="1"/>
                </a:cubicBezTo>
                <a:lnTo>
                  <a:pt x="12281" y="1"/>
                </a:lnTo>
                <a:cubicBezTo>
                  <a:pt x="11368" y="1"/>
                  <a:pt x="10455" y="343"/>
                  <a:pt x="9747" y="1028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  <a:effectLst>
            <a:outerShdw blurRad="57150" rotWithShape="0" algn="bl" dir="5400000" dist="38100">
              <a:srgbClr val="000000">
                <a:alpha val="1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0" name="Google Shape;1160;p35"/>
          <p:cNvSpPr txBox="1"/>
          <p:nvPr/>
        </p:nvSpPr>
        <p:spPr>
          <a:xfrm>
            <a:off x="2860625" y="1217500"/>
            <a:ext cx="5013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01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1" name="Google Shape;1161;p35"/>
          <p:cNvSpPr txBox="1"/>
          <p:nvPr/>
        </p:nvSpPr>
        <p:spPr>
          <a:xfrm>
            <a:off x="5779925" y="1217500"/>
            <a:ext cx="5013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02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2" name="Google Shape;1162;p35"/>
          <p:cNvSpPr txBox="1"/>
          <p:nvPr/>
        </p:nvSpPr>
        <p:spPr>
          <a:xfrm>
            <a:off x="2860625" y="4002075"/>
            <a:ext cx="5013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03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3" name="Google Shape;1163;p35"/>
          <p:cNvSpPr txBox="1"/>
          <p:nvPr/>
        </p:nvSpPr>
        <p:spPr>
          <a:xfrm>
            <a:off x="5779925" y="4002075"/>
            <a:ext cx="5013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04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164" name="Google Shape;1164;p35"/>
          <p:cNvGrpSpPr/>
          <p:nvPr/>
        </p:nvGrpSpPr>
        <p:grpSpPr>
          <a:xfrm>
            <a:off x="826637" y="1574488"/>
            <a:ext cx="1545600" cy="725593"/>
            <a:chOff x="5115275" y="1294000"/>
            <a:chExt cx="1545600" cy="725593"/>
          </a:xfrm>
        </p:grpSpPr>
        <p:sp>
          <p:nvSpPr>
            <p:cNvPr id="1165" name="Google Shape;1165;p35"/>
            <p:cNvSpPr txBox="1"/>
            <p:nvPr/>
          </p:nvSpPr>
          <p:spPr>
            <a:xfrm>
              <a:off x="5115275" y="1583093"/>
              <a:ext cx="15456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latin typeface="Roboto"/>
                  <a:ea typeface="Roboto"/>
                  <a:cs typeface="Roboto"/>
                  <a:sym typeface="Roboto"/>
                </a:rPr>
                <a:t>Jupiter is the biggest planet</a:t>
              </a:r>
              <a:endParaRPr sz="15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66" name="Google Shape;1166;p35"/>
            <p:cNvSpPr txBox="1"/>
            <p:nvPr/>
          </p:nvSpPr>
          <p:spPr>
            <a:xfrm>
              <a:off x="5115275" y="1294000"/>
              <a:ext cx="15456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Jupiter</a:t>
              </a:r>
              <a:endParaRPr sz="1700">
                <a:solidFill>
                  <a:schemeClr val="dk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167" name="Google Shape;1167;p35"/>
          <p:cNvGrpSpPr/>
          <p:nvPr/>
        </p:nvGrpSpPr>
        <p:grpSpPr>
          <a:xfrm>
            <a:off x="6771763" y="1574864"/>
            <a:ext cx="1545600" cy="724838"/>
            <a:chOff x="6806626" y="1294375"/>
            <a:chExt cx="1545600" cy="724838"/>
          </a:xfrm>
        </p:grpSpPr>
        <p:sp>
          <p:nvSpPr>
            <p:cNvPr id="1168" name="Google Shape;1168;p35"/>
            <p:cNvSpPr txBox="1"/>
            <p:nvPr/>
          </p:nvSpPr>
          <p:spPr>
            <a:xfrm>
              <a:off x="6806626" y="1582713"/>
              <a:ext cx="15456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latin typeface="Roboto"/>
                  <a:ea typeface="Roboto"/>
                  <a:cs typeface="Roboto"/>
                  <a:sym typeface="Roboto"/>
                </a:rPr>
                <a:t>It's a gas giant and has rings</a:t>
              </a:r>
              <a:endParaRPr sz="15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69" name="Google Shape;1169;p35"/>
            <p:cNvSpPr txBox="1"/>
            <p:nvPr/>
          </p:nvSpPr>
          <p:spPr>
            <a:xfrm>
              <a:off x="6806626" y="1294375"/>
              <a:ext cx="15456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Saturn</a:t>
              </a:r>
              <a:endParaRPr sz="1700">
                <a:solidFill>
                  <a:schemeClr val="accen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170" name="Google Shape;1170;p35"/>
          <p:cNvGrpSpPr/>
          <p:nvPr/>
        </p:nvGrpSpPr>
        <p:grpSpPr>
          <a:xfrm>
            <a:off x="826637" y="3132693"/>
            <a:ext cx="1545600" cy="725039"/>
            <a:chOff x="5115275" y="2247335"/>
            <a:chExt cx="1545600" cy="725039"/>
          </a:xfrm>
        </p:grpSpPr>
        <p:sp>
          <p:nvSpPr>
            <p:cNvPr id="1171" name="Google Shape;1171;p35"/>
            <p:cNvSpPr txBox="1"/>
            <p:nvPr/>
          </p:nvSpPr>
          <p:spPr>
            <a:xfrm>
              <a:off x="5115275" y="2535874"/>
              <a:ext cx="15456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latin typeface="Roboto"/>
                  <a:ea typeface="Roboto"/>
                  <a:cs typeface="Roboto"/>
                  <a:sym typeface="Roboto"/>
                </a:rPr>
                <a:t>Neptune is very far away</a:t>
              </a:r>
              <a:endParaRPr sz="15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72" name="Google Shape;1172;p35"/>
            <p:cNvSpPr txBox="1"/>
            <p:nvPr/>
          </p:nvSpPr>
          <p:spPr>
            <a:xfrm>
              <a:off x="5115275" y="2247335"/>
              <a:ext cx="15426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6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Neptune</a:t>
              </a:r>
              <a:endParaRPr sz="1700">
                <a:solidFill>
                  <a:schemeClr val="accent6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173" name="Google Shape;1173;p35"/>
          <p:cNvGrpSpPr/>
          <p:nvPr/>
        </p:nvGrpSpPr>
        <p:grpSpPr>
          <a:xfrm>
            <a:off x="6771763" y="3133059"/>
            <a:ext cx="1545600" cy="724316"/>
            <a:chOff x="6806626" y="2247688"/>
            <a:chExt cx="1545600" cy="724316"/>
          </a:xfrm>
        </p:grpSpPr>
        <p:sp>
          <p:nvSpPr>
            <p:cNvPr id="1174" name="Google Shape;1174;p35"/>
            <p:cNvSpPr txBox="1"/>
            <p:nvPr/>
          </p:nvSpPr>
          <p:spPr>
            <a:xfrm>
              <a:off x="6806626" y="2535504"/>
              <a:ext cx="15456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latin typeface="Roboto"/>
                  <a:ea typeface="Roboto"/>
                  <a:cs typeface="Roboto"/>
                  <a:sym typeface="Roboto"/>
                </a:rPr>
                <a:t>Mercury is the smallest planet</a:t>
              </a:r>
              <a:endParaRPr sz="15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75" name="Google Shape;1175;p35"/>
            <p:cNvSpPr txBox="1"/>
            <p:nvPr/>
          </p:nvSpPr>
          <p:spPr>
            <a:xfrm>
              <a:off x="6806626" y="2247688"/>
              <a:ext cx="1545600" cy="2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3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Mercury</a:t>
              </a:r>
              <a:endParaRPr sz="1700">
                <a:solidFill>
                  <a:schemeClr val="accent3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176" name="Google Shape;1176;p35"/>
          <p:cNvGrpSpPr/>
          <p:nvPr/>
        </p:nvGrpSpPr>
        <p:grpSpPr>
          <a:xfrm>
            <a:off x="3689225" y="1942496"/>
            <a:ext cx="361069" cy="357581"/>
            <a:chOff x="5049725" y="1435050"/>
            <a:chExt cx="486550" cy="481850"/>
          </a:xfrm>
        </p:grpSpPr>
        <p:sp>
          <p:nvSpPr>
            <p:cNvPr id="1177" name="Google Shape;1177;p35"/>
            <p:cNvSpPr/>
            <p:nvPr/>
          </p:nvSpPr>
          <p:spPr>
            <a:xfrm>
              <a:off x="5136300" y="1519775"/>
              <a:ext cx="310550" cy="310550"/>
            </a:xfrm>
            <a:custGeom>
              <a:rect b="b" l="l" r="r" t="t"/>
              <a:pathLst>
                <a:path extrusionOk="0" h="12422" w="12422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78" name="Google Shape;1178;p35"/>
            <p:cNvSpPr/>
            <p:nvPr/>
          </p:nvSpPr>
          <p:spPr>
            <a:xfrm>
              <a:off x="5184925" y="1576250"/>
              <a:ext cx="205475" cy="197625"/>
            </a:xfrm>
            <a:custGeom>
              <a:rect b="b" l="l" r="r" t="t"/>
              <a:pathLst>
                <a:path extrusionOk="0" h="7905" w="8219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79" name="Google Shape;1179;p35"/>
            <p:cNvSpPr/>
            <p:nvPr/>
          </p:nvSpPr>
          <p:spPr>
            <a:xfrm>
              <a:off x="5049725" y="143507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80" name="Google Shape;1180;p35"/>
            <p:cNvSpPr/>
            <p:nvPr/>
          </p:nvSpPr>
          <p:spPr>
            <a:xfrm>
              <a:off x="5245825" y="1435050"/>
              <a:ext cx="290450" cy="282350"/>
            </a:xfrm>
            <a:custGeom>
              <a:rect b="b" l="l" r="r" t="t"/>
              <a:pathLst>
                <a:path extrusionOk="0" h="11294" w="11618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181" name="Google Shape;1181;p35"/>
          <p:cNvGrpSpPr/>
          <p:nvPr/>
        </p:nvGrpSpPr>
        <p:grpSpPr>
          <a:xfrm>
            <a:off x="3691018" y="3316414"/>
            <a:ext cx="357507" cy="357581"/>
            <a:chOff x="5049725" y="2027900"/>
            <a:chExt cx="481750" cy="481850"/>
          </a:xfrm>
        </p:grpSpPr>
        <p:sp>
          <p:nvSpPr>
            <p:cNvPr id="1182" name="Google Shape;1182;p35"/>
            <p:cNvSpPr/>
            <p:nvPr/>
          </p:nvSpPr>
          <p:spPr>
            <a:xfrm>
              <a:off x="5191775" y="2394925"/>
              <a:ext cx="197625" cy="114825"/>
            </a:xfrm>
            <a:custGeom>
              <a:rect b="b" l="l" r="r" t="t"/>
              <a:pathLst>
                <a:path extrusionOk="0" h="4593" w="7905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83" name="Google Shape;1183;p35"/>
            <p:cNvSpPr/>
            <p:nvPr/>
          </p:nvSpPr>
          <p:spPr>
            <a:xfrm>
              <a:off x="5113625" y="2027900"/>
              <a:ext cx="347300" cy="338825"/>
            </a:xfrm>
            <a:custGeom>
              <a:rect b="b" l="l" r="r" t="t"/>
              <a:pathLst>
                <a:path extrusionOk="0" h="13553" w="13892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84" name="Google Shape;1184;p35"/>
            <p:cNvSpPr/>
            <p:nvPr/>
          </p:nvSpPr>
          <p:spPr>
            <a:xfrm>
              <a:off x="5049725" y="2197300"/>
              <a:ext cx="56400" cy="28275"/>
            </a:xfrm>
            <a:custGeom>
              <a:rect b="b" l="l" r="r" t="t"/>
              <a:pathLst>
                <a:path extrusionOk="0" h="1131" w="2256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85" name="Google Shape;1185;p35"/>
            <p:cNvSpPr/>
            <p:nvPr/>
          </p:nvSpPr>
          <p:spPr>
            <a:xfrm>
              <a:off x="5052575" y="2102800"/>
              <a:ext cx="50850" cy="48075"/>
            </a:xfrm>
            <a:custGeom>
              <a:rect b="b" l="l" r="r" t="t"/>
              <a:pathLst>
                <a:path extrusionOk="0" h="1923" w="2034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86" name="Google Shape;1186;p35"/>
            <p:cNvSpPr/>
            <p:nvPr/>
          </p:nvSpPr>
          <p:spPr>
            <a:xfrm>
              <a:off x="5052575" y="2272175"/>
              <a:ext cx="50700" cy="47900"/>
            </a:xfrm>
            <a:custGeom>
              <a:rect b="b" l="l" r="r" t="t"/>
              <a:pathLst>
                <a:path extrusionOk="0" h="1916" w="2028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87" name="Google Shape;1187;p35"/>
            <p:cNvSpPr/>
            <p:nvPr/>
          </p:nvSpPr>
          <p:spPr>
            <a:xfrm>
              <a:off x="5475050" y="2197300"/>
              <a:ext cx="56425" cy="28275"/>
            </a:xfrm>
            <a:custGeom>
              <a:rect b="b" l="l" r="r" t="t"/>
              <a:pathLst>
                <a:path extrusionOk="0" h="1131" w="2257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88" name="Google Shape;1188;p35"/>
            <p:cNvSpPr/>
            <p:nvPr/>
          </p:nvSpPr>
          <p:spPr>
            <a:xfrm>
              <a:off x="5477925" y="2102800"/>
              <a:ext cx="50675" cy="47900"/>
            </a:xfrm>
            <a:custGeom>
              <a:rect b="b" l="l" r="r" t="t"/>
              <a:pathLst>
                <a:path extrusionOk="0" h="1916" w="2027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89" name="Google Shape;1189;p35"/>
            <p:cNvSpPr/>
            <p:nvPr/>
          </p:nvSpPr>
          <p:spPr>
            <a:xfrm>
              <a:off x="5477775" y="2272000"/>
              <a:ext cx="50825" cy="48075"/>
            </a:xfrm>
            <a:custGeom>
              <a:rect b="b" l="l" r="r" t="t"/>
              <a:pathLst>
                <a:path extrusionOk="0" h="1923" w="2033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190" name="Google Shape;1190;p35"/>
          <p:cNvGrpSpPr/>
          <p:nvPr/>
        </p:nvGrpSpPr>
        <p:grpSpPr>
          <a:xfrm>
            <a:off x="5109305" y="3316236"/>
            <a:ext cx="365039" cy="357952"/>
            <a:chOff x="1490050" y="3805975"/>
            <a:chExt cx="491900" cy="482350"/>
          </a:xfrm>
        </p:grpSpPr>
        <p:sp>
          <p:nvSpPr>
            <p:cNvPr id="1191" name="Google Shape;1191;p35"/>
            <p:cNvSpPr/>
            <p:nvPr/>
          </p:nvSpPr>
          <p:spPr>
            <a:xfrm>
              <a:off x="1541775" y="3877050"/>
              <a:ext cx="302500" cy="277225"/>
            </a:xfrm>
            <a:custGeom>
              <a:rect b="b" l="l" r="r" t="t"/>
              <a:pathLst>
                <a:path extrusionOk="0" h="11089" w="12100">
                  <a:moveTo>
                    <a:pt x="10512" y="1"/>
                  </a:moveTo>
                  <a:lnTo>
                    <a:pt x="0" y="10513"/>
                  </a:lnTo>
                  <a:cubicBezTo>
                    <a:pt x="207" y="10475"/>
                    <a:pt x="415" y="10456"/>
                    <a:pt x="622" y="10456"/>
                  </a:cubicBezTo>
                  <a:cubicBezTo>
                    <a:pt x="1327" y="10456"/>
                    <a:pt x="2020" y="10674"/>
                    <a:pt x="2602" y="11088"/>
                  </a:cubicBezTo>
                  <a:lnTo>
                    <a:pt x="12099" y="1588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92" name="Google Shape;1192;p35"/>
            <p:cNvSpPr/>
            <p:nvPr/>
          </p:nvSpPr>
          <p:spPr>
            <a:xfrm>
              <a:off x="1824450" y="3805975"/>
              <a:ext cx="157500" cy="150525"/>
            </a:xfrm>
            <a:custGeom>
              <a:rect b="b" l="l" r="r" t="t"/>
              <a:pathLst>
                <a:path extrusionOk="0" h="6021" w="6300">
                  <a:moveTo>
                    <a:pt x="3211" y="0"/>
                  </a:moveTo>
                  <a:cubicBezTo>
                    <a:pt x="2484" y="0"/>
                    <a:pt x="1758" y="281"/>
                    <a:pt x="1208" y="841"/>
                  </a:cubicBezTo>
                  <a:lnTo>
                    <a:pt x="0" y="2049"/>
                  </a:lnTo>
                  <a:lnTo>
                    <a:pt x="3972" y="6021"/>
                  </a:lnTo>
                  <a:lnTo>
                    <a:pt x="5180" y="4813"/>
                  </a:lnTo>
                  <a:cubicBezTo>
                    <a:pt x="6294" y="3717"/>
                    <a:pt x="6300" y="1925"/>
                    <a:pt x="5198" y="823"/>
                  </a:cubicBezTo>
                  <a:cubicBezTo>
                    <a:pt x="4649" y="274"/>
                    <a:pt x="3930" y="0"/>
                    <a:pt x="3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93" name="Google Shape;1193;p35"/>
            <p:cNvSpPr/>
            <p:nvPr/>
          </p:nvSpPr>
          <p:spPr>
            <a:xfrm>
              <a:off x="1626675" y="3936600"/>
              <a:ext cx="277225" cy="302600"/>
            </a:xfrm>
            <a:custGeom>
              <a:rect b="b" l="l" r="r" t="t"/>
              <a:pathLst>
                <a:path extrusionOk="0" h="12104" w="11089">
                  <a:moveTo>
                    <a:pt x="9501" y="1"/>
                  </a:moveTo>
                  <a:lnTo>
                    <a:pt x="1" y="9501"/>
                  </a:lnTo>
                  <a:cubicBezTo>
                    <a:pt x="537" y="10254"/>
                    <a:pt x="745" y="11194"/>
                    <a:pt x="576" y="12103"/>
                  </a:cubicBezTo>
                  <a:lnTo>
                    <a:pt x="11088" y="1591"/>
                  </a:lnTo>
                  <a:lnTo>
                    <a:pt x="95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94" name="Google Shape;1194;p35"/>
            <p:cNvSpPr/>
            <p:nvPr/>
          </p:nvSpPr>
          <p:spPr>
            <a:xfrm>
              <a:off x="1490050" y="4166500"/>
              <a:ext cx="129950" cy="121825"/>
            </a:xfrm>
            <a:custGeom>
              <a:rect b="b" l="l" r="r" t="t"/>
              <a:pathLst>
                <a:path extrusionOk="0" h="4873" w="5198">
                  <a:moveTo>
                    <a:pt x="2693" y="0"/>
                  </a:moveTo>
                  <a:cubicBezTo>
                    <a:pt x="2243" y="0"/>
                    <a:pt x="1790" y="133"/>
                    <a:pt x="1398" y="405"/>
                  </a:cubicBezTo>
                  <a:lnTo>
                    <a:pt x="1398" y="402"/>
                  </a:lnTo>
                  <a:lnTo>
                    <a:pt x="741" y="2446"/>
                  </a:lnTo>
                  <a:lnTo>
                    <a:pt x="139" y="4118"/>
                  </a:lnTo>
                  <a:cubicBezTo>
                    <a:pt x="0" y="4500"/>
                    <a:pt x="295" y="4872"/>
                    <a:pt x="664" y="4872"/>
                  </a:cubicBezTo>
                  <a:cubicBezTo>
                    <a:pt x="727" y="4872"/>
                    <a:pt x="793" y="4861"/>
                    <a:pt x="859" y="4837"/>
                  </a:cubicBezTo>
                  <a:lnTo>
                    <a:pt x="2530" y="4235"/>
                  </a:lnTo>
                  <a:lnTo>
                    <a:pt x="4574" y="3579"/>
                  </a:lnTo>
                  <a:cubicBezTo>
                    <a:pt x="5198" y="2672"/>
                    <a:pt x="5086" y="1450"/>
                    <a:pt x="4306" y="670"/>
                  </a:cubicBezTo>
                  <a:cubicBezTo>
                    <a:pt x="3866" y="228"/>
                    <a:pt x="3282" y="0"/>
                    <a:pt x="2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195" name="Google Shape;1195;p35"/>
          <p:cNvGrpSpPr/>
          <p:nvPr/>
        </p:nvGrpSpPr>
        <p:grpSpPr>
          <a:xfrm>
            <a:off x="5109304" y="1942507"/>
            <a:ext cx="328732" cy="357562"/>
            <a:chOff x="2104275" y="3806450"/>
            <a:chExt cx="442975" cy="481825"/>
          </a:xfrm>
        </p:grpSpPr>
        <p:sp>
          <p:nvSpPr>
            <p:cNvPr id="1196" name="Google Shape;1196;p35"/>
            <p:cNvSpPr/>
            <p:nvPr/>
          </p:nvSpPr>
          <p:spPr>
            <a:xfrm>
              <a:off x="2104275" y="3806450"/>
              <a:ext cx="442975" cy="481825"/>
            </a:xfrm>
            <a:custGeom>
              <a:rect b="b" l="l" r="r" t="t"/>
              <a:pathLst>
                <a:path extrusionOk="0" h="19273" w="17719">
                  <a:moveTo>
                    <a:pt x="8889" y="1130"/>
                  </a:moveTo>
                  <a:cubicBezTo>
                    <a:pt x="9660" y="1130"/>
                    <a:pt x="10482" y="2382"/>
                    <a:pt x="11039" y="4343"/>
                  </a:cubicBezTo>
                  <a:cubicBezTo>
                    <a:pt x="10308" y="4586"/>
                    <a:pt x="9594" y="4870"/>
                    <a:pt x="8895" y="5192"/>
                  </a:cubicBezTo>
                  <a:cubicBezTo>
                    <a:pt x="8194" y="4864"/>
                    <a:pt x="7474" y="4577"/>
                    <a:pt x="6742" y="4331"/>
                  </a:cubicBezTo>
                  <a:cubicBezTo>
                    <a:pt x="7302" y="2379"/>
                    <a:pt x="8121" y="1130"/>
                    <a:pt x="8889" y="1130"/>
                  </a:cubicBezTo>
                  <a:close/>
                  <a:moveTo>
                    <a:pt x="6471" y="5445"/>
                  </a:moveTo>
                  <a:cubicBezTo>
                    <a:pt x="6830" y="5565"/>
                    <a:pt x="7200" y="5704"/>
                    <a:pt x="7570" y="5854"/>
                  </a:cubicBezTo>
                  <a:cubicBezTo>
                    <a:pt x="6571" y="6393"/>
                    <a:pt x="6878" y="6243"/>
                    <a:pt x="6273" y="6616"/>
                  </a:cubicBezTo>
                  <a:cubicBezTo>
                    <a:pt x="6330" y="6210"/>
                    <a:pt x="6396" y="5815"/>
                    <a:pt x="6471" y="5445"/>
                  </a:cubicBezTo>
                  <a:close/>
                  <a:moveTo>
                    <a:pt x="11307" y="5445"/>
                  </a:moveTo>
                  <a:cubicBezTo>
                    <a:pt x="11386" y="5815"/>
                    <a:pt x="11449" y="6210"/>
                    <a:pt x="11506" y="6616"/>
                  </a:cubicBezTo>
                  <a:cubicBezTo>
                    <a:pt x="10895" y="6240"/>
                    <a:pt x="11220" y="6399"/>
                    <a:pt x="10208" y="5854"/>
                  </a:cubicBezTo>
                  <a:cubicBezTo>
                    <a:pt x="10582" y="5704"/>
                    <a:pt x="10949" y="5565"/>
                    <a:pt x="11307" y="5445"/>
                  </a:cubicBezTo>
                  <a:close/>
                  <a:moveTo>
                    <a:pt x="13999" y="4845"/>
                  </a:moveTo>
                  <a:cubicBezTo>
                    <a:pt x="14142" y="5686"/>
                    <a:pt x="14870" y="6249"/>
                    <a:pt x="15661" y="6249"/>
                  </a:cubicBezTo>
                  <a:cubicBezTo>
                    <a:pt x="15873" y="6249"/>
                    <a:pt x="16089" y="6209"/>
                    <a:pt x="16300" y="6122"/>
                  </a:cubicBezTo>
                  <a:lnTo>
                    <a:pt x="16300" y="6122"/>
                  </a:lnTo>
                  <a:cubicBezTo>
                    <a:pt x="16201" y="6676"/>
                    <a:pt x="15821" y="7384"/>
                    <a:pt x="15183" y="8158"/>
                  </a:cubicBezTo>
                  <a:cubicBezTo>
                    <a:pt x="14993" y="8390"/>
                    <a:pt x="14761" y="8625"/>
                    <a:pt x="14535" y="8856"/>
                  </a:cubicBezTo>
                  <a:cubicBezTo>
                    <a:pt x="13963" y="8345"/>
                    <a:pt x="13361" y="7866"/>
                    <a:pt x="12735" y="7423"/>
                  </a:cubicBezTo>
                  <a:cubicBezTo>
                    <a:pt x="12662" y="6652"/>
                    <a:pt x="12551" y="5884"/>
                    <a:pt x="12394" y="5125"/>
                  </a:cubicBezTo>
                  <a:cubicBezTo>
                    <a:pt x="12921" y="4990"/>
                    <a:pt x="13457" y="4897"/>
                    <a:pt x="13999" y="4845"/>
                  </a:cubicBezTo>
                  <a:close/>
                  <a:moveTo>
                    <a:pt x="3779" y="4845"/>
                  </a:moveTo>
                  <a:cubicBezTo>
                    <a:pt x="4321" y="4897"/>
                    <a:pt x="4857" y="4990"/>
                    <a:pt x="5384" y="5129"/>
                  </a:cubicBezTo>
                  <a:cubicBezTo>
                    <a:pt x="5231" y="5887"/>
                    <a:pt x="5116" y="6652"/>
                    <a:pt x="5047" y="7423"/>
                  </a:cubicBezTo>
                  <a:cubicBezTo>
                    <a:pt x="4421" y="7869"/>
                    <a:pt x="3818" y="8348"/>
                    <a:pt x="3246" y="8859"/>
                  </a:cubicBezTo>
                  <a:cubicBezTo>
                    <a:pt x="3020" y="8625"/>
                    <a:pt x="2789" y="8393"/>
                    <a:pt x="2599" y="8161"/>
                  </a:cubicBezTo>
                  <a:cubicBezTo>
                    <a:pt x="1963" y="7387"/>
                    <a:pt x="1584" y="6685"/>
                    <a:pt x="1485" y="6125"/>
                  </a:cubicBezTo>
                  <a:lnTo>
                    <a:pt x="1485" y="6125"/>
                  </a:lnTo>
                  <a:cubicBezTo>
                    <a:pt x="1683" y="6207"/>
                    <a:pt x="1897" y="6249"/>
                    <a:pt x="2114" y="6249"/>
                  </a:cubicBezTo>
                  <a:cubicBezTo>
                    <a:pt x="2936" y="6246"/>
                    <a:pt x="3638" y="5655"/>
                    <a:pt x="3779" y="4845"/>
                  </a:cubicBezTo>
                  <a:close/>
                  <a:moveTo>
                    <a:pt x="4951" y="8893"/>
                  </a:moveTo>
                  <a:lnTo>
                    <a:pt x="4951" y="8893"/>
                  </a:lnTo>
                  <a:cubicBezTo>
                    <a:pt x="4945" y="9143"/>
                    <a:pt x="4939" y="9389"/>
                    <a:pt x="4939" y="9636"/>
                  </a:cubicBezTo>
                  <a:cubicBezTo>
                    <a:pt x="4939" y="9882"/>
                    <a:pt x="4945" y="10128"/>
                    <a:pt x="4951" y="10377"/>
                  </a:cubicBezTo>
                  <a:lnTo>
                    <a:pt x="4951" y="10377"/>
                  </a:lnTo>
                  <a:cubicBezTo>
                    <a:pt x="4637" y="10133"/>
                    <a:pt x="4348" y="9886"/>
                    <a:pt x="4065" y="9636"/>
                  </a:cubicBezTo>
                  <a:cubicBezTo>
                    <a:pt x="4348" y="9386"/>
                    <a:pt x="4637" y="9139"/>
                    <a:pt x="4951" y="8893"/>
                  </a:cubicBezTo>
                  <a:close/>
                  <a:moveTo>
                    <a:pt x="12828" y="8896"/>
                  </a:moveTo>
                  <a:lnTo>
                    <a:pt x="12828" y="8896"/>
                  </a:lnTo>
                  <a:cubicBezTo>
                    <a:pt x="13144" y="9139"/>
                    <a:pt x="13430" y="9386"/>
                    <a:pt x="13713" y="9636"/>
                  </a:cubicBezTo>
                  <a:cubicBezTo>
                    <a:pt x="13433" y="9886"/>
                    <a:pt x="13144" y="10133"/>
                    <a:pt x="12828" y="10380"/>
                  </a:cubicBezTo>
                  <a:cubicBezTo>
                    <a:pt x="12837" y="10130"/>
                    <a:pt x="12843" y="9883"/>
                    <a:pt x="12843" y="9636"/>
                  </a:cubicBezTo>
                  <a:cubicBezTo>
                    <a:pt x="12843" y="9389"/>
                    <a:pt x="12837" y="9143"/>
                    <a:pt x="12828" y="8896"/>
                  </a:cubicBezTo>
                  <a:close/>
                  <a:moveTo>
                    <a:pt x="8889" y="6447"/>
                  </a:moveTo>
                  <a:cubicBezTo>
                    <a:pt x="9850" y="6908"/>
                    <a:pt x="10774" y="7441"/>
                    <a:pt x="11657" y="8040"/>
                  </a:cubicBezTo>
                  <a:cubicBezTo>
                    <a:pt x="11693" y="8555"/>
                    <a:pt x="11714" y="9088"/>
                    <a:pt x="11714" y="9636"/>
                  </a:cubicBezTo>
                  <a:cubicBezTo>
                    <a:pt x="11714" y="10187"/>
                    <a:pt x="11693" y="10717"/>
                    <a:pt x="11657" y="11232"/>
                  </a:cubicBezTo>
                  <a:cubicBezTo>
                    <a:pt x="10774" y="11832"/>
                    <a:pt x="9853" y="12365"/>
                    <a:pt x="8895" y="12828"/>
                  </a:cubicBezTo>
                  <a:cubicBezTo>
                    <a:pt x="7932" y="12368"/>
                    <a:pt x="7007" y="11832"/>
                    <a:pt x="6125" y="11232"/>
                  </a:cubicBezTo>
                  <a:cubicBezTo>
                    <a:pt x="6086" y="10717"/>
                    <a:pt x="6068" y="10187"/>
                    <a:pt x="6068" y="9636"/>
                  </a:cubicBezTo>
                  <a:cubicBezTo>
                    <a:pt x="6068" y="9088"/>
                    <a:pt x="6089" y="8555"/>
                    <a:pt x="6125" y="8040"/>
                  </a:cubicBezTo>
                  <a:cubicBezTo>
                    <a:pt x="7004" y="7441"/>
                    <a:pt x="7929" y="6908"/>
                    <a:pt x="8889" y="6447"/>
                  </a:cubicBezTo>
                  <a:close/>
                  <a:moveTo>
                    <a:pt x="6273" y="12657"/>
                  </a:moveTo>
                  <a:lnTo>
                    <a:pt x="6273" y="12657"/>
                  </a:lnTo>
                  <a:cubicBezTo>
                    <a:pt x="6878" y="13033"/>
                    <a:pt x="6571" y="12879"/>
                    <a:pt x="7570" y="13418"/>
                  </a:cubicBezTo>
                  <a:cubicBezTo>
                    <a:pt x="7194" y="13569"/>
                    <a:pt x="6827" y="13708"/>
                    <a:pt x="6471" y="13828"/>
                  </a:cubicBezTo>
                  <a:cubicBezTo>
                    <a:pt x="6393" y="13455"/>
                    <a:pt x="6330" y="13063"/>
                    <a:pt x="6273" y="12657"/>
                  </a:cubicBezTo>
                  <a:close/>
                  <a:moveTo>
                    <a:pt x="11506" y="12657"/>
                  </a:moveTo>
                  <a:cubicBezTo>
                    <a:pt x="11449" y="13063"/>
                    <a:pt x="11386" y="13458"/>
                    <a:pt x="11307" y="13828"/>
                  </a:cubicBezTo>
                  <a:cubicBezTo>
                    <a:pt x="10949" y="13711"/>
                    <a:pt x="10582" y="13569"/>
                    <a:pt x="10208" y="13418"/>
                  </a:cubicBezTo>
                  <a:cubicBezTo>
                    <a:pt x="11181" y="12898"/>
                    <a:pt x="10937" y="13009"/>
                    <a:pt x="11506" y="12657"/>
                  </a:cubicBezTo>
                  <a:close/>
                  <a:moveTo>
                    <a:pt x="14535" y="10416"/>
                  </a:moveTo>
                  <a:cubicBezTo>
                    <a:pt x="14761" y="10648"/>
                    <a:pt x="14993" y="10883"/>
                    <a:pt x="15183" y="11115"/>
                  </a:cubicBezTo>
                  <a:cubicBezTo>
                    <a:pt x="15818" y="11886"/>
                    <a:pt x="16198" y="12590"/>
                    <a:pt x="16294" y="13147"/>
                  </a:cubicBezTo>
                  <a:cubicBezTo>
                    <a:pt x="16095" y="13066"/>
                    <a:pt x="15881" y="13024"/>
                    <a:pt x="15665" y="13024"/>
                  </a:cubicBezTo>
                  <a:cubicBezTo>
                    <a:pt x="14843" y="13024"/>
                    <a:pt x="14141" y="13617"/>
                    <a:pt x="13999" y="14424"/>
                  </a:cubicBezTo>
                  <a:cubicBezTo>
                    <a:pt x="13457" y="14376"/>
                    <a:pt x="12921" y="14280"/>
                    <a:pt x="12394" y="14144"/>
                  </a:cubicBezTo>
                  <a:cubicBezTo>
                    <a:pt x="12551" y="13385"/>
                    <a:pt x="12662" y="12620"/>
                    <a:pt x="12735" y="11850"/>
                  </a:cubicBezTo>
                  <a:cubicBezTo>
                    <a:pt x="13361" y="11407"/>
                    <a:pt x="13963" y="10928"/>
                    <a:pt x="14535" y="10416"/>
                  </a:cubicBezTo>
                  <a:close/>
                  <a:moveTo>
                    <a:pt x="3243" y="10416"/>
                  </a:moveTo>
                  <a:cubicBezTo>
                    <a:pt x="3815" y="10928"/>
                    <a:pt x="4418" y="11407"/>
                    <a:pt x="5044" y="11850"/>
                  </a:cubicBezTo>
                  <a:cubicBezTo>
                    <a:pt x="5116" y="12620"/>
                    <a:pt x="5228" y="13385"/>
                    <a:pt x="5384" y="14144"/>
                  </a:cubicBezTo>
                  <a:cubicBezTo>
                    <a:pt x="4554" y="14353"/>
                    <a:pt x="3815" y="14456"/>
                    <a:pt x="3207" y="14456"/>
                  </a:cubicBezTo>
                  <a:cubicBezTo>
                    <a:pt x="2366" y="14456"/>
                    <a:pt x="1778" y="14258"/>
                    <a:pt x="1554" y="13870"/>
                  </a:cubicBezTo>
                  <a:cubicBezTo>
                    <a:pt x="1238" y="13322"/>
                    <a:pt x="1626" y="12292"/>
                    <a:pt x="2596" y="11115"/>
                  </a:cubicBezTo>
                  <a:cubicBezTo>
                    <a:pt x="2786" y="10883"/>
                    <a:pt x="3020" y="10648"/>
                    <a:pt x="3243" y="10416"/>
                  </a:cubicBezTo>
                  <a:close/>
                  <a:moveTo>
                    <a:pt x="8889" y="14081"/>
                  </a:moveTo>
                  <a:cubicBezTo>
                    <a:pt x="9588" y="14403"/>
                    <a:pt x="10308" y="14689"/>
                    <a:pt x="11039" y="14933"/>
                  </a:cubicBezTo>
                  <a:cubicBezTo>
                    <a:pt x="10482" y="16890"/>
                    <a:pt x="9660" y="18143"/>
                    <a:pt x="8889" y="18143"/>
                  </a:cubicBezTo>
                  <a:cubicBezTo>
                    <a:pt x="8118" y="18143"/>
                    <a:pt x="7296" y="16887"/>
                    <a:pt x="6739" y="14924"/>
                  </a:cubicBezTo>
                  <a:cubicBezTo>
                    <a:pt x="7471" y="14683"/>
                    <a:pt x="8188" y="14400"/>
                    <a:pt x="8889" y="14081"/>
                  </a:cubicBezTo>
                  <a:close/>
                  <a:moveTo>
                    <a:pt x="8889" y="0"/>
                  </a:moveTo>
                  <a:cubicBezTo>
                    <a:pt x="7396" y="0"/>
                    <a:pt x="6312" y="1708"/>
                    <a:pt x="5658" y="4014"/>
                  </a:cubicBezTo>
                  <a:cubicBezTo>
                    <a:pt x="4902" y="3825"/>
                    <a:pt x="4201" y="3719"/>
                    <a:pt x="3568" y="3698"/>
                  </a:cubicBezTo>
                  <a:cubicBezTo>
                    <a:pt x="3260" y="3171"/>
                    <a:pt x="2700" y="2861"/>
                    <a:pt x="2111" y="2861"/>
                  </a:cubicBezTo>
                  <a:cubicBezTo>
                    <a:pt x="1963" y="2861"/>
                    <a:pt x="1813" y="2881"/>
                    <a:pt x="1665" y="2921"/>
                  </a:cubicBezTo>
                  <a:cubicBezTo>
                    <a:pt x="928" y="3123"/>
                    <a:pt x="419" y="3792"/>
                    <a:pt x="422" y="4556"/>
                  </a:cubicBezTo>
                  <a:cubicBezTo>
                    <a:pt x="422" y="4716"/>
                    <a:pt x="449" y="4876"/>
                    <a:pt x="497" y="5026"/>
                  </a:cubicBezTo>
                  <a:cubicBezTo>
                    <a:pt x="63" y="6017"/>
                    <a:pt x="485" y="7372"/>
                    <a:pt x="1726" y="8878"/>
                  </a:cubicBezTo>
                  <a:cubicBezTo>
                    <a:pt x="1933" y="9130"/>
                    <a:pt x="2183" y="9383"/>
                    <a:pt x="2430" y="9636"/>
                  </a:cubicBezTo>
                  <a:cubicBezTo>
                    <a:pt x="2183" y="9892"/>
                    <a:pt x="1933" y="10145"/>
                    <a:pt x="1726" y="10398"/>
                  </a:cubicBezTo>
                  <a:cubicBezTo>
                    <a:pt x="407" y="12000"/>
                    <a:pt x="0" y="13434"/>
                    <a:pt x="578" y="14436"/>
                  </a:cubicBezTo>
                  <a:cubicBezTo>
                    <a:pt x="1045" y="15246"/>
                    <a:pt x="2003" y="15593"/>
                    <a:pt x="3225" y="15593"/>
                  </a:cubicBezTo>
                  <a:cubicBezTo>
                    <a:pt x="3954" y="15593"/>
                    <a:pt x="4782" y="15460"/>
                    <a:pt x="5652" y="15240"/>
                  </a:cubicBezTo>
                  <a:cubicBezTo>
                    <a:pt x="6306" y="17556"/>
                    <a:pt x="7396" y="19272"/>
                    <a:pt x="8889" y="19272"/>
                  </a:cubicBezTo>
                  <a:cubicBezTo>
                    <a:pt x="10383" y="19272"/>
                    <a:pt x="11473" y="17559"/>
                    <a:pt x="12126" y="15246"/>
                  </a:cubicBezTo>
                  <a:cubicBezTo>
                    <a:pt x="12810" y="15424"/>
                    <a:pt x="13509" y="15532"/>
                    <a:pt x="14210" y="15572"/>
                  </a:cubicBezTo>
                  <a:cubicBezTo>
                    <a:pt x="14519" y="16101"/>
                    <a:pt x="15083" y="16413"/>
                    <a:pt x="15674" y="16413"/>
                  </a:cubicBezTo>
                  <a:cubicBezTo>
                    <a:pt x="15820" y="16413"/>
                    <a:pt x="15968" y="16394"/>
                    <a:pt x="16113" y="16354"/>
                  </a:cubicBezTo>
                  <a:cubicBezTo>
                    <a:pt x="16851" y="16153"/>
                    <a:pt x="17363" y="15484"/>
                    <a:pt x="17360" y="14719"/>
                  </a:cubicBezTo>
                  <a:cubicBezTo>
                    <a:pt x="17357" y="14560"/>
                    <a:pt x="17333" y="14400"/>
                    <a:pt x="17285" y="14247"/>
                  </a:cubicBezTo>
                  <a:cubicBezTo>
                    <a:pt x="17718" y="13256"/>
                    <a:pt x="17297" y="11904"/>
                    <a:pt x="16056" y="10398"/>
                  </a:cubicBezTo>
                  <a:cubicBezTo>
                    <a:pt x="15848" y="10142"/>
                    <a:pt x="15595" y="9889"/>
                    <a:pt x="15351" y="9636"/>
                  </a:cubicBezTo>
                  <a:cubicBezTo>
                    <a:pt x="15595" y="9383"/>
                    <a:pt x="15848" y="9130"/>
                    <a:pt x="16056" y="8878"/>
                  </a:cubicBezTo>
                  <a:cubicBezTo>
                    <a:pt x="17261" y="7414"/>
                    <a:pt x="17694" y="6095"/>
                    <a:pt x="17279" y="5044"/>
                  </a:cubicBezTo>
                  <a:cubicBezTo>
                    <a:pt x="17330" y="4885"/>
                    <a:pt x="17357" y="4722"/>
                    <a:pt x="17360" y="4556"/>
                  </a:cubicBezTo>
                  <a:cubicBezTo>
                    <a:pt x="17363" y="3792"/>
                    <a:pt x="16851" y="3120"/>
                    <a:pt x="16113" y="2918"/>
                  </a:cubicBezTo>
                  <a:cubicBezTo>
                    <a:pt x="15967" y="2879"/>
                    <a:pt x="15819" y="2860"/>
                    <a:pt x="15673" y="2860"/>
                  </a:cubicBezTo>
                  <a:cubicBezTo>
                    <a:pt x="15080" y="2860"/>
                    <a:pt x="14517" y="3173"/>
                    <a:pt x="14210" y="3704"/>
                  </a:cubicBezTo>
                  <a:cubicBezTo>
                    <a:pt x="13506" y="3743"/>
                    <a:pt x="12810" y="3852"/>
                    <a:pt x="12126" y="4029"/>
                  </a:cubicBezTo>
                  <a:cubicBezTo>
                    <a:pt x="11473" y="1714"/>
                    <a:pt x="10383" y="0"/>
                    <a:pt x="88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97" name="Google Shape;1197;p35"/>
            <p:cNvSpPr/>
            <p:nvPr/>
          </p:nvSpPr>
          <p:spPr>
            <a:xfrm>
              <a:off x="2284200" y="4005050"/>
              <a:ext cx="84700" cy="84700"/>
            </a:xfrm>
            <a:custGeom>
              <a:rect b="b" l="l" r="r" t="t"/>
              <a:pathLst>
                <a:path extrusionOk="0" h="3388" w="3388">
                  <a:moveTo>
                    <a:pt x="1692" y="0"/>
                  </a:moveTo>
                  <a:cubicBezTo>
                    <a:pt x="756" y="0"/>
                    <a:pt x="0" y="756"/>
                    <a:pt x="0" y="1692"/>
                  </a:cubicBezTo>
                  <a:cubicBezTo>
                    <a:pt x="0" y="2629"/>
                    <a:pt x="756" y="3388"/>
                    <a:pt x="1692" y="3388"/>
                  </a:cubicBezTo>
                  <a:cubicBezTo>
                    <a:pt x="2629" y="3388"/>
                    <a:pt x="3388" y="2629"/>
                    <a:pt x="3388" y="1692"/>
                  </a:cubicBezTo>
                  <a:cubicBezTo>
                    <a:pt x="3388" y="756"/>
                    <a:pt x="2629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198" name="Google Shape;1198;p35"/>
          <p:cNvSpPr txBox="1"/>
          <p:nvPr/>
        </p:nvSpPr>
        <p:spPr>
          <a:xfrm>
            <a:off x="4177300" y="2602450"/>
            <a:ext cx="789300" cy="38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Earth</a:t>
            </a:r>
            <a:endParaRPr sz="17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2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3" name="Google Shape;1203;p36"/>
          <p:cNvGrpSpPr/>
          <p:nvPr/>
        </p:nvGrpSpPr>
        <p:grpSpPr>
          <a:xfrm>
            <a:off x="2193825" y="1861052"/>
            <a:ext cx="4743763" cy="2278550"/>
            <a:chOff x="2193825" y="1692281"/>
            <a:chExt cx="4743763" cy="2278550"/>
          </a:xfrm>
        </p:grpSpPr>
        <p:sp>
          <p:nvSpPr>
            <p:cNvPr id="1204" name="Google Shape;1204;p36"/>
            <p:cNvSpPr/>
            <p:nvPr/>
          </p:nvSpPr>
          <p:spPr>
            <a:xfrm>
              <a:off x="2193825" y="1692281"/>
              <a:ext cx="1625100" cy="16251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36"/>
            <p:cNvSpPr/>
            <p:nvPr/>
          </p:nvSpPr>
          <p:spPr>
            <a:xfrm>
              <a:off x="3239825" y="2345731"/>
              <a:ext cx="1625100" cy="16251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36"/>
            <p:cNvSpPr/>
            <p:nvPr/>
          </p:nvSpPr>
          <p:spPr>
            <a:xfrm>
              <a:off x="4277900" y="1692281"/>
              <a:ext cx="1625100" cy="16251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36"/>
            <p:cNvSpPr/>
            <p:nvPr/>
          </p:nvSpPr>
          <p:spPr>
            <a:xfrm>
              <a:off x="5312488" y="2344018"/>
              <a:ext cx="1625100" cy="16251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08" name="Google Shape;1208;p36"/>
          <p:cNvSpPr txBox="1"/>
          <p:nvPr>
            <p:ph type="title"/>
          </p:nvPr>
        </p:nvSpPr>
        <p:spPr>
          <a:xfrm>
            <a:off x="358950" y="257125"/>
            <a:ext cx="842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Geometric Elements Infographics</a:t>
            </a:r>
            <a:endParaRPr/>
          </a:p>
        </p:txBody>
      </p:sp>
      <p:grpSp>
        <p:nvGrpSpPr>
          <p:cNvPr id="1209" name="Google Shape;1209;p36"/>
          <p:cNvGrpSpPr/>
          <p:nvPr/>
        </p:nvGrpSpPr>
        <p:grpSpPr>
          <a:xfrm>
            <a:off x="2295803" y="1955600"/>
            <a:ext cx="1434723" cy="2122964"/>
            <a:chOff x="2295803" y="1786829"/>
            <a:chExt cx="1434723" cy="2122964"/>
          </a:xfrm>
        </p:grpSpPr>
        <p:sp>
          <p:nvSpPr>
            <p:cNvPr id="1210" name="Google Shape;1210;p36"/>
            <p:cNvSpPr/>
            <p:nvPr/>
          </p:nvSpPr>
          <p:spPr>
            <a:xfrm>
              <a:off x="2295803" y="1786829"/>
              <a:ext cx="1434723" cy="1080323"/>
            </a:xfrm>
            <a:custGeom>
              <a:rect b="b" l="l" r="r" t="t"/>
              <a:pathLst>
                <a:path extrusionOk="0" h="21640" w="28739">
                  <a:moveTo>
                    <a:pt x="1" y="14381"/>
                  </a:moveTo>
                  <a:cubicBezTo>
                    <a:pt x="1" y="15750"/>
                    <a:pt x="184" y="17120"/>
                    <a:pt x="572" y="18444"/>
                  </a:cubicBezTo>
                  <a:lnTo>
                    <a:pt x="572" y="18444"/>
                  </a:lnTo>
                  <a:lnTo>
                    <a:pt x="4566" y="17257"/>
                  </a:lnTo>
                  <a:cubicBezTo>
                    <a:pt x="4315" y="16321"/>
                    <a:pt x="4155" y="15362"/>
                    <a:pt x="4155" y="14381"/>
                  </a:cubicBezTo>
                  <a:lnTo>
                    <a:pt x="4155" y="14381"/>
                  </a:lnTo>
                  <a:cubicBezTo>
                    <a:pt x="4155" y="8766"/>
                    <a:pt x="8743" y="4178"/>
                    <a:pt x="14381" y="4178"/>
                  </a:cubicBezTo>
                  <a:lnTo>
                    <a:pt x="14381" y="4178"/>
                  </a:lnTo>
                  <a:cubicBezTo>
                    <a:pt x="19996" y="4178"/>
                    <a:pt x="24584" y="8766"/>
                    <a:pt x="24584" y="14381"/>
                  </a:cubicBezTo>
                  <a:lnTo>
                    <a:pt x="24584" y="14381"/>
                  </a:lnTo>
                  <a:cubicBezTo>
                    <a:pt x="24584" y="16184"/>
                    <a:pt x="24105" y="17964"/>
                    <a:pt x="23191" y="19517"/>
                  </a:cubicBezTo>
                  <a:lnTo>
                    <a:pt x="23191" y="19517"/>
                  </a:lnTo>
                  <a:lnTo>
                    <a:pt x="26775" y="21639"/>
                  </a:lnTo>
                  <a:cubicBezTo>
                    <a:pt x="28076" y="19425"/>
                    <a:pt x="28738" y="16937"/>
                    <a:pt x="28738" y="14381"/>
                  </a:cubicBezTo>
                  <a:lnTo>
                    <a:pt x="28738" y="14381"/>
                  </a:lnTo>
                  <a:cubicBezTo>
                    <a:pt x="28738" y="6460"/>
                    <a:pt x="22301" y="1"/>
                    <a:pt x="14381" y="1"/>
                  </a:cubicBezTo>
                  <a:lnTo>
                    <a:pt x="14381" y="1"/>
                  </a:lnTo>
                  <a:cubicBezTo>
                    <a:pt x="6438" y="1"/>
                    <a:pt x="1" y="6460"/>
                    <a:pt x="1" y="14381"/>
                  </a:cubicBezTo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rgbClr val="7E567C"/>
                </a:gs>
              </a:gsLst>
              <a:lin ang="5400700" scaled="0"/>
            </a:gradFill>
            <a:ln>
              <a:noFill/>
            </a:ln>
            <a:effectLst>
              <a:outerShdw blurRad="57150" rotWithShape="0" algn="bl" dir="5400000" dist="76200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36"/>
            <p:cNvSpPr/>
            <p:nvPr/>
          </p:nvSpPr>
          <p:spPr>
            <a:xfrm>
              <a:off x="2988625" y="2747442"/>
              <a:ext cx="35395" cy="1086014"/>
            </a:xfrm>
            <a:custGeom>
              <a:rect b="b" l="l" r="r" t="t"/>
              <a:pathLst>
                <a:path extrusionOk="0" h="21754" w="709">
                  <a:moveTo>
                    <a:pt x="1" y="21753"/>
                  </a:moveTo>
                  <a:lnTo>
                    <a:pt x="708" y="21753"/>
                  </a:lnTo>
                  <a:lnTo>
                    <a:pt x="708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36"/>
            <p:cNvSpPr/>
            <p:nvPr/>
          </p:nvSpPr>
          <p:spPr>
            <a:xfrm>
              <a:off x="2605771" y="2096799"/>
              <a:ext cx="814785" cy="815933"/>
            </a:xfrm>
            <a:custGeom>
              <a:rect b="b" l="l" r="r" t="t"/>
              <a:pathLst>
                <a:path extrusionOk="0" h="16344" w="16321">
                  <a:moveTo>
                    <a:pt x="0" y="8172"/>
                  </a:moveTo>
                  <a:cubicBezTo>
                    <a:pt x="0" y="12691"/>
                    <a:pt x="3653" y="16343"/>
                    <a:pt x="8172" y="16343"/>
                  </a:cubicBezTo>
                  <a:lnTo>
                    <a:pt x="8172" y="16343"/>
                  </a:lnTo>
                  <a:cubicBezTo>
                    <a:pt x="12669" y="16343"/>
                    <a:pt x="16321" y="12691"/>
                    <a:pt x="16321" y="8172"/>
                  </a:cubicBezTo>
                  <a:lnTo>
                    <a:pt x="16321" y="8172"/>
                  </a:lnTo>
                  <a:cubicBezTo>
                    <a:pt x="16321" y="3652"/>
                    <a:pt x="12669" y="0"/>
                    <a:pt x="8172" y="0"/>
                  </a:cubicBezTo>
                  <a:lnTo>
                    <a:pt x="8172" y="0"/>
                  </a:lnTo>
                  <a:cubicBezTo>
                    <a:pt x="3653" y="0"/>
                    <a:pt x="0" y="3652"/>
                    <a:pt x="0" y="8172"/>
                  </a:cubicBezTo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rgbClr val="7E567C"/>
                </a:gs>
              </a:gsLst>
              <a:lin ang="5400700" scaled="0"/>
            </a:gradFill>
            <a:ln>
              <a:noFill/>
            </a:ln>
            <a:effectLst>
              <a:outerShdw blurRad="57150" rotWithShape="0" algn="bl" dir="5400000" dist="66675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36"/>
            <p:cNvSpPr/>
            <p:nvPr/>
          </p:nvSpPr>
          <p:spPr>
            <a:xfrm>
              <a:off x="2929367" y="3750190"/>
              <a:ext cx="159602" cy="159602"/>
            </a:xfrm>
            <a:custGeom>
              <a:rect b="b" l="l" r="r" t="t"/>
              <a:pathLst>
                <a:path extrusionOk="0" h="3197" w="3197">
                  <a:moveTo>
                    <a:pt x="1" y="1599"/>
                  </a:moveTo>
                  <a:cubicBezTo>
                    <a:pt x="1" y="2466"/>
                    <a:pt x="731" y="3196"/>
                    <a:pt x="1599" y="3196"/>
                  </a:cubicBezTo>
                  <a:lnTo>
                    <a:pt x="1599" y="3196"/>
                  </a:lnTo>
                  <a:cubicBezTo>
                    <a:pt x="2489" y="3196"/>
                    <a:pt x="3196" y="2466"/>
                    <a:pt x="3196" y="1599"/>
                  </a:cubicBezTo>
                  <a:lnTo>
                    <a:pt x="3196" y="1599"/>
                  </a:lnTo>
                  <a:cubicBezTo>
                    <a:pt x="3196" y="708"/>
                    <a:pt x="2489" y="1"/>
                    <a:pt x="1599" y="1"/>
                  </a:cubicBezTo>
                  <a:lnTo>
                    <a:pt x="1599" y="1"/>
                  </a:lnTo>
                  <a:cubicBezTo>
                    <a:pt x="731" y="1"/>
                    <a:pt x="1" y="708"/>
                    <a:pt x="1" y="15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4" name="Google Shape;1214;p36"/>
          <p:cNvGrpSpPr/>
          <p:nvPr/>
        </p:nvGrpSpPr>
        <p:grpSpPr>
          <a:xfrm>
            <a:off x="4374270" y="1955600"/>
            <a:ext cx="1434673" cy="2122964"/>
            <a:chOff x="4374270" y="1786829"/>
            <a:chExt cx="1434673" cy="2122964"/>
          </a:xfrm>
        </p:grpSpPr>
        <p:sp>
          <p:nvSpPr>
            <p:cNvPr id="1215" name="Google Shape;1215;p36"/>
            <p:cNvSpPr/>
            <p:nvPr/>
          </p:nvSpPr>
          <p:spPr>
            <a:xfrm>
              <a:off x="4374270" y="1786829"/>
              <a:ext cx="1434673" cy="1084866"/>
            </a:xfrm>
            <a:custGeom>
              <a:rect b="b" l="l" r="r" t="t"/>
              <a:pathLst>
                <a:path extrusionOk="0" h="21731" w="28738">
                  <a:moveTo>
                    <a:pt x="0" y="14381"/>
                  </a:moveTo>
                  <a:cubicBezTo>
                    <a:pt x="0" y="16869"/>
                    <a:pt x="639" y="19334"/>
                    <a:pt x="1872" y="21502"/>
                  </a:cubicBezTo>
                  <a:lnTo>
                    <a:pt x="1872" y="21502"/>
                  </a:lnTo>
                  <a:lnTo>
                    <a:pt x="2032" y="21731"/>
                  </a:lnTo>
                  <a:lnTo>
                    <a:pt x="5296" y="19562"/>
                  </a:lnTo>
                  <a:lnTo>
                    <a:pt x="5501" y="19425"/>
                  </a:lnTo>
                  <a:lnTo>
                    <a:pt x="5501" y="19425"/>
                  </a:lnTo>
                  <a:lnTo>
                    <a:pt x="5501" y="19402"/>
                  </a:lnTo>
                  <a:lnTo>
                    <a:pt x="5456" y="19357"/>
                  </a:lnTo>
                  <a:cubicBezTo>
                    <a:pt x="4611" y="17850"/>
                    <a:pt x="4155" y="16116"/>
                    <a:pt x="4155" y="14381"/>
                  </a:cubicBezTo>
                  <a:lnTo>
                    <a:pt x="4155" y="14381"/>
                  </a:lnTo>
                  <a:cubicBezTo>
                    <a:pt x="4155" y="8766"/>
                    <a:pt x="8742" y="4178"/>
                    <a:pt x="14357" y="4178"/>
                  </a:cubicBezTo>
                  <a:lnTo>
                    <a:pt x="14357" y="4178"/>
                  </a:lnTo>
                  <a:cubicBezTo>
                    <a:pt x="19995" y="4178"/>
                    <a:pt x="24583" y="8766"/>
                    <a:pt x="24583" y="14381"/>
                  </a:cubicBezTo>
                  <a:lnTo>
                    <a:pt x="24583" y="14381"/>
                  </a:lnTo>
                  <a:cubicBezTo>
                    <a:pt x="24583" y="16184"/>
                    <a:pt x="24104" y="17964"/>
                    <a:pt x="23191" y="19517"/>
                  </a:cubicBezTo>
                  <a:lnTo>
                    <a:pt x="23191" y="19517"/>
                  </a:lnTo>
                  <a:lnTo>
                    <a:pt x="26774" y="21639"/>
                  </a:lnTo>
                  <a:cubicBezTo>
                    <a:pt x="28075" y="19425"/>
                    <a:pt x="28737" y="16937"/>
                    <a:pt x="28737" y="14381"/>
                  </a:cubicBezTo>
                  <a:lnTo>
                    <a:pt x="28737" y="14381"/>
                  </a:lnTo>
                  <a:cubicBezTo>
                    <a:pt x="28737" y="6460"/>
                    <a:pt x="22301" y="1"/>
                    <a:pt x="14357" y="1"/>
                  </a:cubicBezTo>
                  <a:lnTo>
                    <a:pt x="14357" y="1"/>
                  </a:lnTo>
                  <a:cubicBezTo>
                    <a:pt x="6437" y="1"/>
                    <a:pt x="0" y="6460"/>
                    <a:pt x="0" y="1438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DC6A47"/>
                </a:gs>
              </a:gsLst>
              <a:lin ang="5400700" scaled="0"/>
            </a:gradFill>
            <a:ln>
              <a:noFill/>
            </a:ln>
            <a:effectLst>
              <a:outerShdw blurRad="57150" rotWithShape="0" algn="bl" dir="5400000" dist="76200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16" name="Google Shape;1216;p36"/>
            <p:cNvGrpSpPr/>
            <p:nvPr/>
          </p:nvGrpSpPr>
          <p:grpSpPr>
            <a:xfrm>
              <a:off x="4684188" y="2096799"/>
              <a:ext cx="814785" cy="1812994"/>
              <a:chOff x="4684188" y="2096799"/>
              <a:chExt cx="814785" cy="1812994"/>
            </a:xfrm>
          </p:grpSpPr>
          <p:sp>
            <p:nvSpPr>
              <p:cNvPr id="1217" name="Google Shape;1217;p36"/>
              <p:cNvSpPr/>
              <p:nvPr/>
            </p:nvSpPr>
            <p:spPr>
              <a:xfrm>
                <a:off x="5075030" y="2747442"/>
                <a:ext cx="35395" cy="1086014"/>
              </a:xfrm>
              <a:custGeom>
                <a:rect b="b" l="l" r="r" t="t"/>
                <a:pathLst>
                  <a:path extrusionOk="0" h="21754" w="709">
                    <a:moveTo>
                      <a:pt x="1" y="21753"/>
                    </a:moveTo>
                    <a:lnTo>
                      <a:pt x="708" y="21753"/>
                    </a:lnTo>
                    <a:lnTo>
                      <a:pt x="708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8" name="Google Shape;1218;p36"/>
              <p:cNvSpPr/>
              <p:nvPr/>
            </p:nvSpPr>
            <p:spPr>
              <a:xfrm>
                <a:off x="5015772" y="3750190"/>
                <a:ext cx="159602" cy="159602"/>
              </a:xfrm>
              <a:custGeom>
                <a:rect b="b" l="l" r="r" t="t"/>
                <a:pathLst>
                  <a:path extrusionOk="0" h="3197" w="3197">
                    <a:moveTo>
                      <a:pt x="1" y="1599"/>
                    </a:moveTo>
                    <a:cubicBezTo>
                      <a:pt x="1" y="2466"/>
                      <a:pt x="709" y="3196"/>
                      <a:pt x="1599" y="3196"/>
                    </a:cubicBezTo>
                    <a:lnTo>
                      <a:pt x="1599" y="3196"/>
                    </a:lnTo>
                    <a:cubicBezTo>
                      <a:pt x="2466" y="3196"/>
                      <a:pt x="3197" y="2466"/>
                      <a:pt x="3197" y="1599"/>
                    </a:cubicBezTo>
                    <a:lnTo>
                      <a:pt x="3197" y="1599"/>
                    </a:lnTo>
                    <a:cubicBezTo>
                      <a:pt x="3197" y="708"/>
                      <a:pt x="2466" y="1"/>
                      <a:pt x="1599" y="1"/>
                    </a:cubicBezTo>
                    <a:lnTo>
                      <a:pt x="1599" y="1"/>
                    </a:lnTo>
                    <a:cubicBezTo>
                      <a:pt x="709" y="1"/>
                      <a:pt x="1" y="708"/>
                      <a:pt x="1" y="159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9" name="Google Shape;1219;p36"/>
              <p:cNvSpPr/>
              <p:nvPr/>
            </p:nvSpPr>
            <p:spPr>
              <a:xfrm>
                <a:off x="4684188" y="2096799"/>
                <a:ext cx="814785" cy="815933"/>
              </a:xfrm>
              <a:custGeom>
                <a:rect b="b" l="l" r="r" t="t"/>
                <a:pathLst>
                  <a:path extrusionOk="0" h="16344" w="16321">
                    <a:moveTo>
                      <a:pt x="1" y="8172"/>
                    </a:moveTo>
                    <a:cubicBezTo>
                      <a:pt x="1" y="12691"/>
                      <a:pt x="3653" y="16343"/>
                      <a:pt x="8149" y="16343"/>
                    </a:cubicBezTo>
                    <a:lnTo>
                      <a:pt x="8149" y="16343"/>
                    </a:lnTo>
                    <a:cubicBezTo>
                      <a:pt x="12669" y="16343"/>
                      <a:pt x="16321" y="12691"/>
                      <a:pt x="16321" y="8172"/>
                    </a:cubicBezTo>
                    <a:lnTo>
                      <a:pt x="16321" y="8172"/>
                    </a:lnTo>
                    <a:cubicBezTo>
                      <a:pt x="16321" y="3652"/>
                      <a:pt x="12669" y="0"/>
                      <a:pt x="8149" y="0"/>
                    </a:cubicBezTo>
                    <a:lnTo>
                      <a:pt x="8149" y="0"/>
                    </a:lnTo>
                    <a:cubicBezTo>
                      <a:pt x="3653" y="0"/>
                      <a:pt x="1" y="3652"/>
                      <a:pt x="1" y="817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DC6A47"/>
                  </a:gs>
                </a:gsLst>
                <a:lin ang="5400700" scaled="0"/>
              </a:gradFill>
              <a:ln>
                <a:noFill/>
              </a:ln>
              <a:effectLst>
                <a:outerShdw blurRad="57150" rotWithShape="0" algn="bl" dir="5400000" dist="66675">
                  <a:srgbClr val="000000">
                    <a:alpha val="2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220" name="Google Shape;1220;p36"/>
          <p:cNvGrpSpPr/>
          <p:nvPr/>
        </p:nvGrpSpPr>
        <p:grpSpPr>
          <a:xfrm>
            <a:off x="3335036" y="1898638"/>
            <a:ext cx="1435821" cy="2144576"/>
            <a:chOff x="3335036" y="1729867"/>
            <a:chExt cx="1435821" cy="2144576"/>
          </a:xfrm>
        </p:grpSpPr>
        <p:sp>
          <p:nvSpPr>
            <p:cNvPr id="1221" name="Google Shape;1221;p36"/>
            <p:cNvSpPr/>
            <p:nvPr/>
          </p:nvSpPr>
          <p:spPr>
            <a:xfrm>
              <a:off x="4030155" y="1806199"/>
              <a:ext cx="35345" cy="1084866"/>
            </a:xfrm>
            <a:custGeom>
              <a:rect b="b" l="l" r="r" t="t"/>
              <a:pathLst>
                <a:path extrusionOk="0" h="21731" w="708">
                  <a:moveTo>
                    <a:pt x="0" y="21731"/>
                  </a:moveTo>
                  <a:lnTo>
                    <a:pt x="708" y="21731"/>
                  </a:lnTo>
                  <a:lnTo>
                    <a:pt x="70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36"/>
            <p:cNvSpPr/>
            <p:nvPr/>
          </p:nvSpPr>
          <p:spPr>
            <a:xfrm>
              <a:off x="3967453" y="1729867"/>
              <a:ext cx="159602" cy="159602"/>
            </a:xfrm>
            <a:custGeom>
              <a:rect b="b" l="l" r="r" t="t"/>
              <a:pathLst>
                <a:path extrusionOk="0" h="3197" w="3197">
                  <a:moveTo>
                    <a:pt x="1" y="1598"/>
                  </a:moveTo>
                  <a:cubicBezTo>
                    <a:pt x="1" y="2466"/>
                    <a:pt x="731" y="3196"/>
                    <a:pt x="1598" y="3196"/>
                  </a:cubicBezTo>
                  <a:lnTo>
                    <a:pt x="1598" y="3196"/>
                  </a:lnTo>
                  <a:cubicBezTo>
                    <a:pt x="2489" y="3196"/>
                    <a:pt x="3196" y="2466"/>
                    <a:pt x="3196" y="1598"/>
                  </a:cubicBezTo>
                  <a:lnTo>
                    <a:pt x="3196" y="1598"/>
                  </a:lnTo>
                  <a:cubicBezTo>
                    <a:pt x="3196" y="708"/>
                    <a:pt x="2489" y="1"/>
                    <a:pt x="1598" y="1"/>
                  </a:cubicBezTo>
                  <a:lnTo>
                    <a:pt x="1598" y="1"/>
                  </a:lnTo>
                  <a:cubicBezTo>
                    <a:pt x="731" y="1"/>
                    <a:pt x="1" y="708"/>
                    <a:pt x="1" y="15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36"/>
            <p:cNvSpPr/>
            <p:nvPr/>
          </p:nvSpPr>
          <p:spPr>
            <a:xfrm>
              <a:off x="3335036" y="2755430"/>
              <a:ext cx="1435821" cy="1119013"/>
            </a:xfrm>
            <a:custGeom>
              <a:rect b="b" l="l" r="r" t="t"/>
              <a:pathLst>
                <a:path extrusionOk="0" h="22415" w="28761">
                  <a:moveTo>
                    <a:pt x="1" y="8035"/>
                  </a:moveTo>
                  <a:cubicBezTo>
                    <a:pt x="1" y="15955"/>
                    <a:pt x="6460" y="22415"/>
                    <a:pt x="14381" y="22415"/>
                  </a:cubicBezTo>
                  <a:lnTo>
                    <a:pt x="14381" y="22415"/>
                  </a:lnTo>
                  <a:cubicBezTo>
                    <a:pt x="22301" y="22415"/>
                    <a:pt x="28761" y="15955"/>
                    <a:pt x="28761" y="8035"/>
                  </a:cubicBezTo>
                  <a:lnTo>
                    <a:pt x="28761" y="8035"/>
                  </a:lnTo>
                  <a:cubicBezTo>
                    <a:pt x="28761" y="5547"/>
                    <a:pt x="28099" y="3082"/>
                    <a:pt x="26866" y="913"/>
                  </a:cubicBezTo>
                  <a:lnTo>
                    <a:pt x="26866" y="913"/>
                  </a:lnTo>
                  <a:lnTo>
                    <a:pt x="26775" y="776"/>
                  </a:lnTo>
                  <a:cubicBezTo>
                    <a:pt x="26638" y="571"/>
                    <a:pt x="26501" y="343"/>
                    <a:pt x="26364" y="115"/>
                  </a:cubicBezTo>
                  <a:lnTo>
                    <a:pt x="26364" y="115"/>
                  </a:lnTo>
                  <a:lnTo>
                    <a:pt x="22780" y="2237"/>
                  </a:lnTo>
                  <a:cubicBezTo>
                    <a:pt x="22940" y="2511"/>
                    <a:pt x="23123" y="2785"/>
                    <a:pt x="23282" y="3059"/>
                  </a:cubicBezTo>
                  <a:lnTo>
                    <a:pt x="23282" y="3059"/>
                  </a:lnTo>
                  <a:cubicBezTo>
                    <a:pt x="24150" y="4565"/>
                    <a:pt x="24584" y="6300"/>
                    <a:pt x="24584" y="8035"/>
                  </a:cubicBezTo>
                  <a:lnTo>
                    <a:pt x="24584" y="8035"/>
                  </a:lnTo>
                  <a:cubicBezTo>
                    <a:pt x="24584" y="13673"/>
                    <a:pt x="20018" y="18238"/>
                    <a:pt x="14381" y="18238"/>
                  </a:cubicBezTo>
                  <a:lnTo>
                    <a:pt x="14381" y="18238"/>
                  </a:lnTo>
                  <a:cubicBezTo>
                    <a:pt x="8766" y="18238"/>
                    <a:pt x="4178" y="13673"/>
                    <a:pt x="4178" y="8035"/>
                  </a:cubicBezTo>
                  <a:lnTo>
                    <a:pt x="4178" y="8035"/>
                  </a:lnTo>
                  <a:cubicBezTo>
                    <a:pt x="4178" y="6003"/>
                    <a:pt x="4771" y="4018"/>
                    <a:pt x="5912" y="2329"/>
                  </a:cubicBezTo>
                  <a:lnTo>
                    <a:pt x="5912" y="2329"/>
                  </a:lnTo>
                  <a:lnTo>
                    <a:pt x="2443" y="0"/>
                  </a:lnTo>
                  <a:cubicBezTo>
                    <a:pt x="845" y="2374"/>
                    <a:pt x="1" y="5159"/>
                    <a:pt x="1" y="8035"/>
                  </a:cubicBezTo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rgbClr val="57A4A3"/>
                </a:gs>
              </a:gsLst>
              <a:lin ang="5400700" scaled="0"/>
            </a:gradFill>
            <a:ln>
              <a:noFill/>
            </a:ln>
            <a:effectLst>
              <a:outerShdw blurRad="57150" rotWithShape="0" algn="bl" dir="5400000" dist="76200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36"/>
            <p:cNvSpPr/>
            <p:nvPr/>
          </p:nvSpPr>
          <p:spPr>
            <a:xfrm>
              <a:off x="3645004" y="2748590"/>
              <a:ext cx="815933" cy="815933"/>
            </a:xfrm>
            <a:custGeom>
              <a:rect b="b" l="l" r="r" t="t"/>
              <a:pathLst>
                <a:path extrusionOk="0" h="16344" w="16344">
                  <a:moveTo>
                    <a:pt x="0" y="8172"/>
                  </a:moveTo>
                  <a:cubicBezTo>
                    <a:pt x="0" y="12691"/>
                    <a:pt x="3675" y="16343"/>
                    <a:pt x="8172" y="16343"/>
                  </a:cubicBezTo>
                  <a:lnTo>
                    <a:pt x="8172" y="16343"/>
                  </a:lnTo>
                  <a:cubicBezTo>
                    <a:pt x="12691" y="16343"/>
                    <a:pt x="16343" y="12691"/>
                    <a:pt x="16343" y="8172"/>
                  </a:cubicBezTo>
                  <a:lnTo>
                    <a:pt x="16343" y="8172"/>
                  </a:lnTo>
                  <a:cubicBezTo>
                    <a:pt x="16343" y="3652"/>
                    <a:pt x="12691" y="0"/>
                    <a:pt x="8172" y="0"/>
                  </a:cubicBezTo>
                  <a:lnTo>
                    <a:pt x="8172" y="0"/>
                  </a:lnTo>
                  <a:cubicBezTo>
                    <a:pt x="3675" y="0"/>
                    <a:pt x="0" y="3652"/>
                    <a:pt x="0" y="8172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rgbClr val="57A4A3"/>
                </a:gs>
              </a:gsLst>
              <a:lin ang="5400700" scaled="0"/>
            </a:gradFill>
            <a:ln>
              <a:noFill/>
            </a:ln>
            <a:effectLst>
              <a:outerShdw blurRad="57150" rotWithShape="0" algn="bl" dir="5400000" dist="66675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25" name="Google Shape;1225;p36"/>
          <p:cNvGrpSpPr/>
          <p:nvPr/>
        </p:nvGrpSpPr>
        <p:grpSpPr>
          <a:xfrm>
            <a:off x="5413504" y="1898638"/>
            <a:ext cx="1434673" cy="2145724"/>
            <a:chOff x="5413504" y="1729867"/>
            <a:chExt cx="1434673" cy="2145724"/>
          </a:xfrm>
        </p:grpSpPr>
        <p:sp>
          <p:nvSpPr>
            <p:cNvPr id="1226" name="Google Shape;1226;p36"/>
            <p:cNvSpPr/>
            <p:nvPr/>
          </p:nvSpPr>
          <p:spPr>
            <a:xfrm>
              <a:off x="5413504" y="2755430"/>
              <a:ext cx="1434673" cy="1120161"/>
            </a:xfrm>
            <a:custGeom>
              <a:rect b="b" l="l" r="r" t="t"/>
              <a:pathLst>
                <a:path extrusionOk="0" h="22438" w="28738">
                  <a:moveTo>
                    <a:pt x="22825" y="2351"/>
                  </a:moveTo>
                  <a:cubicBezTo>
                    <a:pt x="23967" y="4040"/>
                    <a:pt x="24583" y="6003"/>
                    <a:pt x="24583" y="8058"/>
                  </a:cubicBezTo>
                  <a:lnTo>
                    <a:pt x="24583" y="8058"/>
                  </a:lnTo>
                  <a:cubicBezTo>
                    <a:pt x="24583" y="13696"/>
                    <a:pt x="19995" y="18261"/>
                    <a:pt x="14357" y="18261"/>
                  </a:cubicBezTo>
                  <a:lnTo>
                    <a:pt x="14357" y="18261"/>
                  </a:lnTo>
                  <a:cubicBezTo>
                    <a:pt x="8742" y="18261"/>
                    <a:pt x="4154" y="13696"/>
                    <a:pt x="4154" y="8058"/>
                  </a:cubicBezTo>
                  <a:lnTo>
                    <a:pt x="4154" y="8058"/>
                  </a:lnTo>
                  <a:cubicBezTo>
                    <a:pt x="4154" y="6003"/>
                    <a:pt x="4771" y="4040"/>
                    <a:pt x="5912" y="2351"/>
                  </a:cubicBezTo>
                  <a:lnTo>
                    <a:pt x="5912" y="2351"/>
                  </a:lnTo>
                  <a:lnTo>
                    <a:pt x="2465" y="0"/>
                  </a:lnTo>
                  <a:cubicBezTo>
                    <a:pt x="845" y="2397"/>
                    <a:pt x="0" y="5182"/>
                    <a:pt x="0" y="8058"/>
                  </a:cubicBezTo>
                  <a:lnTo>
                    <a:pt x="0" y="8058"/>
                  </a:lnTo>
                  <a:cubicBezTo>
                    <a:pt x="0" y="16001"/>
                    <a:pt x="6437" y="22438"/>
                    <a:pt x="14357" y="22438"/>
                  </a:cubicBezTo>
                  <a:lnTo>
                    <a:pt x="14357" y="22438"/>
                  </a:lnTo>
                  <a:cubicBezTo>
                    <a:pt x="22300" y="22438"/>
                    <a:pt x="28737" y="16001"/>
                    <a:pt x="28737" y="8058"/>
                  </a:cubicBezTo>
                  <a:lnTo>
                    <a:pt x="28737" y="8058"/>
                  </a:lnTo>
                  <a:cubicBezTo>
                    <a:pt x="28737" y="5182"/>
                    <a:pt x="27893" y="2397"/>
                    <a:pt x="26272" y="0"/>
                  </a:cubicBezTo>
                  <a:lnTo>
                    <a:pt x="26272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rgbClr val="FAAE5B"/>
                </a:gs>
              </a:gsLst>
              <a:lin ang="5400700" scaled="0"/>
            </a:gradFill>
            <a:ln>
              <a:noFill/>
            </a:ln>
            <a:effectLst>
              <a:outerShdw blurRad="57150" rotWithShape="0" algn="bl" dir="5400000" dist="76200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36"/>
            <p:cNvSpPr/>
            <p:nvPr/>
          </p:nvSpPr>
          <p:spPr>
            <a:xfrm>
              <a:off x="6115412" y="1806199"/>
              <a:ext cx="35345" cy="1084866"/>
            </a:xfrm>
            <a:custGeom>
              <a:rect b="b" l="l" r="r" t="t"/>
              <a:pathLst>
                <a:path extrusionOk="0" h="21731" w="708">
                  <a:moveTo>
                    <a:pt x="0" y="21731"/>
                  </a:moveTo>
                  <a:lnTo>
                    <a:pt x="708" y="21731"/>
                  </a:lnTo>
                  <a:lnTo>
                    <a:pt x="70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36"/>
            <p:cNvSpPr/>
            <p:nvPr/>
          </p:nvSpPr>
          <p:spPr>
            <a:xfrm>
              <a:off x="6053858" y="1729867"/>
              <a:ext cx="159602" cy="159602"/>
            </a:xfrm>
            <a:custGeom>
              <a:rect b="b" l="l" r="r" t="t"/>
              <a:pathLst>
                <a:path extrusionOk="0" h="3197" w="3197">
                  <a:moveTo>
                    <a:pt x="1" y="1598"/>
                  </a:moveTo>
                  <a:cubicBezTo>
                    <a:pt x="1" y="2466"/>
                    <a:pt x="708" y="3196"/>
                    <a:pt x="1599" y="3196"/>
                  </a:cubicBezTo>
                  <a:lnTo>
                    <a:pt x="1599" y="3196"/>
                  </a:lnTo>
                  <a:cubicBezTo>
                    <a:pt x="2466" y="3196"/>
                    <a:pt x="3196" y="2466"/>
                    <a:pt x="3196" y="1598"/>
                  </a:cubicBezTo>
                  <a:lnTo>
                    <a:pt x="3196" y="1598"/>
                  </a:lnTo>
                  <a:cubicBezTo>
                    <a:pt x="3196" y="708"/>
                    <a:pt x="2466" y="1"/>
                    <a:pt x="1599" y="1"/>
                  </a:cubicBezTo>
                  <a:lnTo>
                    <a:pt x="1599" y="1"/>
                  </a:lnTo>
                  <a:cubicBezTo>
                    <a:pt x="708" y="1"/>
                    <a:pt x="1" y="708"/>
                    <a:pt x="1" y="15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36"/>
            <p:cNvSpPr/>
            <p:nvPr/>
          </p:nvSpPr>
          <p:spPr>
            <a:xfrm>
              <a:off x="5723422" y="2750887"/>
              <a:ext cx="814785" cy="814785"/>
            </a:xfrm>
            <a:custGeom>
              <a:rect b="b" l="l" r="r" t="t"/>
              <a:pathLst>
                <a:path extrusionOk="0" h="16321" w="16321">
                  <a:moveTo>
                    <a:pt x="1" y="8149"/>
                  </a:moveTo>
                  <a:cubicBezTo>
                    <a:pt x="1" y="12668"/>
                    <a:pt x="3653" y="16320"/>
                    <a:pt x="8149" y="16320"/>
                  </a:cubicBezTo>
                  <a:lnTo>
                    <a:pt x="8149" y="16320"/>
                  </a:lnTo>
                  <a:cubicBezTo>
                    <a:pt x="12669" y="16320"/>
                    <a:pt x="16321" y="12668"/>
                    <a:pt x="16321" y="8149"/>
                  </a:cubicBezTo>
                  <a:lnTo>
                    <a:pt x="16321" y="8149"/>
                  </a:lnTo>
                  <a:cubicBezTo>
                    <a:pt x="16321" y="3652"/>
                    <a:pt x="12669" y="0"/>
                    <a:pt x="8149" y="0"/>
                  </a:cubicBezTo>
                  <a:lnTo>
                    <a:pt x="8149" y="0"/>
                  </a:lnTo>
                  <a:cubicBezTo>
                    <a:pt x="3653" y="0"/>
                    <a:pt x="1" y="3652"/>
                    <a:pt x="1" y="8149"/>
                  </a:cubicBezTo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rgbClr val="FAAE5B"/>
                </a:gs>
              </a:gsLst>
              <a:lin ang="5400700" scaled="0"/>
            </a:gradFill>
            <a:ln>
              <a:noFill/>
            </a:ln>
            <a:effectLst>
              <a:outerShdw blurRad="57150" rotWithShape="0" algn="bl" dir="5400000" dist="66675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30" name="Google Shape;1230;p36"/>
          <p:cNvGrpSpPr/>
          <p:nvPr/>
        </p:nvGrpSpPr>
        <p:grpSpPr>
          <a:xfrm>
            <a:off x="1323447" y="1213286"/>
            <a:ext cx="2817907" cy="500809"/>
            <a:chOff x="2007943" y="1044515"/>
            <a:chExt cx="2817907" cy="500809"/>
          </a:xfrm>
        </p:grpSpPr>
        <p:sp>
          <p:nvSpPr>
            <p:cNvPr id="1231" name="Google Shape;1231;p36"/>
            <p:cNvSpPr txBox="1"/>
            <p:nvPr/>
          </p:nvSpPr>
          <p:spPr>
            <a:xfrm>
              <a:off x="2007950" y="1253724"/>
              <a:ext cx="2817900" cy="29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Jupiter is the biggest planet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32" name="Google Shape;1232;p36"/>
            <p:cNvSpPr txBox="1"/>
            <p:nvPr/>
          </p:nvSpPr>
          <p:spPr>
            <a:xfrm>
              <a:off x="2007943" y="1044515"/>
              <a:ext cx="2817783" cy="2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accent3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Jupiter</a:t>
              </a:r>
              <a:endParaRPr sz="1600">
                <a:solidFill>
                  <a:schemeClr val="accent3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233" name="Google Shape;1233;p36"/>
          <p:cNvGrpSpPr/>
          <p:nvPr/>
        </p:nvGrpSpPr>
        <p:grpSpPr>
          <a:xfrm>
            <a:off x="291716" y="4257435"/>
            <a:ext cx="2817900" cy="499989"/>
            <a:chOff x="188525" y="3909848"/>
            <a:chExt cx="2817900" cy="499989"/>
          </a:xfrm>
        </p:grpSpPr>
        <p:sp>
          <p:nvSpPr>
            <p:cNvPr id="1234" name="Google Shape;1234;p36"/>
            <p:cNvSpPr txBox="1"/>
            <p:nvPr/>
          </p:nvSpPr>
          <p:spPr>
            <a:xfrm>
              <a:off x="188525" y="4118237"/>
              <a:ext cx="2817900" cy="29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It's a gas giant and has rings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35" name="Google Shape;1235;p36"/>
            <p:cNvSpPr txBox="1"/>
            <p:nvPr/>
          </p:nvSpPr>
          <p:spPr>
            <a:xfrm>
              <a:off x="188537" y="3909848"/>
              <a:ext cx="2817783" cy="2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accen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Saturn</a:t>
              </a:r>
              <a:endParaRPr sz="1600">
                <a:solidFill>
                  <a:schemeClr val="accen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236" name="Google Shape;1236;p36"/>
          <p:cNvGrpSpPr/>
          <p:nvPr/>
        </p:nvGrpSpPr>
        <p:grpSpPr>
          <a:xfrm>
            <a:off x="6026365" y="1198530"/>
            <a:ext cx="2817907" cy="500190"/>
            <a:chOff x="6113468" y="1044759"/>
            <a:chExt cx="2817907" cy="500190"/>
          </a:xfrm>
        </p:grpSpPr>
        <p:sp>
          <p:nvSpPr>
            <p:cNvPr id="1237" name="Google Shape;1237;p36"/>
            <p:cNvSpPr txBox="1"/>
            <p:nvPr/>
          </p:nvSpPr>
          <p:spPr>
            <a:xfrm>
              <a:off x="6113475" y="1253349"/>
              <a:ext cx="2817900" cy="29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Neptune is very far away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38" name="Google Shape;1238;p36"/>
            <p:cNvSpPr txBox="1"/>
            <p:nvPr/>
          </p:nvSpPr>
          <p:spPr>
            <a:xfrm>
              <a:off x="6113468" y="1044759"/>
              <a:ext cx="2812314" cy="2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accent6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Neptune</a:t>
              </a:r>
              <a:endParaRPr sz="1600">
                <a:solidFill>
                  <a:schemeClr val="accent6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239" name="Google Shape;1239;p36"/>
          <p:cNvGrpSpPr/>
          <p:nvPr/>
        </p:nvGrpSpPr>
        <p:grpSpPr>
          <a:xfrm>
            <a:off x="4995184" y="4258533"/>
            <a:ext cx="2817900" cy="499464"/>
            <a:chOff x="5106350" y="3909949"/>
            <a:chExt cx="2817900" cy="499464"/>
          </a:xfrm>
        </p:grpSpPr>
        <p:sp>
          <p:nvSpPr>
            <p:cNvPr id="1240" name="Google Shape;1240;p36"/>
            <p:cNvSpPr txBox="1"/>
            <p:nvPr/>
          </p:nvSpPr>
          <p:spPr>
            <a:xfrm>
              <a:off x="5106350" y="4117813"/>
              <a:ext cx="2817900" cy="29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Mercury is the smallest planet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41" name="Google Shape;1241;p36"/>
            <p:cNvSpPr txBox="1"/>
            <p:nvPr/>
          </p:nvSpPr>
          <p:spPr>
            <a:xfrm>
              <a:off x="5106353" y="3909949"/>
              <a:ext cx="2817783" cy="2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Mercury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1242" name="Google Shape;1242;p36"/>
          <p:cNvSpPr txBox="1"/>
          <p:nvPr/>
        </p:nvSpPr>
        <p:spPr>
          <a:xfrm>
            <a:off x="2658263" y="2467270"/>
            <a:ext cx="709800" cy="3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01</a:t>
            </a:r>
            <a:endParaRPr sz="22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243" name="Google Shape;1243;p36"/>
          <p:cNvSpPr txBox="1"/>
          <p:nvPr/>
        </p:nvSpPr>
        <p:spPr>
          <a:xfrm>
            <a:off x="3698025" y="3134320"/>
            <a:ext cx="709800" cy="3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02</a:t>
            </a:r>
            <a:endParaRPr sz="22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244" name="Google Shape;1244;p36"/>
          <p:cNvSpPr txBox="1"/>
          <p:nvPr/>
        </p:nvSpPr>
        <p:spPr>
          <a:xfrm>
            <a:off x="4736713" y="2467270"/>
            <a:ext cx="709800" cy="3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03</a:t>
            </a:r>
            <a:endParaRPr sz="22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245" name="Google Shape;1245;p36"/>
          <p:cNvSpPr txBox="1"/>
          <p:nvPr/>
        </p:nvSpPr>
        <p:spPr>
          <a:xfrm>
            <a:off x="5775925" y="3134320"/>
            <a:ext cx="709800" cy="3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04</a:t>
            </a:r>
            <a:endParaRPr sz="22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0" name="Google Shape;1250;p37"/>
          <p:cNvGrpSpPr/>
          <p:nvPr/>
        </p:nvGrpSpPr>
        <p:grpSpPr>
          <a:xfrm>
            <a:off x="2579426" y="1423997"/>
            <a:ext cx="465371" cy="3262398"/>
            <a:chOff x="2474222" y="1582255"/>
            <a:chExt cx="442789" cy="3104090"/>
          </a:xfrm>
        </p:grpSpPr>
        <p:sp>
          <p:nvSpPr>
            <p:cNvPr id="1251" name="Google Shape;1251;p37"/>
            <p:cNvSpPr/>
            <p:nvPr/>
          </p:nvSpPr>
          <p:spPr>
            <a:xfrm>
              <a:off x="2634870" y="1582255"/>
              <a:ext cx="127609" cy="3104090"/>
            </a:xfrm>
            <a:custGeom>
              <a:rect b="b" l="l" r="r" t="t"/>
              <a:pathLst>
                <a:path extrusionOk="0" h="57772" w="2375">
                  <a:moveTo>
                    <a:pt x="1" y="1187"/>
                  </a:moveTo>
                  <a:lnTo>
                    <a:pt x="1" y="56584"/>
                  </a:lnTo>
                  <a:cubicBezTo>
                    <a:pt x="1" y="57246"/>
                    <a:pt x="549" y="57771"/>
                    <a:pt x="1188" y="57771"/>
                  </a:cubicBezTo>
                  <a:lnTo>
                    <a:pt x="1188" y="57771"/>
                  </a:lnTo>
                  <a:cubicBezTo>
                    <a:pt x="1827" y="57771"/>
                    <a:pt x="2375" y="57246"/>
                    <a:pt x="2375" y="56584"/>
                  </a:cubicBezTo>
                  <a:lnTo>
                    <a:pt x="2375" y="56584"/>
                  </a:lnTo>
                  <a:lnTo>
                    <a:pt x="2375" y="1187"/>
                  </a:lnTo>
                  <a:cubicBezTo>
                    <a:pt x="2375" y="548"/>
                    <a:pt x="1827" y="0"/>
                    <a:pt x="1188" y="0"/>
                  </a:cubicBezTo>
                  <a:lnTo>
                    <a:pt x="1188" y="0"/>
                  </a:lnTo>
                  <a:cubicBezTo>
                    <a:pt x="549" y="0"/>
                    <a:pt x="1" y="548"/>
                    <a:pt x="1" y="1187"/>
                  </a:cubicBezTo>
                  <a:close/>
                </a:path>
              </a:pathLst>
            </a:custGeom>
            <a:solidFill>
              <a:srgbClr val="F7F6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37"/>
            <p:cNvSpPr/>
            <p:nvPr/>
          </p:nvSpPr>
          <p:spPr>
            <a:xfrm>
              <a:off x="2480347" y="1825054"/>
              <a:ext cx="436664" cy="528649"/>
            </a:xfrm>
            <a:custGeom>
              <a:rect b="b" l="l" r="r" t="t"/>
              <a:pathLst>
                <a:path extrusionOk="0" h="9839" w="8127">
                  <a:moveTo>
                    <a:pt x="1" y="4908"/>
                  </a:moveTo>
                  <a:cubicBezTo>
                    <a:pt x="1" y="7625"/>
                    <a:pt x="4064" y="9839"/>
                    <a:pt x="4064" y="9839"/>
                  </a:cubicBezTo>
                  <a:lnTo>
                    <a:pt x="4064" y="9839"/>
                  </a:lnTo>
                  <a:cubicBezTo>
                    <a:pt x="4064" y="9839"/>
                    <a:pt x="8127" y="7625"/>
                    <a:pt x="8127" y="4908"/>
                  </a:cubicBezTo>
                  <a:lnTo>
                    <a:pt x="8127" y="4908"/>
                  </a:lnTo>
                  <a:cubicBezTo>
                    <a:pt x="8127" y="2192"/>
                    <a:pt x="4064" y="1"/>
                    <a:pt x="4064" y="1"/>
                  </a:cubicBezTo>
                  <a:lnTo>
                    <a:pt x="4064" y="1"/>
                  </a:lnTo>
                  <a:cubicBezTo>
                    <a:pt x="4064" y="1"/>
                    <a:pt x="1" y="2192"/>
                    <a:pt x="1" y="4908"/>
                  </a:cubicBezTo>
                  <a:close/>
                </a:path>
              </a:pathLst>
            </a:custGeom>
            <a:solidFill>
              <a:srgbClr val="F7F6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37"/>
            <p:cNvSpPr/>
            <p:nvPr/>
          </p:nvSpPr>
          <p:spPr>
            <a:xfrm>
              <a:off x="2474222" y="2486075"/>
              <a:ext cx="435428" cy="527414"/>
            </a:xfrm>
            <a:custGeom>
              <a:rect b="b" l="l" r="r" t="t"/>
              <a:pathLst>
                <a:path extrusionOk="0" h="9816" w="8104">
                  <a:moveTo>
                    <a:pt x="1" y="4908"/>
                  </a:moveTo>
                  <a:cubicBezTo>
                    <a:pt x="1" y="7624"/>
                    <a:pt x="4041" y="9816"/>
                    <a:pt x="4041" y="9816"/>
                  </a:cubicBezTo>
                  <a:lnTo>
                    <a:pt x="4041" y="9816"/>
                  </a:lnTo>
                  <a:cubicBezTo>
                    <a:pt x="4041" y="9816"/>
                    <a:pt x="8104" y="7624"/>
                    <a:pt x="8104" y="4908"/>
                  </a:cubicBezTo>
                  <a:lnTo>
                    <a:pt x="8104" y="4908"/>
                  </a:lnTo>
                  <a:cubicBezTo>
                    <a:pt x="8104" y="2192"/>
                    <a:pt x="4041" y="1"/>
                    <a:pt x="4041" y="1"/>
                  </a:cubicBezTo>
                  <a:lnTo>
                    <a:pt x="4041" y="1"/>
                  </a:lnTo>
                  <a:cubicBezTo>
                    <a:pt x="4041" y="1"/>
                    <a:pt x="1" y="2192"/>
                    <a:pt x="1" y="4908"/>
                  </a:cubicBezTo>
                  <a:close/>
                </a:path>
              </a:pathLst>
            </a:custGeom>
            <a:solidFill>
              <a:srgbClr val="F7F6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37"/>
            <p:cNvSpPr/>
            <p:nvPr/>
          </p:nvSpPr>
          <p:spPr>
            <a:xfrm>
              <a:off x="2474222" y="3804409"/>
              <a:ext cx="435428" cy="528649"/>
            </a:xfrm>
            <a:custGeom>
              <a:rect b="b" l="l" r="r" t="t"/>
              <a:pathLst>
                <a:path extrusionOk="0" h="9839" w="8104">
                  <a:moveTo>
                    <a:pt x="1" y="4931"/>
                  </a:moveTo>
                  <a:cubicBezTo>
                    <a:pt x="1" y="7647"/>
                    <a:pt x="4041" y="9839"/>
                    <a:pt x="4041" y="9839"/>
                  </a:cubicBezTo>
                  <a:lnTo>
                    <a:pt x="4041" y="9839"/>
                  </a:lnTo>
                  <a:cubicBezTo>
                    <a:pt x="4041" y="9839"/>
                    <a:pt x="8104" y="7647"/>
                    <a:pt x="8104" y="4931"/>
                  </a:cubicBezTo>
                  <a:lnTo>
                    <a:pt x="8104" y="4931"/>
                  </a:lnTo>
                  <a:cubicBezTo>
                    <a:pt x="8104" y="2215"/>
                    <a:pt x="4041" y="1"/>
                    <a:pt x="4041" y="1"/>
                  </a:cubicBezTo>
                  <a:lnTo>
                    <a:pt x="4041" y="1"/>
                  </a:lnTo>
                  <a:cubicBezTo>
                    <a:pt x="4041" y="1"/>
                    <a:pt x="1" y="2215"/>
                    <a:pt x="1" y="4931"/>
                  </a:cubicBezTo>
                  <a:close/>
                </a:path>
              </a:pathLst>
            </a:custGeom>
            <a:solidFill>
              <a:srgbClr val="F7F6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37"/>
            <p:cNvSpPr/>
            <p:nvPr/>
          </p:nvSpPr>
          <p:spPr>
            <a:xfrm>
              <a:off x="2480347" y="3139735"/>
              <a:ext cx="436664" cy="528649"/>
            </a:xfrm>
            <a:custGeom>
              <a:rect b="b" l="l" r="r" t="t"/>
              <a:pathLst>
                <a:path extrusionOk="0" h="9839" w="8127">
                  <a:moveTo>
                    <a:pt x="1" y="4908"/>
                  </a:moveTo>
                  <a:cubicBezTo>
                    <a:pt x="1" y="7624"/>
                    <a:pt x="4064" y="9838"/>
                    <a:pt x="4064" y="9838"/>
                  </a:cubicBezTo>
                  <a:lnTo>
                    <a:pt x="4064" y="9838"/>
                  </a:lnTo>
                  <a:cubicBezTo>
                    <a:pt x="4064" y="9838"/>
                    <a:pt x="8127" y="7624"/>
                    <a:pt x="8127" y="4908"/>
                  </a:cubicBezTo>
                  <a:lnTo>
                    <a:pt x="8127" y="4908"/>
                  </a:lnTo>
                  <a:cubicBezTo>
                    <a:pt x="8127" y="2192"/>
                    <a:pt x="4064" y="1"/>
                    <a:pt x="4064" y="1"/>
                  </a:cubicBezTo>
                  <a:lnTo>
                    <a:pt x="4064" y="1"/>
                  </a:lnTo>
                  <a:cubicBezTo>
                    <a:pt x="4064" y="1"/>
                    <a:pt x="1" y="2192"/>
                    <a:pt x="1" y="4908"/>
                  </a:cubicBezTo>
                  <a:close/>
                </a:path>
              </a:pathLst>
            </a:custGeom>
            <a:solidFill>
              <a:srgbClr val="F7F6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6" name="Google Shape;1256;p37"/>
          <p:cNvSpPr txBox="1"/>
          <p:nvPr>
            <p:ph type="title"/>
          </p:nvPr>
        </p:nvSpPr>
        <p:spPr>
          <a:xfrm>
            <a:off x="358950" y="257125"/>
            <a:ext cx="842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Geometric Elements Infographics</a:t>
            </a:r>
            <a:endParaRPr/>
          </a:p>
        </p:txBody>
      </p:sp>
      <p:grpSp>
        <p:nvGrpSpPr>
          <p:cNvPr id="1257" name="Google Shape;1257;p37"/>
          <p:cNvGrpSpPr/>
          <p:nvPr/>
        </p:nvGrpSpPr>
        <p:grpSpPr>
          <a:xfrm>
            <a:off x="411479" y="829835"/>
            <a:ext cx="2518624" cy="1234805"/>
            <a:chOff x="411475" y="1016925"/>
            <a:chExt cx="2396407" cy="1174886"/>
          </a:xfrm>
        </p:grpSpPr>
        <p:sp>
          <p:nvSpPr>
            <p:cNvPr id="1258" name="Google Shape;1258;p37"/>
            <p:cNvSpPr/>
            <p:nvPr/>
          </p:nvSpPr>
          <p:spPr>
            <a:xfrm>
              <a:off x="2589523" y="1973452"/>
              <a:ext cx="218359" cy="218359"/>
            </a:xfrm>
            <a:custGeom>
              <a:rect b="b" l="l" r="r" t="t"/>
              <a:pathLst>
                <a:path extrusionOk="0" h="4064" w="4064">
                  <a:moveTo>
                    <a:pt x="0" y="2032"/>
                  </a:moveTo>
                  <a:cubicBezTo>
                    <a:pt x="0" y="3151"/>
                    <a:pt x="913" y="4064"/>
                    <a:pt x="2032" y="4064"/>
                  </a:cubicBezTo>
                  <a:lnTo>
                    <a:pt x="2032" y="4064"/>
                  </a:lnTo>
                  <a:cubicBezTo>
                    <a:pt x="3150" y="4064"/>
                    <a:pt x="4063" y="3151"/>
                    <a:pt x="4063" y="2032"/>
                  </a:cubicBezTo>
                  <a:lnTo>
                    <a:pt x="4063" y="2032"/>
                  </a:lnTo>
                  <a:cubicBezTo>
                    <a:pt x="4063" y="914"/>
                    <a:pt x="3150" y="1"/>
                    <a:pt x="2032" y="1"/>
                  </a:cubicBezTo>
                  <a:lnTo>
                    <a:pt x="2032" y="1"/>
                  </a:lnTo>
                  <a:cubicBezTo>
                    <a:pt x="913" y="1"/>
                    <a:pt x="0" y="914"/>
                    <a:pt x="0" y="20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37"/>
            <p:cNvSpPr/>
            <p:nvPr/>
          </p:nvSpPr>
          <p:spPr>
            <a:xfrm>
              <a:off x="774465" y="1336985"/>
              <a:ext cx="1943951" cy="770220"/>
            </a:xfrm>
            <a:custGeom>
              <a:rect b="b" l="l" r="r" t="t"/>
              <a:pathLst>
                <a:path extrusionOk="0" h="14335" w="36180">
                  <a:moveTo>
                    <a:pt x="3493" y="0"/>
                  </a:moveTo>
                  <a:cubicBezTo>
                    <a:pt x="1576" y="0"/>
                    <a:pt x="1" y="1575"/>
                    <a:pt x="1" y="3493"/>
                  </a:cubicBezTo>
                  <a:lnTo>
                    <a:pt x="1" y="3493"/>
                  </a:lnTo>
                  <a:lnTo>
                    <a:pt x="1" y="10865"/>
                  </a:lnTo>
                  <a:cubicBezTo>
                    <a:pt x="1" y="12783"/>
                    <a:pt x="1576" y="14335"/>
                    <a:pt x="3493" y="14335"/>
                  </a:cubicBezTo>
                  <a:lnTo>
                    <a:pt x="3493" y="14335"/>
                  </a:lnTo>
                  <a:lnTo>
                    <a:pt x="35608" y="14335"/>
                  </a:lnTo>
                  <a:cubicBezTo>
                    <a:pt x="35996" y="14335"/>
                    <a:pt x="36179" y="13901"/>
                    <a:pt x="35905" y="13627"/>
                  </a:cubicBezTo>
                  <a:lnTo>
                    <a:pt x="35905" y="13627"/>
                  </a:lnTo>
                  <a:lnTo>
                    <a:pt x="24721" y="2443"/>
                  </a:lnTo>
                  <a:cubicBezTo>
                    <a:pt x="23169" y="891"/>
                    <a:pt x="21069" y="0"/>
                    <a:pt x="18855" y="0"/>
                  </a:cubicBezTo>
                  <a:lnTo>
                    <a:pt x="18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37"/>
            <p:cNvSpPr/>
            <p:nvPr/>
          </p:nvSpPr>
          <p:spPr>
            <a:xfrm>
              <a:off x="411475" y="1016925"/>
              <a:ext cx="868331" cy="858498"/>
            </a:xfrm>
            <a:custGeom>
              <a:rect b="b" l="l" r="r" t="t"/>
              <a:pathLst>
                <a:path extrusionOk="0" h="15978" w="16161">
                  <a:moveTo>
                    <a:pt x="6620" y="616"/>
                  </a:moveTo>
                  <a:lnTo>
                    <a:pt x="800" y="6437"/>
                  </a:lnTo>
                  <a:cubicBezTo>
                    <a:pt x="1" y="7236"/>
                    <a:pt x="1" y="8537"/>
                    <a:pt x="800" y="9336"/>
                  </a:cubicBezTo>
                  <a:lnTo>
                    <a:pt x="800" y="9336"/>
                  </a:lnTo>
                  <a:lnTo>
                    <a:pt x="6620" y="15179"/>
                  </a:lnTo>
                  <a:cubicBezTo>
                    <a:pt x="7419" y="15978"/>
                    <a:pt x="8720" y="15978"/>
                    <a:pt x="9519" y="15179"/>
                  </a:cubicBezTo>
                  <a:lnTo>
                    <a:pt x="9519" y="15179"/>
                  </a:lnTo>
                  <a:lnTo>
                    <a:pt x="15362" y="9336"/>
                  </a:lnTo>
                  <a:cubicBezTo>
                    <a:pt x="16161" y="8537"/>
                    <a:pt x="16161" y="7236"/>
                    <a:pt x="15362" y="6437"/>
                  </a:cubicBezTo>
                  <a:lnTo>
                    <a:pt x="15362" y="6437"/>
                  </a:lnTo>
                  <a:lnTo>
                    <a:pt x="9519" y="616"/>
                  </a:lnTo>
                  <a:cubicBezTo>
                    <a:pt x="9131" y="205"/>
                    <a:pt x="8606" y="0"/>
                    <a:pt x="8081" y="0"/>
                  </a:cubicBezTo>
                  <a:lnTo>
                    <a:pt x="8081" y="0"/>
                  </a:lnTo>
                  <a:cubicBezTo>
                    <a:pt x="7556" y="0"/>
                    <a:pt x="7031" y="205"/>
                    <a:pt x="6620" y="616"/>
                  </a:cubicBezTo>
                  <a:close/>
                </a:path>
              </a:pathLst>
            </a:custGeom>
            <a:solidFill>
              <a:srgbClr val="F7F6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37"/>
            <p:cNvSpPr/>
            <p:nvPr/>
          </p:nvSpPr>
          <p:spPr>
            <a:xfrm>
              <a:off x="551277" y="1154255"/>
              <a:ext cx="588720" cy="580123"/>
            </a:xfrm>
            <a:custGeom>
              <a:rect b="b" l="l" r="r" t="t"/>
              <a:pathLst>
                <a:path extrusionOk="0" h="10797" w="10957">
                  <a:moveTo>
                    <a:pt x="4497" y="411"/>
                  </a:moveTo>
                  <a:lnTo>
                    <a:pt x="549" y="4360"/>
                  </a:lnTo>
                  <a:cubicBezTo>
                    <a:pt x="1" y="4885"/>
                    <a:pt x="1" y="5775"/>
                    <a:pt x="549" y="6323"/>
                  </a:cubicBezTo>
                  <a:lnTo>
                    <a:pt x="549" y="6323"/>
                  </a:lnTo>
                  <a:lnTo>
                    <a:pt x="4497" y="10272"/>
                  </a:lnTo>
                  <a:cubicBezTo>
                    <a:pt x="5045" y="10797"/>
                    <a:pt x="5912" y="10797"/>
                    <a:pt x="6460" y="10272"/>
                  </a:cubicBezTo>
                  <a:lnTo>
                    <a:pt x="6460" y="10272"/>
                  </a:lnTo>
                  <a:lnTo>
                    <a:pt x="10409" y="6323"/>
                  </a:lnTo>
                  <a:cubicBezTo>
                    <a:pt x="10957" y="5775"/>
                    <a:pt x="10957" y="4885"/>
                    <a:pt x="10409" y="4360"/>
                  </a:cubicBezTo>
                  <a:lnTo>
                    <a:pt x="10409" y="4360"/>
                  </a:lnTo>
                  <a:lnTo>
                    <a:pt x="6460" y="411"/>
                  </a:lnTo>
                  <a:cubicBezTo>
                    <a:pt x="6186" y="137"/>
                    <a:pt x="5821" y="0"/>
                    <a:pt x="5479" y="0"/>
                  </a:cubicBezTo>
                  <a:lnTo>
                    <a:pt x="5479" y="0"/>
                  </a:lnTo>
                  <a:cubicBezTo>
                    <a:pt x="5114" y="0"/>
                    <a:pt x="4771" y="137"/>
                    <a:pt x="4497" y="41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2" name="Google Shape;1262;p37"/>
          <p:cNvGrpSpPr/>
          <p:nvPr/>
        </p:nvGrpSpPr>
        <p:grpSpPr>
          <a:xfrm>
            <a:off x="2692871" y="1524511"/>
            <a:ext cx="2519884" cy="1234862"/>
            <a:chOff x="2582162" y="1677892"/>
            <a:chExt cx="2397606" cy="1174940"/>
          </a:xfrm>
        </p:grpSpPr>
        <p:sp>
          <p:nvSpPr>
            <p:cNvPr id="1263" name="Google Shape;1263;p37"/>
            <p:cNvSpPr/>
            <p:nvPr/>
          </p:nvSpPr>
          <p:spPr>
            <a:xfrm>
              <a:off x="2582162" y="2633237"/>
              <a:ext cx="219595" cy="219595"/>
            </a:xfrm>
            <a:custGeom>
              <a:rect b="b" l="l" r="r" t="t"/>
              <a:pathLst>
                <a:path extrusionOk="0" h="4087" w="4087">
                  <a:moveTo>
                    <a:pt x="0" y="2032"/>
                  </a:moveTo>
                  <a:cubicBezTo>
                    <a:pt x="0" y="3173"/>
                    <a:pt x="913" y="4086"/>
                    <a:pt x="2032" y="4086"/>
                  </a:cubicBezTo>
                  <a:lnTo>
                    <a:pt x="2032" y="4086"/>
                  </a:lnTo>
                  <a:cubicBezTo>
                    <a:pt x="3173" y="4086"/>
                    <a:pt x="4086" y="3173"/>
                    <a:pt x="4086" y="2032"/>
                  </a:cubicBezTo>
                  <a:lnTo>
                    <a:pt x="4086" y="2032"/>
                  </a:lnTo>
                  <a:cubicBezTo>
                    <a:pt x="4086" y="914"/>
                    <a:pt x="3173" y="1"/>
                    <a:pt x="2032" y="1"/>
                  </a:cubicBezTo>
                  <a:lnTo>
                    <a:pt x="2032" y="1"/>
                  </a:lnTo>
                  <a:cubicBezTo>
                    <a:pt x="913" y="1"/>
                    <a:pt x="0" y="914"/>
                    <a:pt x="0" y="203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37"/>
            <p:cNvSpPr/>
            <p:nvPr/>
          </p:nvSpPr>
          <p:spPr>
            <a:xfrm>
              <a:off x="2672910" y="1998006"/>
              <a:ext cx="1942662" cy="770220"/>
            </a:xfrm>
            <a:custGeom>
              <a:rect b="b" l="l" r="r" t="t"/>
              <a:pathLst>
                <a:path extrusionOk="0" h="14335" w="36156">
                  <a:moveTo>
                    <a:pt x="17302" y="0"/>
                  </a:moveTo>
                  <a:cubicBezTo>
                    <a:pt x="15111" y="0"/>
                    <a:pt x="12988" y="868"/>
                    <a:pt x="11436" y="2420"/>
                  </a:cubicBezTo>
                  <a:lnTo>
                    <a:pt x="11436" y="2420"/>
                  </a:lnTo>
                  <a:lnTo>
                    <a:pt x="252" y="13627"/>
                  </a:lnTo>
                  <a:cubicBezTo>
                    <a:pt x="0" y="13878"/>
                    <a:pt x="183" y="14335"/>
                    <a:pt x="548" y="14335"/>
                  </a:cubicBezTo>
                  <a:lnTo>
                    <a:pt x="548" y="14335"/>
                  </a:lnTo>
                  <a:lnTo>
                    <a:pt x="32664" y="14335"/>
                  </a:lnTo>
                  <a:cubicBezTo>
                    <a:pt x="34604" y="14335"/>
                    <a:pt x="36156" y="12760"/>
                    <a:pt x="36156" y="10842"/>
                  </a:cubicBezTo>
                  <a:lnTo>
                    <a:pt x="36156" y="10842"/>
                  </a:lnTo>
                  <a:lnTo>
                    <a:pt x="36156" y="3493"/>
                  </a:lnTo>
                  <a:cubicBezTo>
                    <a:pt x="36156" y="1552"/>
                    <a:pt x="34604" y="0"/>
                    <a:pt x="32664" y="0"/>
                  </a:cubicBezTo>
                  <a:lnTo>
                    <a:pt x="326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37"/>
            <p:cNvSpPr/>
            <p:nvPr/>
          </p:nvSpPr>
          <p:spPr>
            <a:xfrm>
              <a:off x="4110203" y="1677892"/>
              <a:ext cx="869566" cy="857316"/>
            </a:xfrm>
            <a:custGeom>
              <a:rect b="b" l="l" r="r" t="t"/>
              <a:pathLst>
                <a:path extrusionOk="0" h="15956" w="16184">
                  <a:moveTo>
                    <a:pt x="6643" y="594"/>
                  </a:moveTo>
                  <a:lnTo>
                    <a:pt x="800" y="6438"/>
                  </a:lnTo>
                  <a:cubicBezTo>
                    <a:pt x="1" y="7236"/>
                    <a:pt x="1" y="8538"/>
                    <a:pt x="800" y="9336"/>
                  </a:cubicBezTo>
                  <a:lnTo>
                    <a:pt x="800" y="9336"/>
                  </a:lnTo>
                  <a:lnTo>
                    <a:pt x="6643" y="15157"/>
                  </a:lnTo>
                  <a:cubicBezTo>
                    <a:pt x="7442" y="15956"/>
                    <a:pt x="8743" y="15956"/>
                    <a:pt x="9542" y="15157"/>
                  </a:cubicBezTo>
                  <a:lnTo>
                    <a:pt x="9542" y="15157"/>
                  </a:lnTo>
                  <a:lnTo>
                    <a:pt x="15362" y="9336"/>
                  </a:lnTo>
                  <a:cubicBezTo>
                    <a:pt x="16184" y="8538"/>
                    <a:pt x="16184" y="7236"/>
                    <a:pt x="15362" y="6438"/>
                  </a:cubicBezTo>
                  <a:lnTo>
                    <a:pt x="15362" y="6438"/>
                  </a:lnTo>
                  <a:lnTo>
                    <a:pt x="9542" y="594"/>
                  </a:lnTo>
                  <a:cubicBezTo>
                    <a:pt x="9131" y="206"/>
                    <a:pt x="8606" y="1"/>
                    <a:pt x="8081" y="1"/>
                  </a:cubicBezTo>
                  <a:lnTo>
                    <a:pt x="8081" y="1"/>
                  </a:lnTo>
                  <a:cubicBezTo>
                    <a:pt x="7556" y="1"/>
                    <a:pt x="7054" y="206"/>
                    <a:pt x="6643" y="594"/>
                  </a:cubicBezTo>
                </a:path>
              </a:pathLst>
            </a:custGeom>
            <a:solidFill>
              <a:srgbClr val="F7F6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37"/>
            <p:cNvSpPr/>
            <p:nvPr/>
          </p:nvSpPr>
          <p:spPr>
            <a:xfrm>
              <a:off x="4251240" y="1815276"/>
              <a:ext cx="587484" cy="580123"/>
            </a:xfrm>
            <a:custGeom>
              <a:rect b="b" l="l" r="r" t="t"/>
              <a:pathLst>
                <a:path extrusionOk="0" h="10797" w="10934">
                  <a:moveTo>
                    <a:pt x="4474" y="388"/>
                  </a:moveTo>
                  <a:lnTo>
                    <a:pt x="548" y="4337"/>
                  </a:lnTo>
                  <a:cubicBezTo>
                    <a:pt x="1" y="4885"/>
                    <a:pt x="1" y="5775"/>
                    <a:pt x="548" y="6300"/>
                  </a:cubicBezTo>
                  <a:lnTo>
                    <a:pt x="548" y="6300"/>
                  </a:lnTo>
                  <a:lnTo>
                    <a:pt x="4474" y="10249"/>
                  </a:lnTo>
                  <a:cubicBezTo>
                    <a:pt x="5022" y="10797"/>
                    <a:pt x="5912" y="10797"/>
                    <a:pt x="6437" y="10249"/>
                  </a:cubicBezTo>
                  <a:lnTo>
                    <a:pt x="6437" y="10249"/>
                  </a:lnTo>
                  <a:lnTo>
                    <a:pt x="10386" y="6300"/>
                  </a:lnTo>
                  <a:cubicBezTo>
                    <a:pt x="10934" y="5775"/>
                    <a:pt x="10934" y="4885"/>
                    <a:pt x="10386" y="4337"/>
                  </a:cubicBezTo>
                  <a:lnTo>
                    <a:pt x="10386" y="4337"/>
                  </a:lnTo>
                  <a:lnTo>
                    <a:pt x="6437" y="388"/>
                  </a:lnTo>
                  <a:cubicBezTo>
                    <a:pt x="6186" y="114"/>
                    <a:pt x="5821" y="0"/>
                    <a:pt x="5456" y="0"/>
                  </a:cubicBezTo>
                  <a:lnTo>
                    <a:pt x="5456" y="0"/>
                  </a:lnTo>
                  <a:cubicBezTo>
                    <a:pt x="5114" y="0"/>
                    <a:pt x="4748" y="114"/>
                    <a:pt x="4474" y="388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7" name="Google Shape;1267;p37"/>
          <p:cNvGrpSpPr/>
          <p:nvPr/>
        </p:nvGrpSpPr>
        <p:grpSpPr>
          <a:xfrm>
            <a:off x="2692871" y="2911380"/>
            <a:ext cx="2519884" cy="1234862"/>
            <a:chOff x="2582162" y="2997462"/>
            <a:chExt cx="2397606" cy="1174940"/>
          </a:xfrm>
        </p:grpSpPr>
        <p:sp>
          <p:nvSpPr>
            <p:cNvPr id="1268" name="Google Shape;1268;p37"/>
            <p:cNvSpPr/>
            <p:nvPr/>
          </p:nvSpPr>
          <p:spPr>
            <a:xfrm>
              <a:off x="2582162" y="3952807"/>
              <a:ext cx="219595" cy="219595"/>
            </a:xfrm>
            <a:custGeom>
              <a:rect b="b" l="l" r="r" t="t"/>
              <a:pathLst>
                <a:path extrusionOk="0" h="4087" w="4087">
                  <a:moveTo>
                    <a:pt x="0" y="2032"/>
                  </a:moveTo>
                  <a:cubicBezTo>
                    <a:pt x="0" y="3173"/>
                    <a:pt x="913" y="4086"/>
                    <a:pt x="2032" y="4086"/>
                  </a:cubicBezTo>
                  <a:lnTo>
                    <a:pt x="2032" y="4086"/>
                  </a:lnTo>
                  <a:cubicBezTo>
                    <a:pt x="3173" y="4086"/>
                    <a:pt x="4086" y="3173"/>
                    <a:pt x="4086" y="2032"/>
                  </a:cubicBezTo>
                  <a:lnTo>
                    <a:pt x="4086" y="2032"/>
                  </a:lnTo>
                  <a:cubicBezTo>
                    <a:pt x="4086" y="914"/>
                    <a:pt x="3173" y="1"/>
                    <a:pt x="2032" y="1"/>
                  </a:cubicBezTo>
                  <a:lnTo>
                    <a:pt x="2032" y="1"/>
                  </a:lnTo>
                  <a:cubicBezTo>
                    <a:pt x="913" y="1"/>
                    <a:pt x="0" y="914"/>
                    <a:pt x="0" y="203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37"/>
            <p:cNvSpPr/>
            <p:nvPr/>
          </p:nvSpPr>
          <p:spPr>
            <a:xfrm>
              <a:off x="2672910" y="3317576"/>
              <a:ext cx="1942662" cy="770220"/>
            </a:xfrm>
            <a:custGeom>
              <a:rect b="b" l="l" r="r" t="t"/>
              <a:pathLst>
                <a:path extrusionOk="0" h="14335" w="36156">
                  <a:moveTo>
                    <a:pt x="17302" y="0"/>
                  </a:moveTo>
                  <a:cubicBezTo>
                    <a:pt x="15111" y="0"/>
                    <a:pt x="12988" y="868"/>
                    <a:pt x="11436" y="2420"/>
                  </a:cubicBezTo>
                  <a:lnTo>
                    <a:pt x="11436" y="2420"/>
                  </a:lnTo>
                  <a:lnTo>
                    <a:pt x="252" y="13604"/>
                  </a:lnTo>
                  <a:cubicBezTo>
                    <a:pt x="0" y="13878"/>
                    <a:pt x="183" y="14335"/>
                    <a:pt x="548" y="14335"/>
                  </a:cubicBezTo>
                  <a:lnTo>
                    <a:pt x="548" y="14335"/>
                  </a:lnTo>
                  <a:lnTo>
                    <a:pt x="32664" y="14335"/>
                  </a:lnTo>
                  <a:cubicBezTo>
                    <a:pt x="34604" y="14335"/>
                    <a:pt x="36156" y="12760"/>
                    <a:pt x="36156" y="10842"/>
                  </a:cubicBezTo>
                  <a:lnTo>
                    <a:pt x="36156" y="10842"/>
                  </a:lnTo>
                  <a:lnTo>
                    <a:pt x="36156" y="3493"/>
                  </a:lnTo>
                  <a:cubicBezTo>
                    <a:pt x="36156" y="1552"/>
                    <a:pt x="34604" y="0"/>
                    <a:pt x="32664" y="0"/>
                  </a:cubicBezTo>
                  <a:lnTo>
                    <a:pt x="326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37"/>
            <p:cNvSpPr/>
            <p:nvPr/>
          </p:nvSpPr>
          <p:spPr>
            <a:xfrm>
              <a:off x="4110203" y="2997462"/>
              <a:ext cx="869566" cy="857316"/>
            </a:xfrm>
            <a:custGeom>
              <a:rect b="b" l="l" r="r" t="t"/>
              <a:pathLst>
                <a:path extrusionOk="0" h="15956" w="16184">
                  <a:moveTo>
                    <a:pt x="6643" y="594"/>
                  </a:moveTo>
                  <a:lnTo>
                    <a:pt x="800" y="6438"/>
                  </a:lnTo>
                  <a:cubicBezTo>
                    <a:pt x="1" y="7236"/>
                    <a:pt x="1" y="8537"/>
                    <a:pt x="800" y="9336"/>
                  </a:cubicBezTo>
                  <a:lnTo>
                    <a:pt x="800" y="9336"/>
                  </a:lnTo>
                  <a:lnTo>
                    <a:pt x="6643" y="15157"/>
                  </a:lnTo>
                  <a:cubicBezTo>
                    <a:pt x="7442" y="15956"/>
                    <a:pt x="8743" y="15956"/>
                    <a:pt x="9542" y="15157"/>
                  </a:cubicBezTo>
                  <a:lnTo>
                    <a:pt x="9542" y="15157"/>
                  </a:lnTo>
                  <a:lnTo>
                    <a:pt x="15362" y="9336"/>
                  </a:lnTo>
                  <a:cubicBezTo>
                    <a:pt x="16184" y="8537"/>
                    <a:pt x="16184" y="7236"/>
                    <a:pt x="15362" y="6438"/>
                  </a:cubicBezTo>
                  <a:lnTo>
                    <a:pt x="15362" y="6438"/>
                  </a:lnTo>
                  <a:lnTo>
                    <a:pt x="9542" y="594"/>
                  </a:lnTo>
                  <a:cubicBezTo>
                    <a:pt x="9131" y="206"/>
                    <a:pt x="8606" y="1"/>
                    <a:pt x="8081" y="1"/>
                  </a:cubicBezTo>
                  <a:lnTo>
                    <a:pt x="8081" y="1"/>
                  </a:lnTo>
                  <a:cubicBezTo>
                    <a:pt x="7556" y="1"/>
                    <a:pt x="7054" y="206"/>
                    <a:pt x="6643" y="594"/>
                  </a:cubicBezTo>
                </a:path>
              </a:pathLst>
            </a:custGeom>
            <a:solidFill>
              <a:srgbClr val="F7F6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37"/>
            <p:cNvSpPr/>
            <p:nvPr/>
          </p:nvSpPr>
          <p:spPr>
            <a:xfrm>
              <a:off x="4251240" y="3133610"/>
              <a:ext cx="587484" cy="581359"/>
            </a:xfrm>
            <a:custGeom>
              <a:rect b="b" l="l" r="r" t="t"/>
              <a:pathLst>
                <a:path extrusionOk="0" h="10820" w="10934">
                  <a:moveTo>
                    <a:pt x="4474" y="411"/>
                  </a:moveTo>
                  <a:lnTo>
                    <a:pt x="548" y="4360"/>
                  </a:lnTo>
                  <a:cubicBezTo>
                    <a:pt x="1" y="4908"/>
                    <a:pt x="1" y="5775"/>
                    <a:pt x="548" y="6323"/>
                  </a:cubicBezTo>
                  <a:lnTo>
                    <a:pt x="548" y="6323"/>
                  </a:lnTo>
                  <a:lnTo>
                    <a:pt x="4474" y="10272"/>
                  </a:lnTo>
                  <a:cubicBezTo>
                    <a:pt x="5022" y="10820"/>
                    <a:pt x="5912" y="10820"/>
                    <a:pt x="6437" y="10272"/>
                  </a:cubicBezTo>
                  <a:lnTo>
                    <a:pt x="6437" y="10272"/>
                  </a:lnTo>
                  <a:lnTo>
                    <a:pt x="10386" y="6323"/>
                  </a:lnTo>
                  <a:cubicBezTo>
                    <a:pt x="10934" y="5775"/>
                    <a:pt x="10934" y="4908"/>
                    <a:pt x="10386" y="4360"/>
                  </a:cubicBezTo>
                  <a:lnTo>
                    <a:pt x="10386" y="4360"/>
                  </a:lnTo>
                  <a:lnTo>
                    <a:pt x="6437" y="411"/>
                  </a:lnTo>
                  <a:cubicBezTo>
                    <a:pt x="6186" y="137"/>
                    <a:pt x="5821" y="0"/>
                    <a:pt x="5456" y="0"/>
                  </a:cubicBezTo>
                  <a:lnTo>
                    <a:pt x="5456" y="0"/>
                  </a:lnTo>
                  <a:cubicBezTo>
                    <a:pt x="5114" y="0"/>
                    <a:pt x="4748" y="137"/>
                    <a:pt x="4474" y="41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2" name="Google Shape;1272;p37"/>
          <p:cNvGrpSpPr/>
          <p:nvPr/>
        </p:nvGrpSpPr>
        <p:grpSpPr>
          <a:xfrm>
            <a:off x="411479" y="2211508"/>
            <a:ext cx="2518624" cy="1234862"/>
            <a:chOff x="411475" y="2331552"/>
            <a:chExt cx="2396407" cy="1174940"/>
          </a:xfrm>
        </p:grpSpPr>
        <p:sp>
          <p:nvSpPr>
            <p:cNvPr id="1273" name="Google Shape;1273;p37"/>
            <p:cNvSpPr/>
            <p:nvPr/>
          </p:nvSpPr>
          <p:spPr>
            <a:xfrm>
              <a:off x="2589523" y="3286897"/>
              <a:ext cx="218359" cy="219595"/>
            </a:xfrm>
            <a:custGeom>
              <a:rect b="b" l="l" r="r" t="t"/>
              <a:pathLst>
                <a:path extrusionOk="0" h="4087" w="4064">
                  <a:moveTo>
                    <a:pt x="0" y="2055"/>
                  </a:moveTo>
                  <a:cubicBezTo>
                    <a:pt x="0" y="3173"/>
                    <a:pt x="913" y="4086"/>
                    <a:pt x="2032" y="4086"/>
                  </a:cubicBezTo>
                  <a:lnTo>
                    <a:pt x="2032" y="4086"/>
                  </a:lnTo>
                  <a:cubicBezTo>
                    <a:pt x="3150" y="4086"/>
                    <a:pt x="4063" y="3173"/>
                    <a:pt x="4063" y="2055"/>
                  </a:cubicBezTo>
                  <a:lnTo>
                    <a:pt x="4063" y="2055"/>
                  </a:lnTo>
                  <a:cubicBezTo>
                    <a:pt x="4063" y="914"/>
                    <a:pt x="3150" y="1"/>
                    <a:pt x="2032" y="1"/>
                  </a:cubicBezTo>
                  <a:lnTo>
                    <a:pt x="2032" y="1"/>
                  </a:lnTo>
                  <a:cubicBezTo>
                    <a:pt x="913" y="1"/>
                    <a:pt x="0" y="914"/>
                    <a:pt x="0" y="20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37"/>
            <p:cNvSpPr/>
            <p:nvPr/>
          </p:nvSpPr>
          <p:spPr>
            <a:xfrm>
              <a:off x="774465" y="2651666"/>
              <a:ext cx="1943951" cy="770220"/>
            </a:xfrm>
            <a:custGeom>
              <a:rect b="b" l="l" r="r" t="t"/>
              <a:pathLst>
                <a:path extrusionOk="0" h="14335" w="36180">
                  <a:moveTo>
                    <a:pt x="3493" y="0"/>
                  </a:moveTo>
                  <a:cubicBezTo>
                    <a:pt x="1576" y="0"/>
                    <a:pt x="1" y="1552"/>
                    <a:pt x="1" y="3492"/>
                  </a:cubicBezTo>
                  <a:lnTo>
                    <a:pt x="1" y="3492"/>
                  </a:lnTo>
                  <a:lnTo>
                    <a:pt x="1" y="10842"/>
                  </a:lnTo>
                  <a:cubicBezTo>
                    <a:pt x="1" y="12782"/>
                    <a:pt x="1576" y="14334"/>
                    <a:pt x="3493" y="14334"/>
                  </a:cubicBezTo>
                  <a:lnTo>
                    <a:pt x="3493" y="14334"/>
                  </a:lnTo>
                  <a:lnTo>
                    <a:pt x="35608" y="14334"/>
                  </a:lnTo>
                  <a:cubicBezTo>
                    <a:pt x="35996" y="14334"/>
                    <a:pt x="36179" y="13878"/>
                    <a:pt x="35905" y="13627"/>
                  </a:cubicBezTo>
                  <a:lnTo>
                    <a:pt x="35905" y="13627"/>
                  </a:lnTo>
                  <a:lnTo>
                    <a:pt x="24721" y="2420"/>
                  </a:lnTo>
                  <a:cubicBezTo>
                    <a:pt x="23169" y="867"/>
                    <a:pt x="21069" y="0"/>
                    <a:pt x="18855" y="0"/>
                  </a:cubicBezTo>
                  <a:lnTo>
                    <a:pt x="188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37"/>
            <p:cNvSpPr/>
            <p:nvPr/>
          </p:nvSpPr>
          <p:spPr>
            <a:xfrm>
              <a:off x="411475" y="2331552"/>
              <a:ext cx="868331" cy="857316"/>
            </a:xfrm>
            <a:custGeom>
              <a:rect b="b" l="l" r="r" t="t"/>
              <a:pathLst>
                <a:path extrusionOk="0" h="15956" w="16161">
                  <a:moveTo>
                    <a:pt x="6620" y="594"/>
                  </a:moveTo>
                  <a:lnTo>
                    <a:pt x="800" y="6437"/>
                  </a:lnTo>
                  <a:cubicBezTo>
                    <a:pt x="1" y="7236"/>
                    <a:pt x="1" y="8537"/>
                    <a:pt x="800" y="9336"/>
                  </a:cubicBezTo>
                  <a:lnTo>
                    <a:pt x="800" y="9336"/>
                  </a:lnTo>
                  <a:lnTo>
                    <a:pt x="6620" y="15157"/>
                  </a:lnTo>
                  <a:cubicBezTo>
                    <a:pt x="7419" y="15956"/>
                    <a:pt x="8720" y="15956"/>
                    <a:pt x="9519" y="15157"/>
                  </a:cubicBezTo>
                  <a:lnTo>
                    <a:pt x="9519" y="15157"/>
                  </a:lnTo>
                  <a:lnTo>
                    <a:pt x="15362" y="9336"/>
                  </a:lnTo>
                  <a:cubicBezTo>
                    <a:pt x="16161" y="8537"/>
                    <a:pt x="16161" y="7236"/>
                    <a:pt x="15362" y="6437"/>
                  </a:cubicBezTo>
                  <a:lnTo>
                    <a:pt x="15362" y="6437"/>
                  </a:lnTo>
                  <a:lnTo>
                    <a:pt x="9519" y="594"/>
                  </a:lnTo>
                  <a:cubicBezTo>
                    <a:pt x="9131" y="206"/>
                    <a:pt x="8606" y="1"/>
                    <a:pt x="8081" y="1"/>
                  </a:cubicBezTo>
                  <a:lnTo>
                    <a:pt x="8081" y="1"/>
                  </a:lnTo>
                  <a:cubicBezTo>
                    <a:pt x="7556" y="1"/>
                    <a:pt x="7031" y="206"/>
                    <a:pt x="6620" y="594"/>
                  </a:cubicBezTo>
                </a:path>
              </a:pathLst>
            </a:custGeom>
            <a:solidFill>
              <a:srgbClr val="F7F6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37"/>
            <p:cNvSpPr/>
            <p:nvPr/>
          </p:nvSpPr>
          <p:spPr>
            <a:xfrm>
              <a:off x="551277" y="2468936"/>
              <a:ext cx="588720" cy="580123"/>
            </a:xfrm>
            <a:custGeom>
              <a:rect b="b" l="l" r="r" t="t"/>
              <a:pathLst>
                <a:path extrusionOk="0" h="10797" w="10957">
                  <a:moveTo>
                    <a:pt x="4497" y="388"/>
                  </a:moveTo>
                  <a:lnTo>
                    <a:pt x="549" y="4337"/>
                  </a:lnTo>
                  <a:cubicBezTo>
                    <a:pt x="1" y="4885"/>
                    <a:pt x="1" y="5775"/>
                    <a:pt x="549" y="6300"/>
                  </a:cubicBezTo>
                  <a:lnTo>
                    <a:pt x="549" y="6300"/>
                  </a:lnTo>
                  <a:lnTo>
                    <a:pt x="4497" y="10249"/>
                  </a:lnTo>
                  <a:cubicBezTo>
                    <a:pt x="5045" y="10797"/>
                    <a:pt x="5912" y="10797"/>
                    <a:pt x="6460" y="10249"/>
                  </a:cubicBezTo>
                  <a:lnTo>
                    <a:pt x="6460" y="10249"/>
                  </a:lnTo>
                  <a:lnTo>
                    <a:pt x="10409" y="6300"/>
                  </a:lnTo>
                  <a:cubicBezTo>
                    <a:pt x="10957" y="5775"/>
                    <a:pt x="10957" y="4885"/>
                    <a:pt x="10409" y="4337"/>
                  </a:cubicBezTo>
                  <a:lnTo>
                    <a:pt x="10409" y="4337"/>
                  </a:lnTo>
                  <a:lnTo>
                    <a:pt x="6460" y="388"/>
                  </a:lnTo>
                  <a:cubicBezTo>
                    <a:pt x="6186" y="137"/>
                    <a:pt x="5821" y="0"/>
                    <a:pt x="5479" y="0"/>
                  </a:cubicBezTo>
                  <a:lnTo>
                    <a:pt x="5479" y="0"/>
                  </a:lnTo>
                  <a:cubicBezTo>
                    <a:pt x="5114" y="0"/>
                    <a:pt x="4771" y="137"/>
                    <a:pt x="4497" y="3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7" name="Google Shape;1277;p37"/>
          <p:cNvGrpSpPr/>
          <p:nvPr/>
        </p:nvGrpSpPr>
        <p:grpSpPr>
          <a:xfrm>
            <a:off x="5581541" y="1907985"/>
            <a:ext cx="1545600" cy="725593"/>
            <a:chOff x="5115275" y="1294000"/>
            <a:chExt cx="1545600" cy="725593"/>
          </a:xfrm>
        </p:grpSpPr>
        <p:sp>
          <p:nvSpPr>
            <p:cNvPr id="1278" name="Google Shape;1278;p37"/>
            <p:cNvSpPr txBox="1"/>
            <p:nvPr/>
          </p:nvSpPr>
          <p:spPr>
            <a:xfrm>
              <a:off x="5115275" y="1583093"/>
              <a:ext cx="15456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latin typeface="Roboto"/>
                  <a:ea typeface="Roboto"/>
                  <a:cs typeface="Roboto"/>
                  <a:sym typeface="Roboto"/>
                </a:rPr>
                <a:t>Jupiter is the biggest planet</a:t>
              </a:r>
              <a:endParaRPr sz="15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79" name="Google Shape;1279;p37"/>
            <p:cNvSpPr txBox="1"/>
            <p:nvPr/>
          </p:nvSpPr>
          <p:spPr>
            <a:xfrm>
              <a:off x="5115275" y="1294000"/>
              <a:ext cx="15456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Jupiter</a:t>
              </a:r>
              <a:endParaRPr sz="17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280" name="Google Shape;1280;p37"/>
          <p:cNvGrpSpPr/>
          <p:nvPr/>
        </p:nvGrpSpPr>
        <p:grpSpPr>
          <a:xfrm>
            <a:off x="5581541" y="3163226"/>
            <a:ext cx="1545600" cy="724838"/>
            <a:chOff x="6806626" y="1294375"/>
            <a:chExt cx="1545600" cy="724838"/>
          </a:xfrm>
        </p:grpSpPr>
        <p:sp>
          <p:nvSpPr>
            <p:cNvPr id="1281" name="Google Shape;1281;p37"/>
            <p:cNvSpPr txBox="1"/>
            <p:nvPr/>
          </p:nvSpPr>
          <p:spPr>
            <a:xfrm>
              <a:off x="6806626" y="1582713"/>
              <a:ext cx="15456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latin typeface="Roboto"/>
                  <a:ea typeface="Roboto"/>
                  <a:cs typeface="Roboto"/>
                  <a:sym typeface="Roboto"/>
                </a:rPr>
                <a:t>It's a gas giant and has rings</a:t>
              </a:r>
              <a:endParaRPr sz="15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82" name="Google Shape;1282;p37"/>
            <p:cNvSpPr txBox="1"/>
            <p:nvPr/>
          </p:nvSpPr>
          <p:spPr>
            <a:xfrm>
              <a:off x="6806626" y="1294375"/>
              <a:ext cx="15456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Saturn</a:t>
              </a:r>
              <a:endParaRPr sz="1700">
                <a:solidFill>
                  <a:schemeClr val="accen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283" name="Google Shape;1283;p37"/>
          <p:cNvGrpSpPr/>
          <p:nvPr/>
        </p:nvGrpSpPr>
        <p:grpSpPr>
          <a:xfrm>
            <a:off x="7239454" y="3161949"/>
            <a:ext cx="1545600" cy="725039"/>
            <a:chOff x="5115275" y="2247335"/>
            <a:chExt cx="1545600" cy="725039"/>
          </a:xfrm>
        </p:grpSpPr>
        <p:sp>
          <p:nvSpPr>
            <p:cNvPr id="1284" name="Google Shape;1284;p37"/>
            <p:cNvSpPr txBox="1"/>
            <p:nvPr/>
          </p:nvSpPr>
          <p:spPr>
            <a:xfrm>
              <a:off x="5115275" y="2535874"/>
              <a:ext cx="15456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latin typeface="Roboto"/>
                  <a:ea typeface="Roboto"/>
                  <a:cs typeface="Roboto"/>
                  <a:sym typeface="Roboto"/>
                </a:rPr>
                <a:t>Neptune is very far away</a:t>
              </a:r>
              <a:endParaRPr sz="15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85" name="Google Shape;1285;p37"/>
            <p:cNvSpPr txBox="1"/>
            <p:nvPr/>
          </p:nvSpPr>
          <p:spPr>
            <a:xfrm>
              <a:off x="5115275" y="2247335"/>
              <a:ext cx="15426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3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Neptune</a:t>
              </a:r>
              <a:endParaRPr sz="1700">
                <a:solidFill>
                  <a:schemeClr val="accent3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286" name="Google Shape;1286;p37"/>
          <p:cNvGrpSpPr/>
          <p:nvPr/>
        </p:nvGrpSpPr>
        <p:grpSpPr>
          <a:xfrm>
            <a:off x="7239454" y="1907986"/>
            <a:ext cx="1545600" cy="724316"/>
            <a:chOff x="6806626" y="2247688"/>
            <a:chExt cx="1545600" cy="724316"/>
          </a:xfrm>
        </p:grpSpPr>
        <p:sp>
          <p:nvSpPr>
            <p:cNvPr id="1287" name="Google Shape;1287;p37"/>
            <p:cNvSpPr txBox="1"/>
            <p:nvPr/>
          </p:nvSpPr>
          <p:spPr>
            <a:xfrm>
              <a:off x="6806626" y="2535504"/>
              <a:ext cx="15456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latin typeface="Roboto"/>
                  <a:ea typeface="Roboto"/>
                  <a:cs typeface="Roboto"/>
                  <a:sym typeface="Roboto"/>
                </a:rPr>
                <a:t>Mercury is the smallest planet</a:t>
              </a:r>
              <a:endParaRPr sz="15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88" name="Google Shape;1288;p37"/>
            <p:cNvSpPr txBox="1"/>
            <p:nvPr/>
          </p:nvSpPr>
          <p:spPr>
            <a:xfrm>
              <a:off x="6806626" y="2247688"/>
              <a:ext cx="1545600" cy="2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9B67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Mercury</a:t>
              </a:r>
              <a:endParaRPr sz="1700">
                <a:solidFill>
                  <a:srgbClr val="F9B67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289" name="Google Shape;1289;p37"/>
          <p:cNvGrpSpPr/>
          <p:nvPr/>
        </p:nvGrpSpPr>
        <p:grpSpPr>
          <a:xfrm>
            <a:off x="4616658" y="3238516"/>
            <a:ext cx="264363" cy="264281"/>
            <a:chOff x="6235250" y="2620775"/>
            <a:chExt cx="481975" cy="481825"/>
          </a:xfrm>
        </p:grpSpPr>
        <p:sp>
          <p:nvSpPr>
            <p:cNvPr id="1290" name="Google Shape;1290;p37"/>
            <p:cNvSpPr/>
            <p:nvPr/>
          </p:nvSpPr>
          <p:spPr>
            <a:xfrm>
              <a:off x="6405675" y="2620775"/>
              <a:ext cx="28275" cy="56475"/>
            </a:xfrm>
            <a:custGeom>
              <a:rect b="b" l="l" r="r" t="t"/>
              <a:pathLst>
                <a:path extrusionOk="0" h="2259" w="1131">
                  <a:moveTo>
                    <a:pt x="567" y="0"/>
                  </a:moveTo>
                  <a:cubicBezTo>
                    <a:pt x="254" y="0"/>
                    <a:pt x="1" y="253"/>
                    <a:pt x="1" y="566"/>
                  </a:cubicBezTo>
                  <a:lnTo>
                    <a:pt x="1" y="1695"/>
                  </a:lnTo>
                  <a:cubicBezTo>
                    <a:pt x="1" y="2006"/>
                    <a:pt x="254" y="2259"/>
                    <a:pt x="567" y="2259"/>
                  </a:cubicBezTo>
                  <a:cubicBezTo>
                    <a:pt x="877" y="2259"/>
                    <a:pt x="1130" y="2006"/>
                    <a:pt x="1130" y="1695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91" name="Google Shape;1291;p37"/>
            <p:cNvSpPr/>
            <p:nvPr/>
          </p:nvSpPr>
          <p:spPr>
            <a:xfrm>
              <a:off x="6518600" y="2620775"/>
              <a:ext cx="28250" cy="56475"/>
            </a:xfrm>
            <a:custGeom>
              <a:rect b="b" l="l" r="r" t="t"/>
              <a:pathLst>
                <a:path extrusionOk="0" h="2259" w="1130">
                  <a:moveTo>
                    <a:pt x="567" y="0"/>
                  </a:moveTo>
                  <a:cubicBezTo>
                    <a:pt x="254" y="0"/>
                    <a:pt x="1" y="253"/>
                    <a:pt x="1" y="566"/>
                  </a:cubicBezTo>
                  <a:lnTo>
                    <a:pt x="1" y="1695"/>
                  </a:lnTo>
                  <a:cubicBezTo>
                    <a:pt x="1" y="2006"/>
                    <a:pt x="254" y="2259"/>
                    <a:pt x="567" y="2259"/>
                  </a:cubicBezTo>
                  <a:cubicBezTo>
                    <a:pt x="877" y="2259"/>
                    <a:pt x="1130" y="2006"/>
                    <a:pt x="1130" y="1695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92" name="Google Shape;1292;p37"/>
            <p:cNvSpPr/>
            <p:nvPr/>
          </p:nvSpPr>
          <p:spPr>
            <a:xfrm>
              <a:off x="6603300" y="2649000"/>
              <a:ext cx="28250" cy="56475"/>
            </a:xfrm>
            <a:custGeom>
              <a:rect b="b" l="l" r="r" t="t"/>
              <a:pathLst>
                <a:path extrusionOk="0" h="2259" w="1130">
                  <a:moveTo>
                    <a:pt x="567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696"/>
                  </a:lnTo>
                  <a:cubicBezTo>
                    <a:pt x="0" y="2006"/>
                    <a:pt x="253" y="2259"/>
                    <a:pt x="567" y="2259"/>
                  </a:cubicBezTo>
                  <a:cubicBezTo>
                    <a:pt x="877" y="2259"/>
                    <a:pt x="1130" y="2006"/>
                    <a:pt x="1130" y="1696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93" name="Google Shape;1293;p37"/>
            <p:cNvSpPr/>
            <p:nvPr/>
          </p:nvSpPr>
          <p:spPr>
            <a:xfrm>
              <a:off x="6321000" y="2649000"/>
              <a:ext cx="28250" cy="56475"/>
            </a:xfrm>
            <a:custGeom>
              <a:rect b="b" l="l" r="r" t="t"/>
              <a:pathLst>
                <a:path extrusionOk="0" h="2259" w="1130">
                  <a:moveTo>
                    <a:pt x="566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696"/>
                  </a:lnTo>
                  <a:cubicBezTo>
                    <a:pt x="0" y="2006"/>
                    <a:pt x="253" y="2259"/>
                    <a:pt x="566" y="2259"/>
                  </a:cubicBezTo>
                  <a:cubicBezTo>
                    <a:pt x="876" y="2259"/>
                    <a:pt x="1129" y="2006"/>
                    <a:pt x="1129" y="1696"/>
                  </a:cubicBezTo>
                  <a:lnTo>
                    <a:pt x="1129" y="566"/>
                  </a:lnTo>
                  <a:cubicBezTo>
                    <a:pt x="1129" y="253"/>
                    <a:pt x="876" y="0"/>
                    <a:pt x="5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94" name="Google Shape;1294;p37"/>
            <p:cNvSpPr/>
            <p:nvPr/>
          </p:nvSpPr>
          <p:spPr>
            <a:xfrm>
              <a:off x="6235250" y="2677225"/>
              <a:ext cx="481975" cy="425375"/>
            </a:xfrm>
            <a:custGeom>
              <a:rect b="b" l="l" r="r" t="t"/>
              <a:pathLst>
                <a:path extrusionOk="0" h="17015" w="19279">
                  <a:moveTo>
                    <a:pt x="9639" y="1"/>
                  </a:moveTo>
                  <a:cubicBezTo>
                    <a:pt x="9326" y="1"/>
                    <a:pt x="9073" y="254"/>
                    <a:pt x="9073" y="567"/>
                  </a:cubicBezTo>
                  <a:lnTo>
                    <a:pt x="9073" y="1202"/>
                  </a:lnTo>
                  <a:cubicBezTo>
                    <a:pt x="7920" y="1470"/>
                    <a:pt x="6872" y="2548"/>
                    <a:pt x="6252" y="4156"/>
                  </a:cubicBezTo>
                  <a:cubicBezTo>
                    <a:pt x="6164" y="4380"/>
                    <a:pt x="5952" y="4518"/>
                    <a:pt x="5726" y="4518"/>
                  </a:cubicBezTo>
                  <a:cubicBezTo>
                    <a:pt x="5658" y="4518"/>
                    <a:pt x="5588" y="4505"/>
                    <a:pt x="5520" y="4478"/>
                  </a:cubicBezTo>
                  <a:cubicBezTo>
                    <a:pt x="5231" y="4367"/>
                    <a:pt x="5083" y="4042"/>
                    <a:pt x="5198" y="3750"/>
                  </a:cubicBezTo>
                  <a:cubicBezTo>
                    <a:pt x="5532" y="2876"/>
                    <a:pt x="5987" y="2130"/>
                    <a:pt x="6517" y="1536"/>
                  </a:cubicBezTo>
                  <a:lnTo>
                    <a:pt x="6517" y="1536"/>
                  </a:lnTo>
                  <a:cubicBezTo>
                    <a:pt x="2753" y="2527"/>
                    <a:pt x="0" y="5258"/>
                    <a:pt x="0" y="8468"/>
                  </a:cubicBezTo>
                  <a:lnTo>
                    <a:pt x="0" y="9034"/>
                  </a:lnTo>
                  <a:cubicBezTo>
                    <a:pt x="0" y="9347"/>
                    <a:pt x="253" y="9597"/>
                    <a:pt x="564" y="9597"/>
                  </a:cubicBezTo>
                  <a:cubicBezTo>
                    <a:pt x="877" y="9597"/>
                    <a:pt x="1130" y="9347"/>
                    <a:pt x="1130" y="9034"/>
                  </a:cubicBezTo>
                  <a:cubicBezTo>
                    <a:pt x="1130" y="8423"/>
                    <a:pt x="1904" y="7905"/>
                    <a:pt x="2822" y="7905"/>
                  </a:cubicBezTo>
                  <a:cubicBezTo>
                    <a:pt x="3740" y="7905"/>
                    <a:pt x="4553" y="8423"/>
                    <a:pt x="4553" y="9034"/>
                  </a:cubicBezTo>
                  <a:cubicBezTo>
                    <a:pt x="4553" y="9347"/>
                    <a:pt x="4806" y="9597"/>
                    <a:pt x="5120" y="9597"/>
                  </a:cubicBezTo>
                  <a:cubicBezTo>
                    <a:pt x="5430" y="9597"/>
                    <a:pt x="5683" y="9347"/>
                    <a:pt x="5683" y="9034"/>
                  </a:cubicBezTo>
                  <a:cubicBezTo>
                    <a:pt x="5683" y="8423"/>
                    <a:pt x="6460" y="7905"/>
                    <a:pt x="7378" y="7905"/>
                  </a:cubicBezTo>
                  <a:cubicBezTo>
                    <a:pt x="8296" y="7905"/>
                    <a:pt x="9070" y="8423"/>
                    <a:pt x="9070" y="9034"/>
                  </a:cubicBezTo>
                  <a:lnTo>
                    <a:pt x="9070" y="14756"/>
                  </a:lnTo>
                  <a:cubicBezTo>
                    <a:pt x="9070" y="15379"/>
                    <a:pt x="8564" y="15885"/>
                    <a:pt x="7941" y="15885"/>
                  </a:cubicBezTo>
                  <a:cubicBezTo>
                    <a:pt x="7318" y="15885"/>
                    <a:pt x="6812" y="15379"/>
                    <a:pt x="6812" y="14756"/>
                  </a:cubicBezTo>
                  <a:lnTo>
                    <a:pt x="6812" y="14190"/>
                  </a:lnTo>
                  <a:cubicBezTo>
                    <a:pt x="6812" y="13879"/>
                    <a:pt x="6559" y="13626"/>
                    <a:pt x="6249" y="13626"/>
                  </a:cubicBezTo>
                  <a:cubicBezTo>
                    <a:pt x="5936" y="13626"/>
                    <a:pt x="5683" y="13879"/>
                    <a:pt x="5683" y="14190"/>
                  </a:cubicBezTo>
                  <a:lnTo>
                    <a:pt x="5683" y="14756"/>
                  </a:lnTo>
                  <a:cubicBezTo>
                    <a:pt x="5683" y="16002"/>
                    <a:pt x="6694" y="17014"/>
                    <a:pt x="7941" y="17014"/>
                  </a:cubicBezTo>
                  <a:cubicBezTo>
                    <a:pt x="9188" y="17014"/>
                    <a:pt x="10200" y="16002"/>
                    <a:pt x="10200" y="14756"/>
                  </a:cubicBezTo>
                  <a:lnTo>
                    <a:pt x="10200" y="9034"/>
                  </a:lnTo>
                  <a:cubicBezTo>
                    <a:pt x="10200" y="8423"/>
                    <a:pt x="10976" y="7905"/>
                    <a:pt x="11895" y="7905"/>
                  </a:cubicBezTo>
                  <a:cubicBezTo>
                    <a:pt x="12813" y="7905"/>
                    <a:pt x="13587" y="8423"/>
                    <a:pt x="13587" y="9034"/>
                  </a:cubicBezTo>
                  <a:cubicBezTo>
                    <a:pt x="13587" y="9347"/>
                    <a:pt x="13840" y="9597"/>
                    <a:pt x="14153" y="9597"/>
                  </a:cubicBezTo>
                  <a:cubicBezTo>
                    <a:pt x="14463" y="9597"/>
                    <a:pt x="14716" y="9347"/>
                    <a:pt x="14716" y="9034"/>
                  </a:cubicBezTo>
                  <a:cubicBezTo>
                    <a:pt x="14716" y="8423"/>
                    <a:pt x="15529" y="7905"/>
                    <a:pt x="16448" y="7905"/>
                  </a:cubicBezTo>
                  <a:cubicBezTo>
                    <a:pt x="17366" y="7905"/>
                    <a:pt x="18143" y="8423"/>
                    <a:pt x="18143" y="9034"/>
                  </a:cubicBezTo>
                  <a:cubicBezTo>
                    <a:pt x="18143" y="9347"/>
                    <a:pt x="18396" y="9597"/>
                    <a:pt x="18706" y="9597"/>
                  </a:cubicBezTo>
                  <a:cubicBezTo>
                    <a:pt x="19019" y="9597"/>
                    <a:pt x="19272" y="9347"/>
                    <a:pt x="19272" y="9034"/>
                  </a:cubicBezTo>
                  <a:lnTo>
                    <a:pt x="19272" y="8471"/>
                  </a:lnTo>
                  <a:cubicBezTo>
                    <a:pt x="19278" y="5258"/>
                    <a:pt x="16523" y="2527"/>
                    <a:pt x="12759" y="1536"/>
                  </a:cubicBezTo>
                  <a:lnTo>
                    <a:pt x="12759" y="1536"/>
                  </a:lnTo>
                  <a:cubicBezTo>
                    <a:pt x="13292" y="2130"/>
                    <a:pt x="13744" y="2876"/>
                    <a:pt x="14081" y="3750"/>
                  </a:cubicBezTo>
                  <a:cubicBezTo>
                    <a:pt x="14192" y="4042"/>
                    <a:pt x="14048" y="4367"/>
                    <a:pt x="13756" y="4478"/>
                  </a:cubicBezTo>
                  <a:cubicBezTo>
                    <a:pt x="13688" y="4505"/>
                    <a:pt x="13618" y="4518"/>
                    <a:pt x="13550" y="4518"/>
                  </a:cubicBezTo>
                  <a:cubicBezTo>
                    <a:pt x="13324" y="4518"/>
                    <a:pt x="13113" y="4380"/>
                    <a:pt x="13027" y="4156"/>
                  </a:cubicBezTo>
                  <a:cubicBezTo>
                    <a:pt x="12407" y="2548"/>
                    <a:pt x="11359" y="1470"/>
                    <a:pt x="10203" y="1202"/>
                  </a:cubicBezTo>
                  <a:lnTo>
                    <a:pt x="10203" y="567"/>
                  </a:lnTo>
                  <a:cubicBezTo>
                    <a:pt x="10203" y="254"/>
                    <a:pt x="9950" y="1"/>
                    <a:pt x="96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295" name="Google Shape;1295;p37"/>
          <p:cNvGrpSpPr/>
          <p:nvPr/>
        </p:nvGrpSpPr>
        <p:grpSpPr>
          <a:xfrm>
            <a:off x="730776" y="2550091"/>
            <a:ext cx="264281" cy="209280"/>
            <a:chOff x="2085525" y="3263750"/>
            <a:chExt cx="481825" cy="381550"/>
          </a:xfrm>
        </p:grpSpPr>
        <p:sp>
          <p:nvSpPr>
            <p:cNvPr id="1296" name="Google Shape;1296;p37"/>
            <p:cNvSpPr/>
            <p:nvPr/>
          </p:nvSpPr>
          <p:spPr>
            <a:xfrm>
              <a:off x="2320325" y="3263750"/>
              <a:ext cx="227825" cy="141025"/>
            </a:xfrm>
            <a:custGeom>
              <a:rect b="b" l="l" r="r" t="t"/>
              <a:pathLst>
                <a:path extrusionOk="0" h="5641" w="9113">
                  <a:moveTo>
                    <a:pt x="4066" y="0"/>
                  </a:moveTo>
                  <a:cubicBezTo>
                    <a:pt x="2283" y="3"/>
                    <a:pt x="675" y="1081"/>
                    <a:pt x="0" y="2731"/>
                  </a:cubicBezTo>
                  <a:cubicBezTo>
                    <a:pt x="1527" y="2939"/>
                    <a:pt x="2912" y="3734"/>
                    <a:pt x="3861" y="4948"/>
                  </a:cubicBezTo>
                  <a:cubicBezTo>
                    <a:pt x="4331" y="4823"/>
                    <a:pt x="4810" y="4761"/>
                    <a:pt x="5287" y="4761"/>
                  </a:cubicBezTo>
                  <a:cubicBezTo>
                    <a:pt x="6338" y="4761"/>
                    <a:pt x="7378" y="5060"/>
                    <a:pt x="8281" y="5640"/>
                  </a:cubicBezTo>
                  <a:cubicBezTo>
                    <a:pt x="9112" y="2825"/>
                    <a:pt x="7002" y="0"/>
                    <a:pt x="40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97" name="Google Shape;1297;p37"/>
            <p:cNvSpPr/>
            <p:nvPr/>
          </p:nvSpPr>
          <p:spPr>
            <a:xfrm>
              <a:off x="2085525" y="3355200"/>
              <a:ext cx="481825" cy="290100"/>
            </a:xfrm>
            <a:custGeom>
              <a:rect b="b" l="l" r="r" t="t"/>
              <a:pathLst>
                <a:path extrusionOk="0" h="11604" w="19273">
                  <a:moveTo>
                    <a:pt x="8620" y="1"/>
                  </a:moveTo>
                  <a:cubicBezTo>
                    <a:pt x="8610" y="1"/>
                    <a:pt x="8599" y="1"/>
                    <a:pt x="8588" y="1"/>
                  </a:cubicBezTo>
                  <a:cubicBezTo>
                    <a:pt x="7468" y="4"/>
                    <a:pt x="6384" y="407"/>
                    <a:pt x="5535" y="1139"/>
                  </a:cubicBezTo>
                  <a:cubicBezTo>
                    <a:pt x="4818" y="1756"/>
                    <a:pt x="4288" y="2563"/>
                    <a:pt x="4005" y="3470"/>
                  </a:cubicBezTo>
                  <a:lnTo>
                    <a:pt x="3891" y="3470"/>
                  </a:lnTo>
                  <a:cubicBezTo>
                    <a:pt x="1747" y="3470"/>
                    <a:pt x="0" y="5295"/>
                    <a:pt x="0" y="7538"/>
                  </a:cubicBezTo>
                  <a:cubicBezTo>
                    <a:pt x="0" y="9781"/>
                    <a:pt x="1744" y="11603"/>
                    <a:pt x="3891" y="11603"/>
                  </a:cubicBezTo>
                  <a:lnTo>
                    <a:pt x="14798" y="11603"/>
                  </a:lnTo>
                  <a:cubicBezTo>
                    <a:pt x="17264" y="11603"/>
                    <a:pt x="19272" y="9504"/>
                    <a:pt x="19272" y="6924"/>
                  </a:cubicBezTo>
                  <a:cubicBezTo>
                    <a:pt x="19272" y="6044"/>
                    <a:pt x="19034" y="5180"/>
                    <a:pt x="18583" y="4427"/>
                  </a:cubicBezTo>
                  <a:cubicBezTo>
                    <a:pt x="18152" y="3705"/>
                    <a:pt x="17529" y="3118"/>
                    <a:pt x="16782" y="2726"/>
                  </a:cubicBezTo>
                  <a:cubicBezTo>
                    <a:pt x="16161" y="2403"/>
                    <a:pt x="15480" y="2241"/>
                    <a:pt x="14799" y="2241"/>
                  </a:cubicBezTo>
                  <a:cubicBezTo>
                    <a:pt x="14135" y="2241"/>
                    <a:pt x="13471" y="2394"/>
                    <a:pt x="12861" y="2702"/>
                  </a:cubicBezTo>
                  <a:cubicBezTo>
                    <a:pt x="12232" y="1443"/>
                    <a:pt x="11118" y="513"/>
                    <a:pt x="9784" y="157"/>
                  </a:cubicBezTo>
                  <a:cubicBezTo>
                    <a:pt x="9403" y="55"/>
                    <a:pt x="9013" y="1"/>
                    <a:pt x="86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298" name="Google Shape;1298;p37"/>
          <p:cNvGrpSpPr/>
          <p:nvPr/>
        </p:nvGrpSpPr>
        <p:grpSpPr>
          <a:xfrm>
            <a:off x="730401" y="1135583"/>
            <a:ext cx="265021" cy="264295"/>
            <a:chOff x="3270450" y="3213625"/>
            <a:chExt cx="483175" cy="481850"/>
          </a:xfrm>
        </p:grpSpPr>
        <p:sp>
          <p:nvSpPr>
            <p:cNvPr id="1299" name="Google Shape;1299;p37"/>
            <p:cNvSpPr/>
            <p:nvPr/>
          </p:nvSpPr>
          <p:spPr>
            <a:xfrm>
              <a:off x="3392550" y="3335025"/>
              <a:ext cx="239050" cy="239050"/>
            </a:xfrm>
            <a:custGeom>
              <a:rect b="b" l="l" r="r" t="t"/>
              <a:pathLst>
                <a:path extrusionOk="0" h="9562" w="9562">
                  <a:moveTo>
                    <a:pt x="4782" y="1"/>
                  </a:moveTo>
                  <a:cubicBezTo>
                    <a:pt x="2142" y="1"/>
                    <a:pt x="1" y="2139"/>
                    <a:pt x="1" y="4780"/>
                  </a:cubicBezTo>
                  <a:cubicBezTo>
                    <a:pt x="1" y="7421"/>
                    <a:pt x="2142" y="9562"/>
                    <a:pt x="4782" y="9562"/>
                  </a:cubicBezTo>
                  <a:cubicBezTo>
                    <a:pt x="7420" y="9562"/>
                    <a:pt x="9561" y="7421"/>
                    <a:pt x="9561" y="4780"/>
                  </a:cubicBezTo>
                  <a:cubicBezTo>
                    <a:pt x="9561" y="2139"/>
                    <a:pt x="7420" y="1"/>
                    <a:pt x="47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00" name="Google Shape;1300;p37"/>
            <p:cNvSpPr/>
            <p:nvPr/>
          </p:nvSpPr>
          <p:spPr>
            <a:xfrm>
              <a:off x="3270450" y="3213625"/>
              <a:ext cx="483175" cy="481850"/>
            </a:xfrm>
            <a:custGeom>
              <a:rect b="b" l="l" r="r" t="t"/>
              <a:pathLst>
                <a:path extrusionOk="0" h="19274" w="19327">
                  <a:moveTo>
                    <a:pt x="9666" y="3728"/>
                  </a:moveTo>
                  <a:cubicBezTo>
                    <a:pt x="12925" y="3728"/>
                    <a:pt x="15575" y="6378"/>
                    <a:pt x="15575" y="9636"/>
                  </a:cubicBezTo>
                  <a:cubicBezTo>
                    <a:pt x="15575" y="12894"/>
                    <a:pt x="12925" y="15547"/>
                    <a:pt x="9666" y="15547"/>
                  </a:cubicBezTo>
                  <a:cubicBezTo>
                    <a:pt x="6405" y="15547"/>
                    <a:pt x="3755" y="12894"/>
                    <a:pt x="3755" y="9636"/>
                  </a:cubicBezTo>
                  <a:cubicBezTo>
                    <a:pt x="3755" y="6378"/>
                    <a:pt x="6405" y="3728"/>
                    <a:pt x="9666" y="3728"/>
                  </a:cubicBezTo>
                  <a:close/>
                  <a:moveTo>
                    <a:pt x="9665" y="0"/>
                  </a:moveTo>
                  <a:cubicBezTo>
                    <a:pt x="9575" y="0"/>
                    <a:pt x="9484" y="22"/>
                    <a:pt x="9402" y="66"/>
                  </a:cubicBezTo>
                  <a:lnTo>
                    <a:pt x="7532" y="1054"/>
                  </a:lnTo>
                  <a:lnTo>
                    <a:pt x="5418" y="1054"/>
                  </a:lnTo>
                  <a:cubicBezTo>
                    <a:pt x="5231" y="1054"/>
                    <a:pt x="5056" y="1144"/>
                    <a:pt x="4954" y="1301"/>
                  </a:cubicBezTo>
                  <a:lnTo>
                    <a:pt x="3752" y="3053"/>
                  </a:lnTo>
                  <a:lnTo>
                    <a:pt x="1879" y="4041"/>
                  </a:lnTo>
                  <a:cubicBezTo>
                    <a:pt x="1717" y="4128"/>
                    <a:pt x="1605" y="4288"/>
                    <a:pt x="1584" y="4474"/>
                  </a:cubicBezTo>
                  <a:lnTo>
                    <a:pt x="1328" y="6588"/>
                  </a:lnTo>
                  <a:lnTo>
                    <a:pt x="127" y="8341"/>
                  </a:lnTo>
                  <a:cubicBezTo>
                    <a:pt x="24" y="8491"/>
                    <a:pt x="0" y="8687"/>
                    <a:pt x="67" y="8859"/>
                  </a:cubicBezTo>
                  <a:lnTo>
                    <a:pt x="816" y="10852"/>
                  </a:lnTo>
                  <a:lnTo>
                    <a:pt x="560" y="12966"/>
                  </a:lnTo>
                  <a:cubicBezTo>
                    <a:pt x="536" y="13150"/>
                    <a:pt x="606" y="13334"/>
                    <a:pt x="744" y="13457"/>
                  </a:cubicBezTo>
                  <a:lnTo>
                    <a:pt x="2325" y="14869"/>
                  </a:lnTo>
                  <a:lnTo>
                    <a:pt x="3075" y="16860"/>
                  </a:lnTo>
                  <a:cubicBezTo>
                    <a:pt x="3141" y="17034"/>
                    <a:pt x="3289" y="17164"/>
                    <a:pt x="3466" y="17209"/>
                  </a:cubicBezTo>
                  <a:lnTo>
                    <a:pt x="5520" y="17718"/>
                  </a:lnTo>
                  <a:lnTo>
                    <a:pt x="7101" y="19130"/>
                  </a:lnTo>
                  <a:cubicBezTo>
                    <a:pt x="7205" y="19223"/>
                    <a:pt x="7340" y="19273"/>
                    <a:pt x="7477" y="19273"/>
                  </a:cubicBezTo>
                  <a:cubicBezTo>
                    <a:pt x="7523" y="19273"/>
                    <a:pt x="7568" y="19268"/>
                    <a:pt x="7613" y="19257"/>
                  </a:cubicBezTo>
                  <a:lnTo>
                    <a:pt x="9666" y="18745"/>
                  </a:lnTo>
                  <a:lnTo>
                    <a:pt x="11717" y="19254"/>
                  </a:lnTo>
                  <a:cubicBezTo>
                    <a:pt x="11759" y="19266"/>
                    <a:pt x="11807" y="19272"/>
                    <a:pt x="11853" y="19272"/>
                  </a:cubicBezTo>
                  <a:cubicBezTo>
                    <a:pt x="11991" y="19272"/>
                    <a:pt x="12124" y="19221"/>
                    <a:pt x="12229" y="19127"/>
                  </a:cubicBezTo>
                  <a:lnTo>
                    <a:pt x="13810" y="17715"/>
                  </a:lnTo>
                  <a:lnTo>
                    <a:pt x="15861" y="17206"/>
                  </a:lnTo>
                  <a:cubicBezTo>
                    <a:pt x="16041" y="17161"/>
                    <a:pt x="16186" y="17031"/>
                    <a:pt x="16252" y="16857"/>
                  </a:cubicBezTo>
                  <a:lnTo>
                    <a:pt x="17002" y="14866"/>
                  </a:lnTo>
                  <a:lnTo>
                    <a:pt x="18583" y="13454"/>
                  </a:lnTo>
                  <a:cubicBezTo>
                    <a:pt x="18721" y="13331"/>
                    <a:pt x="18791" y="13147"/>
                    <a:pt x="18766" y="12963"/>
                  </a:cubicBezTo>
                  <a:lnTo>
                    <a:pt x="18514" y="10849"/>
                  </a:lnTo>
                  <a:lnTo>
                    <a:pt x="19263" y="8856"/>
                  </a:lnTo>
                  <a:cubicBezTo>
                    <a:pt x="19327" y="8684"/>
                    <a:pt x="19306" y="8491"/>
                    <a:pt x="19200" y="8338"/>
                  </a:cubicBezTo>
                  <a:lnTo>
                    <a:pt x="18002" y="6588"/>
                  </a:lnTo>
                  <a:lnTo>
                    <a:pt x="17746" y="4471"/>
                  </a:lnTo>
                  <a:cubicBezTo>
                    <a:pt x="17725" y="4288"/>
                    <a:pt x="17613" y="4128"/>
                    <a:pt x="17451" y="4041"/>
                  </a:cubicBezTo>
                  <a:lnTo>
                    <a:pt x="15578" y="3050"/>
                  </a:lnTo>
                  <a:lnTo>
                    <a:pt x="14379" y="1298"/>
                  </a:lnTo>
                  <a:cubicBezTo>
                    <a:pt x="14274" y="1144"/>
                    <a:pt x="14099" y="1054"/>
                    <a:pt x="13912" y="1054"/>
                  </a:cubicBezTo>
                  <a:lnTo>
                    <a:pt x="11798" y="1054"/>
                  </a:lnTo>
                  <a:lnTo>
                    <a:pt x="9928" y="66"/>
                  </a:lnTo>
                  <a:cubicBezTo>
                    <a:pt x="9846" y="22"/>
                    <a:pt x="9755" y="0"/>
                    <a:pt x="96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301" name="Google Shape;1301;p37"/>
          <p:cNvSpPr/>
          <p:nvPr/>
        </p:nvSpPr>
        <p:spPr>
          <a:xfrm>
            <a:off x="4616666" y="1847230"/>
            <a:ext cx="264322" cy="264281"/>
          </a:xfrm>
          <a:custGeom>
            <a:rect b="b" l="l" r="r" t="t"/>
            <a:pathLst>
              <a:path extrusionOk="0" h="19273" w="19276">
                <a:moveTo>
                  <a:pt x="9640" y="5686"/>
                </a:moveTo>
                <a:cubicBezTo>
                  <a:pt x="11236" y="5686"/>
                  <a:pt x="12678" y="6647"/>
                  <a:pt x="13289" y="8125"/>
                </a:cubicBezTo>
                <a:cubicBezTo>
                  <a:pt x="13901" y="9601"/>
                  <a:pt x="13563" y="11302"/>
                  <a:pt x="12434" y="12431"/>
                </a:cubicBezTo>
                <a:cubicBezTo>
                  <a:pt x="11676" y="13187"/>
                  <a:pt x="10664" y="13590"/>
                  <a:pt x="9635" y="13590"/>
                </a:cubicBezTo>
                <a:cubicBezTo>
                  <a:pt x="9126" y="13590"/>
                  <a:pt x="8614" y="13491"/>
                  <a:pt x="8125" y="13289"/>
                </a:cubicBezTo>
                <a:cubicBezTo>
                  <a:pt x="6649" y="12675"/>
                  <a:pt x="5686" y="11236"/>
                  <a:pt x="5686" y="9637"/>
                </a:cubicBezTo>
                <a:cubicBezTo>
                  <a:pt x="5689" y="7454"/>
                  <a:pt x="7457" y="5686"/>
                  <a:pt x="9640" y="5686"/>
                </a:cubicBezTo>
                <a:close/>
                <a:moveTo>
                  <a:pt x="9640" y="1"/>
                </a:moveTo>
                <a:cubicBezTo>
                  <a:pt x="8297" y="1"/>
                  <a:pt x="7068" y="748"/>
                  <a:pt x="6451" y="1940"/>
                </a:cubicBezTo>
                <a:cubicBezTo>
                  <a:pt x="6093" y="1826"/>
                  <a:pt x="5726" y="1771"/>
                  <a:pt x="5363" y="1771"/>
                </a:cubicBezTo>
                <a:cubicBezTo>
                  <a:pt x="4425" y="1771"/>
                  <a:pt x="3509" y="2139"/>
                  <a:pt x="2825" y="2822"/>
                </a:cubicBezTo>
                <a:cubicBezTo>
                  <a:pt x="1877" y="3771"/>
                  <a:pt x="1536" y="5168"/>
                  <a:pt x="1940" y="6448"/>
                </a:cubicBezTo>
                <a:cubicBezTo>
                  <a:pt x="750" y="7065"/>
                  <a:pt x="1" y="8297"/>
                  <a:pt x="1" y="9637"/>
                </a:cubicBezTo>
                <a:cubicBezTo>
                  <a:pt x="1" y="10977"/>
                  <a:pt x="750" y="12208"/>
                  <a:pt x="1940" y="12826"/>
                </a:cubicBezTo>
                <a:cubicBezTo>
                  <a:pt x="1536" y="14105"/>
                  <a:pt x="1877" y="15503"/>
                  <a:pt x="2825" y="16451"/>
                </a:cubicBezTo>
                <a:cubicBezTo>
                  <a:pt x="3510" y="17136"/>
                  <a:pt x="4428" y="17504"/>
                  <a:pt x="5367" y="17504"/>
                </a:cubicBezTo>
                <a:cubicBezTo>
                  <a:pt x="5729" y="17504"/>
                  <a:pt x="6095" y="17449"/>
                  <a:pt x="6451" y="17337"/>
                </a:cubicBezTo>
                <a:cubicBezTo>
                  <a:pt x="7068" y="18526"/>
                  <a:pt x="8297" y="19273"/>
                  <a:pt x="9640" y="19273"/>
                </a:cubicBezTo>
                <a:cubicBezTo>
                  <a:pt x="10980" y="19273"/>
                  <a:pt x="12208" y="18526"/>
                  <a:pt x="12826" y="17337"/>
                </a:cubicBezTo>
                <a:cubicBezTo>
                  <a:pt x="13182" y="17449"/>
                  <a:pt x="13547" y="17504"/>
                  <a:pt x="13909" y="17504"/>
                </a:cubicBezTo>
                <a:cubicBezTo>
                  <a:pt x="14848" y="17504"/>
                  <a:pt x="15767" y="17136"/>
                  <a:pt x="16451" y="16451"/>
                </a:cubicBezTo>
                <a:cubicBezTo>
                  <a:pt x="17400" y="15503"/>
                  <a:pt x="17740" y="14105"/>
                  <a:pt x="17336" y="12826"/>
                </a:cubicBezTo>
                <a:cubicBezTo>
                  <a:pt x="18526" y="12208"/>
                  <a:pt x="19276" y="10977"/>
                  <a:pt x="19276" y="9637"/>
                </a:cubicBezTo>
                <a:cubicBezTo>
                  <a:pt x="19276" y="8297"/>
                  <a:pt x="18526" y="7065"/>
                  <a:pt x="17336" y="6448"/>
                </a:cubicBezTo>
                <a:cubicBezTo>
                  <a:pt x="17740" y="5168"/>
                  <a:pt x="17400" y="3771"/>
                  <a:pt x="16451" y="2822"/>
                </a:cubicBezTo>
                <a:cubicBezTo>
                  <a:pt x="15768" y="2139"/>
                  <a:pt x="14851" y="1771"/>
                  <a:pt x="13914" y="1771"/>
                </a:cubicBezTo>
                <a:cubicBezTo>
                  <a:pt x="13550" y="1771"/>
                  <a:pt x="13183" y="1826"/>
                  <a:pt x="12826" y="1940"/>
                </a:cubicBezTo>
                <a:cubicBezTo>
                  <a:pt x="12208" y="748"/>
                  <a:pt x="10980" y="1"/>
                  <a:pt x="964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5D74"/>
              </a:solidFill>
            </a:endParaRPr>
          </a:p>
        </p:txBody>
      </p:sp>
      <p:sp>
        <p:nvSpPr>
          <p:cNvPr id="1302" name="Google Shape;1302;p37"/>
          <p:cNvSpPr txBox="1"/>
          <p:nvPr/>
        </p:nvSpPr>
        <p:spPr>
          <a:xfrm>
            <a:off x="1207139" y="1424000"/>
            <a:ext cx="9273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Neptune</a:t>
            </a:r>
            <a:endParaRPr sz="170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303" name="Google Shape;1303;p37"/>
          <p:cNvSpPr txBox="1"/>
          <p:nvPr/>
        </p:nvSpPr>
        <p:spPr>
          <a:xfrm>
            <a:off x="1207139" y="2846500"/>
            <a:ext cx="9273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Jupiter</a:t>
            </a:r>
            <a:endParaRPr sz="170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304" name="Google Shape;1304;p37"/>
          <p:cNvSpPr txBox="1"/>
          <p:nvPr/>
        </p:nvSpPr>
        <p:spPr>
          <a:xfrm>
            <a:off x="3489764" y="2147315"/>
            <a:ext cx="9273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Mercury</a:t>
            </a:r>
            <a:endParaRPr sz="170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305" name="Google Shape;1305;p37"/>
          <p:cNvSpPr txBox="1"/>
          <p:nvPr/>
        </p:nvSpPr>
        <p:spPr>
          <a:xfrm>
            <a:off x="3489764" y="3569815"/>
            <a:ext cx="9273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Saturn</a:t>
            </a:r>
            <a:endParaRPr sz="170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9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0" name="Google Shape;1310;p38"/>
          <p:cNvGrpSpPr/>
          <p:nvPr/>
        </p:nvGrpSpPr>
        <p:grpSpPr>
          <a:xfrm>
            <a:off x="3653167" y="1191808"/>
            <a:ext cx="1837500" cy="3389892"/>
            <a:chOff x="3653167" y="1191808"/>
            <a:chExt cx="1837500" cy="3389892"/>
          </a:xfrm>
        </p:grpSpPr>
        <p:sp>
          <p:nvSpPr>
            <p:cNvPr id="1311" name="Google Shape;1311;p38"/>
            <p:cNvSpPr/>
            <p:nvPr/>
          </p:nvSpPr>
          <p:spPr>
            <a:xfrm rot="-5400000">
              <a:off x="2980954" y="1865908"/>
              <a:ext cx="3181800" cy="1833600"/>
            </a:xfrm>
            <a:prstGeom prst="chevron">
              <a:avLst>
                <a:gd fmla="val 50000" name="adj"/>
              </a:avLst>
            </a:prstGeom>
            <a:solidFill>
              <a:srgbClr val="EFEFEF"/>
            </a:solidFill>
            <a:ln>
              <a:noFill/>
            </a:ln>
            <a:effectLst>
              <a:outerShdw blurRad="57150" rotWithShape="0" algn="bl" dir="5400000" dist="47625">
                <a:srgbClr val="000000">
                  <a:alpha val="1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38"/>
            <p:cNvSpPr/>
            <p:nvPr/>
          </p:nvSpPr>
          <p:spPr>
            <a:xfrm>
              <a:off x="3785969" y="1327167"/>
              <a:ext cx="1572000" cy="790500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chemeClr val="accent5"/>
                </a:gs>
                <a:gs pos="100000">
                  <a:srgbClr val="FAAE5B"/>
                </a:gs>
              </a:gsLst>
              <a:lin ang="5400700" scaled="0"/>
            </a:gradFill>
            <a:ln>
              <a:noFill/>
            </a:ln>
            <a:effectLst>
              <a:outerShdw blurRad="57150" rotWithShape="0" algn="bl" dir="5400000" dist="47625">
                <a:srgbClr val="000000">
                  <a:alpha val="1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38"/>
            <p:cNvSpPr/>
            <p:nvPr/>
          </p:nvSpPr>
          <p:spPr>
            <a:xfrm rot="-5400000">
              <a:off x="4004917" y="3095950"/>
              <a:ext cx="1134000" cy="1837500"/>
            </a:xfrm>
            <a:prstGeom prst="chevron">
              <a:avLst>
                <a:gd fmla="val 66308" name="adj"/>
              </a:avLst>
            </a:prstGeom>
            <a:gradFill>
              <a:gsLst>
                <a:gs pos="0">
                  <a:schemeClr val="accent5"/>
                </a:gs>
                <a:gs pos="100000">
                  <a:srgbClr val="FAAE5B"/>
                </a:gs>
              </a:gsLst>
              <a:lin ang="5400700" scaled="0"/>
            </a:gradFill>
            <a:ln>
              <a:noFill/>
            </a:ln>
            <a:effectLst>
              <a:outerShdw blurRad="57150" rotWithShape="0" algn="bl" dir="5400000" dist="47625">
                <a:srgbClr val="000000">
                  <a:alpha val="1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14" name="Google Shape;1314;p38"/>
          <p:cNvGrpSpPr/>
          <p:nvPr/>
        </p:nvGrpSpPr>
        <p:grpSpPr>
          <a:xfrm>
            <a:off x="6224345" y="1191802"/>
            <a:ext cx="1837508" cy="3389898"/>
            <a:chOff x="6224345" y="1191802"/>
            <a:chExt cx="1837508" cy="3389898"/>
          </a:xfrm>
        </p:grpSpPr>
        <p:sp>
          <p:nvSpPr>
            <p:cNvPr id="1315" name="Google Shape;1315;p38"/>
            <p:cNvSpPr/>
            <p:nvPr/>
          </p:nvSpPr>
          <p:spPr>
            <a:xfrm rot="-5400000">
              <a:off x="5550245" y="1865902"/>
              <a:ext cx="3181800" cy="1833600"/>
            </a:xfrm>
            <a:prstGeom prst="chevron">
              <a:avLst>
                <a:gd fmla="val 50000" name="adj"/>
              </a:avLst>
            </a:prstGeom>
            <a:solidFill>
              <a:srgbClr val="EFEFEF"/>
            </a:solidFill>
            <a:ln>
              <a:noFill/>
            </a:ln>
            <a:effectLst>
              <a:outerShdw blurRad="57150" rotWithShape="0" algn="bl" dir="5400000" dist="47625">
                <a:srgbClr val="000000">
                  <a:alpha val="1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38"/>
            <p:cNvSpPr/>
            <p:nvPr/>
          </p:nvSpPr>
          <p:spPr>
            <a:xfrm>
              <a:off x="6355116" y="1327167"/>
              <a:ext cx="1572000" cy="790500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chemeClr val="accent2"/>
                </a:gs>
                <a:gs pos="100000">
                  <a:srgbClr val="7E567C"/>
                </a:gs>
              </a:gsLst>
              <a:lin ang="5400700" scaled="0"/>
            </a:gradFill>
            <a:ln>
              <a:noFill/>
            </a:ln>
            <a:effectLst>
              <a:outerShdw blurRad="57150" rotWithShape="0" algn="bl" dir="5400000" dist="47625">
                <a:srgbClr val="000000">
                  <a:alpha val="1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38"/>
            <p:cNvSpPr/>
            <p:nvPr/>
          </p:nvSpPr>
          <p:spPr>
            <a:xfrm rot="-5400000">
              <a:off x="6576103" y="3095950"/>
              <a:ext cx="1134000" cy="1837500"/>
            </a:xfrm>
            <a:prstGeom prst="chevron">
              <a:avLst>
                <a:gd fmla="val 66308" name="adj"/>
              </a:avLst>
            </a:prstGeom>
            <a:gradFill>
              <a:gsLst>
                <a:gs pos="0">
                  <a:schemeClr val="accent2"/>
                </a:gs>
                <a:gs pos="100000">
                  <a:srgbClr val="7E567C"/>
                </a:gs>
              </a:gsLst>
              <a:lin ang="5400700" scaled="0"/>
            </a:gradFill>
            <a:ln>
              <a:noFill/>
            </a:ln>
            <a:effectLst>
              <a:outerShdw blurRad="57150" rotWithShape="0" algn="bl" dir="5400000" dist="47625">
                <a:srgbClr val="000000">
                  <a:alpha val="1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18" name="Google Shape;1318;p38"/>
          <p:cNvGrpSpPr/>
          <p:nvPr/>
        </p:nvGrpSpPr>
        <p:grpSpPr>
          <a:xfrm>
            <a:off x="1081925" y="1191833"/>
            <a:ext cx="1837504" cy="3389867"/>
            <a:chOff x="1081925" y="1191833"/>
            <a:chExt cx="1837504" cy="3389867"/>
          </a:xfrm>
        </p:grpSpPr>
        <p:sp>
          <p:nvSpPr>
            <p:cNvPr id="1319" name="Google Shape;1319;p38"/>
            <p:cNvSpPr/>
            <p:nvPr/>
          </p:nvSpPr>
          <p:spPr>
            <a:xfrm rot="-5400000">
              <a:off x="411729" y="1865933"/>
              <a:ext cx="3181800" cy="1833600"/>
            </a:xfrm>
            <a:prstGeom prst="chevron">
              <a:avLst>
                <a:gd fmla="val 50000" name="adj"/>
              </a:avLst>
            </a:prstGeom>
            <a:solidFill>
              <a:srgbClr val="EFEFEF"/>
            </a:solidFill>
            <a:ln>
              <a:noFill/>
            </a:ln>
            <a:effectLst>
              <a:outerShdw blurRad="57150" rotWithShape="0" algn="bl" dir="5400000" dist="47625">
                <a:srgbClr val="000000">
                  <a:alpha val="1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38"/>
            <p:cNvSpPr/>
            <p:nvPr/>
          </p:nvSpPr>
          <p:spPr>
            <a:xfrm>
              <a:off x="1216760" y="1327167"/>
              <a:ext cx="1572000" cy="790500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rgbClr val="DC6A47"/>
                </a:gs>
              </a:gsLst>
              <a:lin ang="5400700" scaled="0"/>
            </a:gradFill>
            <a:ln>
              <a:noFill/>
            </a:ln>
            <a:effectLst>
              <a:outerShdw blurRad="57150" rotWithShape="0" algn="bl" dir="5400000" dist="47625">
                <a:srgbClr val="000000">
                  <a:alpha val="1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38"/>
            <p:cNvSpPr/>
            <p:nvPr/>
          </p:nvSpPr>
          <p:spPr>
            <a:xfrm rot="-5400000">
              <a:off x="1433675" y="3095950"/>
              <a:ext cx="1134000" cy="1837500"/>
            </a:xfrm>
            <a:prstGeom prst="chevron">
              <a:avLst>
                <a:gd fmla="val 66308" name="adj"/>
              </a:avLst>
            </a:prstGeom>
            <a:gradFill>
              <a:gsLst>
                <a:gs pos="0">
                  <a:schemeClr val="dk2"/>
                </a:gs>
                <a:gs pos="100000">
                  <a:srgbClr val="DC6A47"/>
                </a:gs>
              </a:gsLst>
              <a:lin ang="5400700" scaled="0"/>
            </a:gradFill>
            <a:ln>
              <a:noFill/>
            </a:ln>
            <a:effectLst>
              <a:outerShdw blurRad="57150" rotWithShape="0" algn="bl" dir="5400000" dist="47625">
                <a:srgbClr val="000000">
                  <a:alpha val="1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22" name="Google Shape;1322;p38"/>
          <p:cNvSpPr txBox="1"/>
          <p:nvPr>
            <p:ph type="title"/>
          </p:nvPr>
        </p:nvSpPr>
        <p:spPr>
          <a:xfrm>
            <a:off x="358950" y="257125"/>
            <a:ext cx="842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Geometric Elements Infographics</a:t>
            </a:r>
            <a:endParaRPr/>
          </a:p>
        </p:txBody>
      </p:sp>
      <p:grpSp>
        <p:nvGrpSpPr>
          <p:cNvPr id="1323" name="Google Shape;1323;p38"/>
          <p:cNvGrpSpPr/>
          <p:nvPr/>
        </p:nvGrpSpPr>
        <p:grpSpPr>
          <a:xfrm>
            <a:off x="1216708" y="2490718"/>
            <a:ext cx="1572074" cy="712950"/>
            <a:chOff x="1157288" y="2640825"/>
            <a:chExt cx="1599913" cy="725575"/>
          </a:xfrm>
        </p:grpSpPr>
        <p:sp>
          <p:nvSpPr>
            <p:cNvPr id="1324" name="Google Shape;1324;p38"/>
            <p:cNvSpPr txBox="1"/>
            <p:nvPr/>
          </p:nvSpPr>
          <p:spPr>
            <a:xfrm>
              <a:off x="1157300" y="2929900"/>
              <a:ext cx="15999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latin typeface="Roboto"/>
                  <a:ea typeface="Roboto"/>
                  <a:cs typeface="Roboto"/>
                  <a:sym typeface="Roboto"/>
                </a:rPr>
                <a:t>Jupiter is the biggest planet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25" name="Google Shape;1325;p38"/>
            <p:cNvSpPr txBox="1"/>
            <p:nvPr/>
          </p:nvSpPr>
          <p:spPr>
            <a:xfrm>
              <a:off x="1157288" y="2640825"/>
              <a:ext cx="15999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Step 1</a:t>
              </a:r>
              <a:endParaRPr sz="18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326" name="Google Shape;1326;p38"/>
          <p:cNvGrpSpPr/>
          <p:nvPr/>
        </p:nvGrpSpPr>
        <p:grpSpPr>
          <a:xfrm>
            <a:off x="3785928" y="2491062"/>
            <a:ext cx="1572100" cy="712213"/>
            <a:chOff x="3772012" y="2641175"/>
            <a:chExt cx="1599939" cy="724825"/>
          </a:xfrm>
        </p:grpSpPr>
        <p:sp>
          <p:nvSpPr>
            <p:cNvPr id="1327" name="Google Shape;1327;p38"/>
            <p:cNvSpPr txBox="1"/>
            <p:nvPr/>
          </p:nvSpPr>
          <p:spPr>
            <a:xfrm>
              <a:off x="3772012" y="2929500"/>
              <a:ext cx="15999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latin typeface="Roboto"/>
                  <a:ea typeface="Roboto"/>
                  <a:cs typeface="Roboto"/>
                  <a:sym typeface="Roboto"/>
                </a:rPr>
                <a:t>It's a gas giant and has rings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28" name="Google Shape;1328;p38"/>
            <p:cNvSpPr txBox="1"/>
            <p:nvPr/>
          </p:nvSpPr>
          <p:spPr>
            <a:xfrm>
              <a:off x="3772051" y="2641175"/>
              <a:ext cx="15999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9B67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Step 2</a:t>
              </a:r>
              <a:endParaRPr sz="1800">
                <a:solidFill>
                  <a:srgbClr val="F9B67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329" name="Google Shape;1329;p38"/>
          <p:cNvGrpSpPr/>
          <p:nvPr/>
        </p:nvGrpSpPr>
        <p:grpSpPr>
          <a:xfrm>
            <a:off x="6353895" y="2490988"/>
            <a:ext cx="1573400" cy="712410"/>
            <a:chOff x="6385438" y="2641100"/>
            <a:chExt cx="1601262" cy="725025"/>
          </a:xfrm>
        </p:grpSpPr>
        <p:sp>
          <p:nvSpPr>
            <p:cNvPr id="1330" name="Google Shape;1330;p38"/>
            <p:cNvSpPr txBox="1"/>
            <p:nvPr/>
          </p:nvSpPr>
          <p:spPr>
            <a:xfrm>
              <a:off x="6386800" y="2929625"/>
              <a:ext cx="15999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latin typeface="Roboto"/>
                  <a:ea typeface="Roboto"/>
                  <a:cs typeface="Roboto"/>
                  <a:sym typeface="Roboto"/>
                </a:rPr>
                <a:t>Neptune is very far away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31" name="Google Shape;1331;p38"/>
            <p:cNvSpPr txBox="1"/>
            <p:nvPr/>
          </p:nvSpPr>
          <p:spPr>
            <a:xfrm>
              <a:off x="6385438" y="2641100"/>
              <a:ext cx="15999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Step 3</a:t>
              </a:r>
              <a:endParaRPr sz="1800">
                <a:solidFill>
                  <a:schemeClr val="accen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332" name="Google Shape;1332;p38"/>
          <p:cNvGrpSpPr/>
          <p:nvPr/>
        </p:nvGrpSpPr>
        <p:grpSpPr>
          <a:xfrm>
            <a:off x="6975446" y="1641642"/>
            <a:ext cx="331583" cy="367648"/>
            <a:chOff x="3300325" y="249875"/>
            <a:chExt cx="433725" cy="480900"/>
          </a:xfrm>
        </p:grpSpPr>
        <p:sp>
          <p:nvSpPr>
            <p:cNvPr id="1333" name="Google Shape;1333;p38"/>
            <p:cNvSpPr/>
            <p:nvPr/>
          </p:nvSpPr>
          <p:spPr>
            <a:xfrm>
              <a:off x="3610875" y="334550"/>
              <a:ext cx="56475" cy="28250"/>
            </a:xfrm>
            <a:custGeom>
              <a:rect b="b" l="l" r="r" t="t"/>
              <a:pathLst>
                <a:path extrusionOk="0" h="1130" w="2259">
                  <a:moveTo>
                    <a:pt x="566" y="0"/>
                  </a:moveTo>
                  <a:cubicBezTo>
                    <a:pt x="253" y="0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4" name="Google Shape;1334;p38"/>
            <p:cNvSpPr/>
            <p:nvPr/>
          </p:nvSpPr>
          <p:spPr>
            <a:xfrm>
              <a:off x="3467675" y="249875"/>
              <a:ext cx="46400" cy="56475"/>
            </a:xfrm>
            <a:custGeom>
              <a:rect b="b" l="l" r="r" t="t"/>
              <a:pathLst>
                <a:path extrusionOk="0" h="2259" w="1856">
                  <a:moveTo>
                    <a:pt x="647" y="1"/>
                  </a:moveTo>
                  <a:cubicBezTo>
                    <a:pt x="562" y="1"/>
                    <a:pt x="476" y="20"/>
                    <a:pt x="395" y="60"/>
                  </a:cubicBezTo>
                  <a:cubicBezTo>
                    <a:pt x="115" y="198"/>
                    <a:pt x="1" y="539"/>
                    <a:pt x="142" y="819"/>
                  </a:cubicBezTo>
                  <a:lnTo>
                    <a:pt x="705" y="1948"/>
                  </a:lnTo>
                  <a:cubicBezTo>
                    <a:pt x="806" y="2144"/>
                    <a:pt x="1004" y="2259"/>
                    <a:pt x="1211" y="2259"/>
                  </a:cubicBezTo>
                  <a:cubicBezTo>
                    <a:pt x="1296" y="2259"/>
                    <a:pt x="1383" y="2239"/>
                    <a:pt x="1464" y="2198"/>
                  </a:cubicBezTo>
                  <a:cubicBezTo>
                    <a:pt x="1744" y="2059"/>
                    <a:pt x="1856" y="1722"/>
                    <a:pt x="1717" y="1442"/>
                  </a:cubicBezTo>
                  <a:lnTo>
                    <a:pt x="1151" y="313"/>
                  </a:lnTo>
                  <a:cubicBezTo>
                    <a:pt x="1053" y="114"/>
                    <a:pt x="853" y="1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5" name="Google Shape;1335;p38"/>
            <p:cNvSpPr/>
            <p:nvPr/>
          </p:nvSpPr>
          <p:spPr>
            <a:xfrm>
              <a:off x="3566525" y="249875"/>
              <a:ext cx="46400" cy="56475"/>
            </a:xfrm>
            <a:custGeom>
              <a:rect b="b" l="l" r="r" t="t"/>
              <a:pathLst>
                <a:path extrusionOk="0" h="2259" w="1856">
                  <a:moveTo>
                    <a:pt x="1210" y="1"/>
                  </a:moveTo>
                  <a:cubicBezTo>
                    <a:pt x="1003" y="1"/>
                    <a:pt x="803" y="114"/>
                    <a:pt x="705" y="313"/>
                  </a:cubicBezTo>
                  <a:lnTo>
                    <a:pt x="139" y="1442"/>
                  </a:lnTo>
                  <a:cubicBezTo>
                    <a:pt x="1" y="1719"/>
                    <a:pt x="115" y="2059"/>
                    <a:pt x="392" y="2198"/>
                  </a:cubicBezTo>
                  <a:cubicBezTo>
                    <a:pt x="474" y="2239"/>
                    <a:pt x="561" y="2259"/>
                    <a:pt x="646" y="2259"/>
                  </a:cubicBezTo>
                  <a:cubicBezTo>
                    <a:pt x="852" y="2259"/>
                    <a:pt x="1051" y="2144"/>
                    <a:pt x="1151" y="1948"/>
                  </a:cubicBezTo>
                  <a:lnTo>
                    <a:pt x="1714" y="819"/>
                  </a:lnTo>
                  <a:cubicBezTo>
                    <a:pt x="1856" y="539"/>
                    <a:pt x="1741" y="198"/>
                    <a:pt x="1461" y="60"/>
                  </a:cubicBezTo>
                  <a:cubicBezTo>
                    <a:pt x="1381" y="20"/>
                    <a:pt x="1295" y="1"/>
                    <a:pt x="1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6" name="Google Shape;1336;p38"/>
            <p:cNvSpPr/>
            <p:nvPr/>
          </p:nvSpPr>
          <p:spPr>
            <a:xfrm>
              <a:off x="3413250" y="334550"/>
              <a:ext cx="56500" cy="28250"/>
            </a:xfrm>
            <a:custGeom>
              <a:rect b="b" l="l" r="r" t="t"/>
              <a:pathLst>
                <a:path extrusionOk="0" h="1130" w="2260"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7" name="Google Shape;1337;p38"/>
            <p:cNvSpPr/>
            <p:nvPr/>
          </p:nvSpPr>
          <p:spPr>
            <a:xfrm>
              <a:off x="3300325" y="476675"/>
              <a:ext cx="84725" cy="254100"/>
            </a:xfrm>
            <a:custGeom>
              <a:rect b="b" l="l" r="r" t="t"/>
              <a:pathLst>
                <a:path extrusionOk="0" h="10164" w="3389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lnTo>
                    <a:pt x="1" y="9598"/>
                  </a:lnTo>
                  <a:cubicBezTo>
                    <a:pt x="1" y="9911"/>
                    <a:pt x="254" y="10164"/>
                    <a:pt x="567" y="10164"/>
                  </a:cubicBezTo>
                  <a:lnTo>
                    <a:pt x="2825" y="10164"/>
                  </a:lnTo>
                  <a:cubicBezTo>
                    <a:pt x="3136" y="10164"/>
                    <a:pt x="3389" y="9911"/>
                    <a:pt x="3389" y="9598"/>
                  </a:cubicBezTo>
                  <a:lnTo>
                    <a:pt x="3389" y="564"/>
                  </a:lnTo>
                  <a:cubicBezTo>
                    <a:pt x="3389" y="251"/>
                    <a:pt x="3136" y="1"/>
                    <a:pt x="28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8" name="Google Shape;1338;p38"/>
            <p:cNvSpPr/>
            <p:nvPr/>
          </p:nvSpPr>
          <p:spPr>
            <a:xfrm>
              <a:off x="3413250" y="335525"/>
              <a:ext cx="320800" cy="395250"/>
            </a:xfrm>
            <a:custGeom>
              <a:rect b="b" l="l" r="r" t="t"/>
              <a:pathLst>
                <a:path extrusionOk="0" h="15810" w="12832">
                  <a:moveTo>
                    <a:pt x="3954" y="1"/>
                  </a:moveTo>
                  <a:cubicBezTo>
                    <a:pt x="3641" y="1"/>
                    <a:pt x="3388" y="254"/>
                    <a:pt x="3388" y="564"/>
                  </a:cubicBezTo>
                  <a:cubicBezTo>
                    <a:pt x="3388" y="1871"/>
                    <a:pt x="2879" y="4225"/>
                    <a:pt x="1922" y="5186"/>
                  </a:cubicBezTo>
                  <a:cubicBezTo>
                    <a:pt x="1274" y="5830"/>
                    <a:pt x="723" y="6065"/>
                    <a:pt x="1" y="6427"/>
                  </a:cubicBezTo>
                  <a:lnTo>
                    <a:pt x="1" y="14897"/>
                  </a:lnTo>
                  <a:cubicBezTo>
                    <a:pt x="1109" y="15268"/>
                    <a:pt x="2515" y="15810"/>
                    <a:pt x="4659" y="15810"/>
                  </a:cubicBezTo>
                  <a:lnTo>
                    <a:pt x="8351" y="15810"/>
                  </a:lnTo>
                  <a:cubicBezTo>
                    <a:pt x="9567" y="15810"/>
                    <a:pt x="10516" y="14680"/>
                    <a:pt x="10046" y="13491"/>
                  </a:cubicBezTo>
                  <a:cubicBezTo>
                    <a:pt x="11019" y="13226"/>
                    <a:pt x="11546" y="12172"/>
                    <a:pt x="11175" y="11233"/>
                  </a:cubicBezTo>
                  <a:cubicBezTo>
                    <a:pt x="12386" y="10901"/>
                    <a:pt x="12832" y="9408"/>
                    <a:pt x="11992" y="8468"/>
                  </a:cubicBezTo>
                  <a:cubicBezTo>
                    <a:pt x="12314" y="8107"/>
                    <a:pt x="12467" y="7625"/>
                    <a:pt x="12410" y="7143"/>
                  </a:cubicBezTo>
                  <a:cubicBezTo>
                    <a:pt x="12311" y="6267"/>
                    <a:pt x="11495" y="5647"/>
                    <a:pt x="10612" y="5647"/>
                  </a:cubicBezTo>
                  <a:lnTo>
                    <a:pt x="6213" y="5647"/>
                  </a:lnTo>
                  <a:cubicBezTo>
                    <a:pt x="6586" y="4975"/>
                    <a:pt x="6785" y="3081"/>
                    <a:pt x="6776" y="2307"/>
                  </a:cubicBezTo>
                  <a:cubicBezTo>
                    <a:pt x="6761" y="1027"/>
                    <a:pt x="5701" y="1"/>
                    <a:pt x="44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39" name="Google Shape;1339;p38"/>
          <p:cNvGrpSpPr/>
          <p:nvPr/>
        </p:nvGrpSpPr>
        <p:grpSpPr>
          <a:xfrm>
            <a:off x="1816950" y="1641305"/>
            <a:ext cx="372016" cy="368423"/>
            <a:chOff x="5049725" y="1435050"/>
            <a:chExt cx="486550" cy="481850"/>
          </a:xfrm>
        </p:grpSpPr>
        <p:sp>
          <p:nvSpPr>
            <p:cNvPr id="1340" name="Google Shape;1340;p38"/>
            <p:cNvSpPr/>
            <p:nvPr/>
          </p:nvSpPr>
          <p:spPr>
            <a:xfrm>
              <a:off x="5136300" y="1519775"/>
              <a:ext cx="310550" cy="310550"/>
            </a:xfrm>
            <a:custGeom>
              <a:rect b="b" l="l" r="r" t="t"/>
              <a:pathLst>
                <a:path extrusionOk="0" h="12422" w="12422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1" name="Google Shape;1341;p38"/>
            <p:cNvSpPr/>
            <p:nvPr/>
          </p:nvSpPr>
          <p:spPr>
            <a:xfrm>
              <a:off x="5184925" y="1576250"/>
              <a:ext cx="205475" cy="197625"/>
            </a:xfrm>
            <a:custGeom>
              <a:rect b="b" l="l" r="r" t="t"/>
              <a:pathLst>
                <a:path extrusionOk="0" h="7905" w="8219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2" name="Google Shape;1342;p38"/>
            <p:cNvSpPr/>
            <p:nvPr/>
          </p:nvSpPr>
          <p:spPr>
            <a:xfrm>
              <a:off x="5049725" y="143507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3" name="Google Shape;1343;p38"/>
            <p:cNvSpPr/>
            <p:nvPr/>
          </p:nvSpPr>
          <p:spPr>
            <a:xfrm>
              <a:off x="5245825" y="1435050"/>
              <a:ext cx="290450" cy="282350"/>
            </a:xfrm>
            <a:custGeom>
              <a:rect b="b" l="l" r="r" t="t"/>
              <a:pathLst>
                <a:path extrusionOk="0" h="11294" w="11618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44" name="Google Shape;1344;p38"/>
          <p:cNvGrpSpPr/>
          <p:nvPr/>
        </p:nvGrpSpPr>
        <p:grpSpPr>
          <a:xfrm>
            <a:off x="4387962" y="1641335"/>
            <a:ext cx="368470" cy="368355"/>
            <a:chOff x="5642475" y="1435075"/>
            <a:chExt cx="481975" cy="481825"/>
          </a:xfrm>
        </p:grpSpPr>
        <p:sp>
          <p:nvSpPr>
            <p:cNvPr id="1345" name="Google Shape;1345;p38"/>
            <p:cNvSpPr/>
            <p:nvPr/>
          </p:nvSpPr>
          <p:spPr>
            <a:xfrm>
              <a:off x="5642475" y="1435075"/>
              <a:ext cx="481975" cy="340675"/>
            </a:xfrm>
            <a:custGeom>
              <a:rect b="b" l="l" r="r" t="t"/>
              <a:pathLst>
                <a:path extrusionOk="0" h="13627" w="19279">
                  <a:moveTo>
                    <a:pt x="2262" y="2259"/>
                  </a:moveTo>
                  <a:cubicBezTo>
                    <a:pt x="2883" y="2259"/>
                    <a:pt x="3428" y="2765"/>
                    <a:pt x="3428" y="3389"/>
                  </a:cubicBezTo>
                  <a:lnTo>
                    <a:pt x="3428" y="7342"/>
                  </a:lnTo>
                  <a:cubicBezTo>
                    <a:pt x="3428" y="7366"/>
                    <a:pt x="3434" y="7394"/>
                    <a:pt x="3434" y="7418"/>
                  </a:cubicBezTo>
                  <a:lnTo>
                    <a:pt x="1636" y="6246"/>
                  </a:lnTo>
                  <a:cubicBezTo>
                    <a:pt x="1320" y="6035"/>
                    <a:pt x="1130" y="5683"/>
                    <a:pt x="1133" y="5304"/>
                  </a:cubicBezTo>
                  <a:lnTo>
                    <a:pt x="1133" y="3389"/>
                  </a:lnTo>
                  <a:cubicBezTo>
                    <a:pt x="1133" y="2765"/>
                    <a:pt x="1636" y="2259"/>
                    <a:pt x="2262" y="2259"/>
                  </a:cubicBezTo>
                  <a:close/>
                  <a:moveTo>
                    <a:pt x="17017" y="2259"/>
                  </a:moveTo>
                  <a:cubicBezTo>
                    <a:pt x="17641" y="2259"/>
                    <a:pt x="18147" y="2765"/>
                    <a:pt x="18147" y="3389"/>
                  </a:cubicBezTo>
                  <a:lnTo>
                    <a:pt x="18147" y="5307"/>
                  </a:lnTo>
                  <a:cubicBezTo>
                    <a:pt x="18147" y="5683"/>
                    <a:pt x="17957" y="6035"/>
                    <a:pt x="17644" y="6246"/>
                  </a:cubicBezTo>
                  <a:lnTo>
                    <a:pt x="15843" y="7421"/>
                  </a:lnTo>
                  <a:cubicBezTo>
                    <a:pt x="15843" y="7394"/>
                    <a:pt x="15849" y="7369"/>
                    <a:pt x="15849" y="7342"/>
                  </a:cubicBezTo>
                  <a:lnTo>
                    <a:pt x="15849" y="3389"/>
                  </a:lnTo>
                  <a:cubicBezTo>
                    <a:pt x="15849" y="2765"/>
                    <a:pt x="16394" y="2259"/>
                    <a:pt x="17017" y="2259"/>
                  </a:cubicBezTo>
                  <a:close/>
                  <a:moveTo>
                    <a:pt x="9638" y="2284"/>
                  </a:moveTo>
                  <a:cubicBezTo>
                    <a:pt x="9845" y="2284"/>
                    <a:pt x="10051" y="2381"/>
                    <a:pt x="10146" y="2576"/>
                  </a:cubicBezTo>
                  <a:lnTo>
                    <a:pt x="10883" y="4069"/>
                  </a:lnTo>
                  <a:lnTo>
                    <a:pt x="12534" y="4310"/>
                  </a:lnTo>
                  <a:cubicBezTo>
                    <a:pt x="12994" y="4376"/>
                    <a:pt x="13181" y="4945"/>
                    <a:pt x="12847" y="5274"/>
                  </a:cubicBezTo>
                  <a:lnTo>
                    <a:pt x="11651" y="6439"/>
                  </a:lnTo>
                  <a:lnTo>
                    <a:pt x="11934" y="8080"/>
                  </a:lnTo>
                  <a:cubicBezTo>
                    <a:pt x="11996" y="8445"/>
                    <a:pt x="11705" y="8742"/>
                    <a:pt x="11376" y="8742"/>
                  </a:cubicBezTo>
                  <a:cubicBezTo>
                    <a:pt x="11290" y="8742"/>
                    <a:pt x="11201" y="8721"/>
                    <a:pt x="11115" y="8676"/>
                  </a:cubicBezTo>
                  <a:lnTo>
                    <a:pt x="9637" y="7899"/>
                  </a:lnTo>
                  <a:lnTo>
                    <a:pt x="8161" y="8676"/>
                  </a:lnTo>
                  <a:cubicBezTo>
                    <a:pt x="8076" y="8721"/>
                    <a:pt x="7987" y="8742"/>
                    <a:pt x="7900" y="8742"/>
                  </a:cubicBezTo>
                  <a:cubicBezTo>
                    <a:pt x="7571" y="8742"/>
                    <a:pt x="7280" y="8445"/>
                    <a:pt x="7342" y="8080"/>
                  </a:cubicBezTo>
                  <a:lnTo>
                    <a:pt x="7625" y="6439"/>
                  </a:lnTo>
                  <a:lnTo>
                    <a:pt x="6430" y="5271"/>
                  </a:lnTo>
                  <a:cubicBezTo>
                    <a:pt x="6279" y="5120"/>
                    <a:pt x="6222" y="4897"/>
                    <a:pt x="6288" y="4692"/>
                  </a:cubicBezTo>
                  <a:cubicBezTo>
                    <a:pt x="6355" y="4488"/>
                    <a:pt x="6532" y="4340"/>
                    <a:pt x="6743" y="4310"/>
                  </a:cubicBezTo>
                  <a:lnTo>
                    <a:pt x="8393" y="4069"/>
                  </a:lnTo>
                  <a:lnTo>
                    <a:pt x="9131" y="2576"/>
                  </a:lnTo>
                  <a:cubicBezTo>
                    <a:pt x="9226" y="2381"/>
                    <a:pt x="9432" y="2284"/>
                    <a:pt x="9638" y="2284"/>
                  </a:cubicBezTo>
                  <a:close/>
                  <a:moveTo>
                    <a:pt x="3994" y="1"/>
                  </a:moveTo>
                  <a:cubicBezTo>
                    <a:pt x="3681" y="1"/>
                    <a:pt x="3428" y="254"/>
                    <a:pt x="3428" y="567"/>
                  </a:cubicBezTo>
                  <a:lnTo>
                    <a:pt x="3428" y="1443"/>
                  </a:lnTo>
                  <a:cubicBezTo>
                    <a:pt x="3072" y="1242"/>
                    <a:pt x="2669" y="1133"/>
                    <a:pt x="2262" y="1130"/>
                  </a:cubicBezTo>
                  <a:cubicBezTo>
                    <a:pt x="1013" y="1130"/>
                    <a:pt x="4" y="2142"/>
                    <a:pt x="4" y="3389"/>
                  </a:cubicBezTo>
                  <a:lnTo>
                    <a:pt x="4" y="5307"/>
                  </a:lnTo>
                  <a:cubicBezTo>
                    <a:pt x="1" y="6060"/>
                    <a:pt x="380" y="6767"/>
                    <a:pt x="1010" y="7186"/>
                  </a:cubicBezTo>
                  <a:lnTo>
                    <a:pt x="3681" y="8941"/>
                  </a:lnTo>
                  <a:cubicBezTo>
                    <a:pt x="3690" y="8947"/>
                    <a:pt x="3702" y="8944"/>
                    <a:pt x="3714" y="8950"/>
                  </a:cubicBezTo>
                  <a:cubicBezTo>
                    <a:pt x="4129" y="10107"/>
                    <a:pt x="5006" y="11037"/>
                    <a:pt x="6297" y="11642"/>
                  </a:cubicBezTo>
                  <a:cubicBezTo>
                    <a:pt x="7137" y="12034"/>
                    <a:pt x="7692" y="12817"/>
                    <a:pt x="7866" y="13627"/>
                  </a:cubicBezTo>
                  <a:lnTo>
                    <a:pt x="11386" y="13627"/>
                  </a:lnTo>
                  <a:cubicBezTo>
                    <a:pt x="11504" y="12844"/>
                    <a:pt x="11949" y="12067"/>
                    <a:pt x="12648" y="11676"/>
                  </a:cubicBezTo>
                  <a:cubicBezTo>
                    <a:pt x="14003" y="10908"/>
                    <a:pt x="15027" y="10101"/>
                    <a:pt x="15521" y="8965"/>
                  </a:cubicBezTo>
                  <a:cubicBezTo>
                    <a:pt x="15545" y="8953"/>
                    <a:pt x="15575" y="8956"/>
                    <a:pt x="15599" y="8941"/>
                  </a:cubicBezTo>
                  <a:lnTo>
                    <a:pt x="18273" y="7186"/>
                  </a:lnTo>
                  <a:cubicBezTo>
                    <a:pt x="18899" y="6767"/>
                    <a:pt x="19279" y="6063"/>
                    <a:pt x="19279" y="5307"/>
                  </a:cubicBezTo>
                  <a:lnTo>
                    <a:pt x="19279" y="3389"/>
                  </a:lnTo>
                  <a:cubicBezTo>
                    <a:pt x="19276" y="2142"/>
                    <a:pt x="18267" y="1130"/>
                    <a:pt x="17020" y="1130"/>
                  </a:cubicBezTo>
                  <a:cubicBezTo>
                    <a:pt x="16611" y="1133"/>
                    <a:pt x="16207" y="1242"/>
                    <a:pt x="15852" y="1443"/>
                  </a:cubicBezTo>
                  <a:lnTo>
                    <a:pt x="15852" y="567"/>
                  </a:lnTo>
                  <a:cubicBezTo>
                    <a:pt x="15852" y="254"/>
                    <a:pt x="15599" y="1"/>
                    <a:pt x="15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6" name="Google Shape;1346;p38"/>
            <p:cNvSpPr/>
            <p:nvPr/>
          </p:nvSpPr>
          <p:spPr>
            <a:xfrm>
              <a:off x="5756375" y="1803975"/>
              <a:ext cx="254100" cy="112925"/>
            </a:xfrm>
            <a:custGeom>
              <a:rect b="b" l="l" r="r" t="t"/>
              <a:pathLst>
                <a:path extrusionOk="0" h="4517" w="10164">
                  <a:moveTo>
                    <a:pt x="2259" y="0"/>
                  </a:moveTo>
                  <a:cubicBezTo>
                    <a:pt x="1636" y="0"/>
                    <a:pt x="1130" y="506"/>
                    <a:pt x="1130" y="1129"/>
                  </a:cubicBezTo>
                  <a:lnTo>
                    <a:pt x="1130" y="1695"/>
                  </a:lnTo>
                  <a:lnTo>
                    <a:pt x="2825" y="1695"/>
                  </a:lnTo>
                  <a:cubicBezTo>
                    <a:pt x="3136" y="1695"/>
                    <a:pt x="3389" y="1945"/>
                    <a:pt x="3389" y="2258"/>
                  </a:cubicBezTo>
                  <a:cubicBezTo>
                    <a:pt x="3389" y="2572"/>
                    <a:pt x="3136" y="2825"/>
                    <a:pt x="2825" y="2825"/>
                  </a:cubicBezTo>
                  <a:lnTo>
                    <a:pt x="567" y="2825"/>
                  </a:lnTo>
                  <a:cubicBezTo>
                    <a:pt x="254" y="2825"/>
                    <a:pt x="1" y="3075"/>
                    <a:pt x="1" y="3388"/>
                  </a:cubicBezTo>
                  <a:lnTo>
                    <a:pt x="1" y="3954"/>
                  </a:lnTo>
                  <a:cubicBezTo>
                    <a:pt x="1" y="4264"/>
                    <a:pt x="254" y="4517"/>
                    <a:pt x="567" y="4517"/>
                  </a:cubicBezTo>
                  <a:lnTo>
                    <a:pt x="9601" y="4517"/>
                  </a:lnTo>
                  <a:cubicBezTo>
                    <a:pt x="9911" y="4517"/>
                    <a:pt x="10164" y="4264"/>
                    <a:pt x="10164" y="3954"/>
                  </a:cubicBezTo>
                  <a:lnTo>
                    <a:pt x="10164" y="3388"/>
                  </a:lnTo>
                  <a:cubicBezTo>
                    <a:pt x="10164" y="3075"/>
                    <a:pt x="9911" y="2825"/>
                    <a:pt x="9601" y="2825"/>
                  </a:cubicBezTo>
                  <a:lnTo>
                    <a:pt x="7342" y="2825"/>
                  </a:lnTo>
                  <a:cubicBezTo>
                    <a:pt x="7029" y="2825"/>
                    <a:pt x="6776" y="2572"/>
                    <a:pt x="6776" y="2258"/>
                  </a:cubicBezTo>
                  <a:cubicBezTo>
                    <a:pt x="6776" y="1945"/>
                    <a:pt x="7029" y="1695"/>
                    <a:pt x="7342" y="1695"/>
                  </a:cubicBezTo>
                  <a:lnTo>
                    <a:pt x="9035" y="1695"/>
                  </a:lnTo>
                  <a:lnTo>
                    <a:pt x="9035" y="1129"/>
                  </a:lnTo>
                  <a:cubicBezTo>
                    <a:pt x="9035" y="506"/>
                    <a:pt x="8529" y="0"/>
                    <a:pt x="7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7" name="Google Shape;1347;p38"/>
            <p:cNvSpPr/>
            <p:nvPr/>
          </p:nvSpPr>
          <p:spPr>
            <a:xfrm>
              <a:off x="5843400" y="1537550"/>
              <a:ext cx="79975" cy="76125"/>
            </a:xfrm>
            <a:custGeom>
              <a:rect b="b" l="l" r="r" t="t"/>
              <a:pathLst>
                <a:path extrusionOk="0" h="3045" w="3199">
                  <a:moveTo>
                    <a:pt x="1603" y="0"/>
                  </a:moveTo>
                  <a:lnTo>
                    <a:pt x="1238" y="738"/>
                  </a:lnTo>
                  <a:cubicBezTo>
                    <a:pt x="1157" y="904"/>
                    <a:pt x="998" y="1018"/>
                    <a:pt x="814" y="1045"/>
                  </a:cubicBezTo>
                  <a:lnTo>
                    <a:pt x="1" y="1163"/>
                  </a:lnTo>
                  <a:lnTo>
                    <a:pt x="588" y="1735"/>
                  </a:lnTo>
                  <a:cubicBezTo>
                    <a:pt x="721" y="1864"/>
                    <a:pt x="784" y="2051"/>
                    <a:pt x="751" y="2235"/>
                  </a:cubicBezTo>
                  <a:lnTo>
                    <a:pt x="612" y="3045"/>
                  </a:lnTo>
                  <a:lnTo>
                    <a:pt x="1338" y="2662"/>
                  </a:lnTo>
                  <a:cubicBezTo>
                    <a:pt x="1421" y="2619"/>
                    <a:pt x="1511" y="2597"/>
                    <a:pt x="1601" y="2597"/>
                  </a:cubicBezTo>
                  <a:cubicBezTo>
                    <a:pt x="1691" y="2597"/>
                    <a:pt x="1781" y="2619"/>
                    <a:pt x="1862" y="2662"/>
                  </a:cubicBezTo>
                  <a:lnTo>
                    <a:pt x="2588" y="3045"/>
                  </a:lnTo>
                  <a:lnTo>
                    <a:pt x="2452" y="2235"/>
                  </a:lnTo>
                  <a:cubicBezTo>
                    <a:pt x="2419" y="2051"/>
                    <a:pt x="2479" y="1864"/>
                    <a:pt x="2612" y="1735"/>
                  </a:cubicBezTo>
                  <a:lnTo>
                    <a:pt x="3199" y="1163"/>
                  </a:lnTo>
                  <a:lnTo>
                    <a:pt x="2389" y="1045"/>
                  </a:lnTo>
                  <a:cubicBezTo>
                    <a:pt x="2205" y="1018"/>
                    <a:pt x="2045" y="904"/>
                    <a:pt x="1964" y="735"/>
                  </a:cubicBezTo>
                  <a:lnTo>
                    <a:pt x="16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48" name="Google Shape;1348;p38"/>
          <p:cNvGrpSpPr/>
          <p:nvPr/>
        </p:nvGrpSpPr>
        <p:grpSpPr>
          <a:xfrm>
            <a:off x="348179" y="3241133"/>
            <a:ext cx="8449350" cy="0"/>
            <a:chOff x="348179" y="3241133"/>
            <a:chExt cx="8449350" cy="0"/>
          </a:xfrm>
        </p:grpSpPr>
        <p:cxnSp>
          <p:nvCxnSpPr>
            <p:cNvPr id="1349" name="Google Shape;1349;p38"/>
            <p:cNvCxnSpPr>
              <a:stCxn id="1319" idx="2"/>
              <a:endCxn id="1311" idx="0"/>
            </p:cNvCxnSpPr>
            <p:nvPr/>
          </p:nvCxnSpPr>
          <p:spPr>
            <a:xfrm>
              <a:off x="2919429" y="3241133"/>
              <a:ext cx="735600" cy="0"/>
            </a:xfrm>
            <a:prstGeom prst="straightConnector1">
              <a:avLst/>
            </a:prstGeom>
            <a:noFill/>
            <a:ln cap="flat" cmpd="sng" w="28575">
              <a:solidFill>
                <a:srgbClr val="666666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1350" name="Google Shape;1350;p38"/>
            <p:cNvCxnSpPr/>
            <p:nvPr/>
          </p:nvCxnSpPr>
          <p:spPr>
            <a:xfrm>
              <a:off x="5490679" y="3241133"/>
              <a:ext cx="735600" cy="0"/>
            </a:xfrm>
            <a:prstGeom prst="straightConnector1">
              <a:avLst/>
            </a:prstGeom>
            <a:noFill/>
            <a:ln cap="flat" cmpd="sng" w="28575">
              <a:solidFill>
                <a:srgbClr val="666666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1351" name="Google Shape;1351;p38"/>
            <p:cNvCxnSpPr/>
            <p:nvPr/>
          </p:nvCxnSpPr>
          <p:spPr>
            <a:xfrm>
              <a:off x="348179" y="3241133"/>
              <a:ext cx="735600" cy="0"/>
            </a:xfrm>
            <a:prstGeom prst="straightConnector1">
              <a:avLst/>
            </a:prstGeom>
            <a:noFill/>
            <a:ln cap="flat" cmpd="sng" w="28575">
              <a:solidFill>
                <a:srgbClr val="666666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1352" name="Google Shape;1352;p38"/>
            <p:cNvCxnSpPr/>
            <p:nvPr/>
          </p:nvCxnSpPr>
          <p:spPr>
            <a:xfrm>
              <a:off x="8061929" y="3241133"/>
              <a:ext cx="735600" cy="0"/>
            </a:xfrm>
            <a:prstGeom prst="straightConnector1">
              <a:avLst/>
            </a:prstGeom>
            <a:noFill/>
            <a:ln cap="flat" cmpd="sng" w="28575">
              <a:solidFill>
                <a:srgbClr val="666666"/>
              </a:solidFill>
              <a:prstDash val="dash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39"/>
          <p:cNvSpPr txBox="1"/>
          <p:nvPr>
            <p:ph type="title"/>
          </p:nvPr>
        </p:nvSpPr>
        <p:spPr>
          <a:xfrm>
            <a:off x="358950" y="257125"/>
            <a:ext cx="842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Geometric Elements Infographics</a:t>
            </a:r>
            <a:endParaRPr/>
          </a:p>
        </p:txBody>
      </p:sp>
      <p:sp>
        <p:nvSpPr>
          <p:cNvPr id="1358" name="Google Shape;1358;p39"/>
          <p:cNvSpPr/>
          <p:nvPr/>
        </p:nvSpPr>
        <p:spPr>
          <a:xfrm>
            <a:off x="1499944" y="2811834"/>
            <a:ext cx="1611300" cy="1393500"/>
          </a:xfrm>
          <a:prstGeom prst="triangle">
            <a:avLst>
              <a:gd fmla="val 5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9" name="Google Shape;1359;p39"/>
          <p:cNvSpPr/>
          <p:nvPr/>
        </p:nvSpPr>
        <p:spPr>
          <a:xfrm flipH="1" rot="10800000">
            <a:off x="1499944" y="1415720"/>
            <a:ext cx="1611300" cy="1393500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0" name="Google Shape;1360;p39"/>
          <p:cNvSpPr/>
          <p:nvPr/>
        </p:nvSpPr>
        <p:spPr>
          <a:xfrm flipH="1" rot="-7199538">
            <a:off x="2104313" y="1763850"/>
            <a:ext cx="1611375" cy="1393656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1" name="Google Shape;1361;p39"/>
          <p:cNvSpPr/>
          <p:nvPr/>
        </p:nvSpPr>
        <p:spPr>
          <a:xfrm flipH="1" rot="-7199538">
            <a:off x="495169" y="1766062"/>
            <a:ext cx="1611375" cy="1393656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2" name="Google Shape;1362;p39"/>
          <p:cNvSpPr/>
          <p:nvPr/>
        </p:nvSpPr>
        <p:spPr>
          <a:xfrm flipH="1" rot="-3600462">
            <a:off x="495242" y="2462824"/>
            <a:ext cx="1611375" cy="1393656"/>
          </a:xfrm>
          <a:prstGeom prst="triangle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3" name="Google Shape;1363;p39"/>
          <p:cNvSpPr/>
          <p:nvPr/>
        </p:nvSpPr>
        <p:spPr>
          <a:xfrm flipH="1" rot="-3600462">
            <a:off x="2104391" y="2462824"/>
            <a:ext cx="1611375" cy="1393656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4" name="Google Shape;1364;p39"/>
          <p:cNvSpPr/>
          <p:nvPr/>
        </p:nvSpPr>
        <p:spPr>
          <a:xfrm>
            <a:off x="5958601" y="2627286"/>
            <a:ext cx="365700" cy="3657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65" name="Google Shape;1365;p39"/>
          <p:cNvGrpSpPr/>
          <p:nvPr/>
        </p:nvGrpSpPr>
        <p:grpSpPr>
          <a:xfrm>
            <a:off x="4554047" y="2459205"/>
            <a:ext cx="1328732" cy="648640"/>
            <a:chOff x="4554047" y="2459205"/>
            <a:chExt cx="1328732" cy="648640"/>
          </a:xfrm>
        </p:grpSpPr>
        <p:sp>
          <p:nvSpPr>
            <p:cNvPr id="1366" name="Google Shape;1366;p39"/>
            <p:cNvSpPr txBox="1"/>
            <p:nvPr/>
          </p:nvSpPr>
          <p:spPr>
            <a:xfrm>
              <a:off x="4554047" y="2671345"/>
              <a:ext cx="1328732" cy="4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It's a gas giant and has rings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67" name="Google Shape;1367;p39"/>
            <p:cNvSpPr txBox="1"/>
            <p:nvPr/>
          </p:nvSpPr>
          <p:spPr>
            <a:xfrm>
              <a:off x="4554047" y="2459205"/>
              <a:ext cx="1328732" cy="2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Saturn</a:t>
              </a:r>
              <a:endParaRPr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1368" name="Google Shape;1368;p39"/>
          <p:cNvSpPr/>
          <p:nvPr/>
        </p:nvSpPr>
        <p:spPr>
          <a:xfrm>
            <a:off x="5958601" y="1693493"/>
            <a:ext cx="365700" cy="365700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69" name="Google Shape;1369;p39"/>
          <p:cNvGrpSpPr/>
          <p:nvPr/>
        </p:nvGrpSpPr>
        <p:grpSpPr>
          <a:xfrm>
            <a:off x="4554047" y="1530350"/>
            <a:ext cx="1328732" cy="649393"/>
            <a:chOff x="4554047" y="1530350"/>
            <a:chExt cx="1328732" cy="649393"/>
          </a:xfrm>
        </p:grpSpPr>
        <p:sp>
          <p:nvSpPr>
            <p:cNvPr id="1370" name="Google Shape;1370;p39"/>
            <p:cNvSpPr txBox="1"/>
            <p:nvPr/>
          </p:nvSpPr>
          <p:spPr>
            <a:xfrm>
              <a:off x="4554047" y="1743243"/>
              <a:ext cx="1328732" cy="4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Jupiter is the biggest planet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71" name="Google Shape;1371;p39"/>
            <p:cNvSpPr txBox="1"/>
            <p:nvPr/>
          </p:nvSpPr>
          <p:spPr>
            <a:xfrm>
              <a:off x="4554047" y="1530350"/>
              <a:ext cx="1328732" cy="2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Jupiter</a:t>
              </a:r>
              <a:endParaRPr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372" name="Google Shape;1372;p39"/>
          <p:cNvGrpSpPr/>
          <p:nvPr/>
        </p:nvGrpSpPr>
        <p:grpSpPr>
          <a:xfrm>
            <a:off x="8132068" y="2627378"/>
            <a:ext cx="365574" cy="365574"/>
            <a:chOff x="6860375" y="2283243"/>
            <a:chExt cx="382200" cy="382200"/>
          </a:xfrm>
        </p:grpSpPr>
        <p:sp>
          <p:nvSpPr>
            <p:cNvPr id="1373" name="Google Shape;1373;p39"/>
            <p:cNvSpPr/>
            <p:nvPr/>
          </p:nvSpPr>
          <p:spPr>
            <a:xfrm>
              <a:off x="6860375" y="2283243"/>
              <a:ext cx="382200" cy="3822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39"/>
            <p:cNvSpPr/>
            <p:nvPr/>
          </p:nvSpPr>
          <p:spPr>
            <a:xfrm>
              <a:off x="6860375" y="2283243"/>
              <a:ext cx="382200" cy="3822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75" name="Google Shape;1375;p39"/>
          <p:cNvGrpSpPr/>
          <p:nvPr/>
        </p:nvGrpSpPr>
        <p:grpSpPr>
          <a:xfrm>
            <a:off x="6725720" y="2459194"/>
            <a:ext cx="1328732" cy="648639"/>
            <a:chOff x="6725720" y="2459194"/>
            <a:chExt cx="1328732" cy="648639"/>
          </a:xfrm>
        </p:grpSpPr>
        <p:sp>
          <p:nvSpPr>
            <p:cNvPr id="1376" name="Google Shape;1376;p39"/>
            <p:cNvSpPr txBox="1"/>
            <p:nvPr/>
          </p:nvSpPr>
          <p:spPr>
            <a:xfrm>
              <a:off x="6725720" y="2671334"/>
              <a:ext cx="1328732" cy="4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Mars is actually a cold place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77" name="Google Shape;1377;p39"/>
            <p:cNvSpPr txBox="1"/>
            <p:nvPr/>
          </p:nvSpPr>
          <p:spPr>
            <a:xfrm>
              <a:off x="6725720" y="2459194"/>
              <a:ext cx="1328732" cy="2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Mars</a:t>
              </a:r>
              <a:endParaRPr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1378" name="Google Shape;1378;p39"/>
          <p:cNvSpPr/>
          <p:nvPr/>
        </p:nvSpPr>
        <p:spPr>
          <a:xfrm>
            <a:off x="5958601" y="3553276"/>
            <a:ext cx="365700" cy="3657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79" name="Google Shape;1379;p39"/>
          <p:cNvGrpSpPr/>
          <p:nvPr/>
        </p:nvGrpSpPr>
        <p:grpSpPr>
          <a:xfrm>
            <a:off x="4554047" y="3387637"/>
            <a:ext cx="1328732" cy="648839"/>
            <a:chOff x="4554047" y="3387637"/>
            <a:chExt cx="1328732" cy="648839"/>
          </a:xfrm>
        </p:grpSpPr>
        <p:sp>
          <p:nvSpPr>
            <p:cNvPr id="1380" name="Google Shape;1380;p39"/>
            <p:cNvSpPr txBox="1"/>
            <p:nvPr/>
          </p:nvSpPr>
          <p:spPr>
            <a:xfrm>
              <a:off x="4554047" y="3599976"/>
              <a:ext cx="1328732" cy="4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Neptune is very far away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81" name="Google Shape;1381;p39"/>
            <p:cNvSpPr txBox="1"/>
            <p:nvPr/>
          </p:nvSpPr>
          <p:spPr>
            <a:xfrm>
              <a:off x="4554047" y="3387637"/>
              <a:ext cx="1326120" cy="2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Neptune</a:t>
              </a:r>
              <a:endParaRPr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382" name="Google Shape;1382;p39"/>
          <p:cNvGrpSpPr/>
          <p:nvPr/>
        </p:nvGrpSpPr>
        <p:grpSpPr>
          <a:xfrm>
            <a:off x="8132068" y="1693546"/>
            <a:ext cx="365574" cy="365574"/>
            <a:chOff x="6860375" y="1522430"/>
            <a:chExt cx="382200" cy="382200"/>
          </a:xfrm>
        </p:grpSpPr>
        <p:sp>
          <p:nvSpPr>
            <p:cNvPr id="1383" name="Google Shape;1383;p39"/>
            <p:cNvSpPr/>
            <p:nvPr/>
          </p:nvSpPr>
          <p:spPr>
            <a:xfrm>
              <a:off x="6860375" y="1522430"/>
              <a:ext cx="382200" cy="382200"/>
            </a:xfrm>
            <a:prstGeom prst="triangle">
              <a:avLst>
                <a:gd fmla="val 5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39"/>
            <p:cNvSpPr/>
            <p:nvPr/>
          </p:nvSpPr>
          <p:spPr>
            <a:xfrm>
              <a:off x="6860375" y="1522430"/>
              <a:ext cx="382200" cy="382200"/>
            </a:xfrm>
            <a:prstGeom prst="triangle">
              <a:avLst>
                <a:gd fmla="val 5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85" name="Google Shape;1385;p39"/>
          <p:cNvGrpSpPr/>
          <p:nvPr/>
        </p:nvGrpSpPr>
        <p:grpSpPr>
          <a:xfrm>
            <a:off x="6725720" y="1531518"/>
            <a:ext cx="1328732" cy="648202"/>
            <a:chOff x="6725720" y="1531518"/>
            <a:chExt cx="1328732" cy="648202"/>
          </a:xfrm>
        </p:grpSpPr>
        <p:sp>
          <p:nvSpPr>
            <p:cNvPr id="1386" name="Google Shape;1386;p39"/>
            <p:cNvSpPr txBox="1"/>
            <p:nvPr/>
          </p:nvSpPr>
          <p:spPr>
            <a:xfrm>
              <a:off x="6725720" y="1743220"/>
              <a:ext cx="1328732" cy="4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Venus has a beautiful name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87" name="Google Shape;1387;p39"/>
            <p:cNvSpPr txBox="1"/>
            <p:nvPr/>
          </p:nvSpPr>
          <p:spPr>
            <a:xfrm>
              <a:off x="6725720" y="1531518"/>
              <a:ext cx="1328732" cy="2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Venus</a:t>
              </a:r>
              <a:endParaRPr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388" name="Google Shape;1388;p39"/>
          <p:cNvGrpSpPr/>
          <p:nvPr/>
        </p:nvGrpSpPr>
        <p:grpSpPr>
          <a:xfrm>
            <a:off x="8132068" y="3556682"/>
            <a:ext cx="365574" cy="365574"/>
            <a:chOff x="6860375" y="3044057"/>
            <a:chExt cx="382200" cy="382200"/>
          </a:xfrm>
        </p:grpSpPr>
        <p:sp>
          <p:nvSpPr>
            <p:cNvPr id="1389" name="Google Shape;1389;p39"/>
            <p:cNvSpPr/>
            <p:nvPr/>
          </p:nvSpPr>
          <p:spPr>
            <a:xfrm>
              <a:off x="6860375" y="3044057"/>
              <a:ext cx="382200" cy="3822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39"/>
            <p:cNvSpPr/>
            <p:nvPr/>
          </p:nvSpPr>
          <p:spPr>
            <a:xfrm>
              <a:off x="6860375" y="3044057"/>
              <a:ext cx="382200" cy="3822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91" name="Google Shape;1391;p39"/>
          <p:cNvGrpSpPr/>
          <p:nvPr/>
        </p:nvGrpSpPr>
        <p:grpSpPr>
          <a:xfrm>
            <a:off x="6725720" y="3387385"/>
            <a:ext cx="1328732" cy="648243"/>
            <a:chOff x="6725720" y="3387385"/>
            <a:chExt cx="1328732" cy="648243"/>
          </a:xfrm>
        </p:grpSpPr>
        <p:sp>
          <p:nvSpPr>
            <p:cNvPr id="1392" name="Google Shape;1392;p39"/>
            <p:cNvSpPr txBox="1"/>
            <p:nvPr/>
          </p:nvSpPr>
          <p:spPr>
            <a:xfrm>
              <a:off x="6725720" y="3599128"/>
              <a:ext cx="1328732" cy="4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It’s the planet where we live on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93" name="Google Shape;1393;p39"/>
            <p:cNvSpPr txBox="1"/>
            <p:nvPr/>
          </p:nvSpPr>
          <p:spPr>
            <a:xfrm>
              <a:off x="6725720" y="3387385"/>
              <a:ext cx="1326120" cy="2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Earth</a:t>
              </a:r>
              <a:endParaRPr sz="13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1394" name="Google Shape;1394;p39"/>
          <p:cNvSpPr txBox="1"/>
          <p:nvPr/>
        </p:nvSpPr>
        <p:spPr>
          <a:xfrm>
            <a:off x="1695251" y="1732184"/>
            <a:ext cx="12207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Jupiter</a:t>
            </a:r>
            <a:endParaRPr sz="160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395" name="Google Shape;1395;p39"/>
          <p:cNvSpPr txBox="1"/>
          <p:nvPr/>
        </p:nvSpPr>
        <p:spPr>
          <a:xfrm>
            <a:off x="1695251" y="3553284"/>
            <a:ext cx="12207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Venus</a:t>
            </a:r>
            <a:endParaRPr sz="160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396" name="Google Shape;1396;p39"/>
          <p:cNvSpPr txBox="1"/>
          <p:nvPr/>
        </p:nvSpPr>
        <p:spPr>
          <a:xfrm>
            <a:off x="2490401" y="2212309"/>
            <a:ext cx="12207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Saturn</a:t>
            </a:r>
            <a:endParaRPr sz="160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397" name="Google Shape;1397;p39"/>
          <p:cNvSpPr txBox="1"/>
          <p:nvPr/>
        </p:nvSpPr>
        <p:spPr>
          <a:xfrm>
            <a:off x="899126" y="2212309"/>
            <a:ext cx="12207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Earth</a:t>
            </a:r>
            <a:endParaRPr sz="160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398" name="Google Shape;1398;p39"/>
          <p:cNvSpPr txBox="1"/>
          <p:nvPr/>
        </p:nvSpPr>
        <p:spPr>
          <a:xfrm>
            <a:off x="2490401" y="3140734"/>
            <a:ext cx="12207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Neptune</a:t>
            </a:r>
            <a:endParaRPr sz="160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399" name="Google Shape;1399;p39"/>
          <p:cNvSpPr txBox="1"/>
          <p:nvPr/>
        </p:nvSpPr>
        <p:spPr>
          <a:xfrm>
            <a:off x="899126" y="3140734"/>
            <a:ext cx="12207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Mars</a:t>
            </a:r>
            <a:endParaRPr sz="160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3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04" name="Google Shape;1404;p40"/>
          <p:cNvCxnSpPr>
            <a:stCxn id="1405" idx="5"/>
          </p:cNvCxnSpPr>
          <p:nvPr/>
        </p:nvCxnSpPr>
        <p:spPr>
          <a:xfrm>
            <a:off x="3220427" y="2690002"/>
            <a:ext cx="302700" cy="252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06" name="Google Shape;1406;p40"/>
          <p:cNvCxnSpPr>
            <a:endCxn id="1407" idx="3"/>
          </p:cNvCxnSpPr>
          <p:nvPr/>
        </p:nvCxnSpPr>
        <p:spPr>
          <a:xfrm flipH="1" rot="10800000">
            <a:off x="4901574" y="2320526"/>
            <a:ext cx="204000" cy="275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08" name="Google Shape;1408;p40"/>
          <p:cNvCxnSpPr>
            <a:endCxn id="1409" idx="1"/>
          </p:cNvCxnSpPr>
          <p:nvPr/>
        </p:nvCxnSpPr>
        <p:spPr>
          <a:xfrm>
            <a:off x="5852997" y="2434626"/>
            <a:ext cx="487500" cy="540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10" name="Google Shape;1410;p40"/>
          <p:cNvSpPr txBox="1"/>
          <p:nvPr>
            <p:ph type="title"/>
          </p:nvPr>
        </p:nvSpPr>
        <p:spPr>
          <a:xfrm>
            <a:off x="358950" y="257125"/>
            <a:ext cx="842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Geometric Elements Infographics</a:t>
            </a:r>
            <a:endParaRPr/>
          </a:p>
        </p:txBody>
      </p:sp>
      <p:grpSp>
        <p:nvGrpSpPr>
          <p:cNvPr id="1411" name="Google Shape;1411;p40"/>
          <p:cNvGrpSpPr/>
          <p:nvPr/>
        </p:nvGrpSpPr>
        <p:grpSpPr>
          <a:xfrm>
            <a:off x="1848425" y="1318000"/>
            <a:ext cx="1607400" cy="1607400"/>
            <a:chOff x="1848425" y="1318000"/>
            <a:chExt cx="1607400" cy="1607400"/>
          </a:xfrm>
        </p:grpSpPr>
        <p:sp>
          <p:nvSpPr>
            <p:cNvPr id="1405" name="Google Shape;1405;p40"/>
            <p:cNvSpPr/>
            <p:nvPr/>
          </p:nvSpPr>
          <p:spPr>
            <a:xfrm>
              <a:off x="1848425" y="1318000"/>
              <a:ext cx="1607400" cy="16074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40"/>
            <p:cNvSpPr/>
            <p:nvPr/>
          </p:nvSpPr>
          <p:spPr>
            <a:xfrm>
              <a:off x="2041300" y="1510875"/>
              <a:ext cx="1221600" cy="1221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13" name="Google Shape;1413;p40"/>
          <p:cNvGrpSpPr/>
          <p:nvPr/>
        </p:nvGrpSpPr>
        <p:grpSpPr>
          <a:xfrm>
            <a:off x="3335300" y="2443225"/>
            <a:ext cx="2025300" cy="2025300"/>
            <a:chOff x="3335300" y="2443225"/>
            <a:chExt cx="2025300" cy="2025300"/>
          </a:xfrm>
        </p:grpSpPr>
        <p:sp>
          <p:nvSpPr>
            <p:cNvPr id="1414" name="Google Shape;1414;p40"/>
            <p:cNvSpPr/>
            <p:nvPr/>
          </p:nvSpPr>
          <p:spPr>
            <a:xfrm>
              <a:off x="3335300" y="2443225"/>
              <a:ext cx="2025300" cy="20253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40"/>
            <p:cNvSpPr/>
            <p:nvPr/>
          </p:nvSpPr>
          <p:spPr>
            <a:xfrm>
              <a:off x="3578308" y="2686233"/>
              <a:ext cx="1539000" cy="1539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16" name="Google Shape;1416;p40"/>
          <p:cNvGrpSpPr/>
          <p:nvPr/>
        </p:nvGrpSpPr>
        <p:grpSpPr>
          <a:xfrm>
            <a:off x="4926675" y="1277825"/>
            <a:ext cx="1221600" cy="1221600"/>
            <a:chOff x="4926675" y="1277825"/>
            <a:chExt cx="1221600" cy="1221600"/>
          </a:xfrm>
        </p:grpSpPr>
        <p:sp>
          <p:nvSpPr>
            <p:cNvPr id="1407" name="Google Shape;1407;p40"/>
            <p:cNvSpPr/>
            <p:nvPr/>
          </p:nvSpPr>
          <p:spPr>
            <a:xfrm>
              <a:off x="4926675" y="1277825"/>
              <a:ext cx="1221600" cy="12216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40"/>
            <p:cNvSpPr/>
            <p:nvPr/>
          </p:nvSpPr>
          <p:spPr>
            <a:xfrm>
              <a:off x="5073257" y="1424407"/>
              <a:ext cx="928500" cy="928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18" name="Google Shape;1418;p40"/>
          <p:cNvGrpSpPr/>
          <p:nvPr/>
        </p:nvGrpSpPr>
        <p:grpSpPr>
          <a:xfrm>
            <a:off x="6204521" y="2838950"/>
            <a:ext cx="928500" cy="928500"/>
            <a:chOff x="6035750" y="2838950"/>
            <a:chExt cx="928500" cy="928500"/>
          </a:xfrm>
        </p:grpSpPr>
        <p:sp>
          <p:nvSpPr>
            <p:cNvPr id="1409" name="Google Shape;1409;p40"/>
            <p:cNvSpPr/>
            <p:nvPr/>
          </p:nvSpPr>
          <p:spPr>
            <a:xfrm>
              <a:off x="6035750" y="2838950"/>
              <a:ext cx="928500" cy="9285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40"/>
            <p:cNvSpPr/>
            <p:nvPr/>
          </p:nvSpPr>
          <p:spPr>
            <a:xfrm>
              <a:off x="6147162" y="2950362"/>
              <a:ext cx="705600" cy="705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20" name="Google Shape;1420;p40"/>
          <p:cNvGrpSpPr/>
          <p:nvPr/>
        </p:nvGrpSpPr>
        <p:grpSpPr>
          <a:xfrm>
            <a:off x="1090197" y="3819892"/>
            <a:ext cx="1328732" cy="648640"/>
            <a:chOff x="4884470" y="2129720"/>
            <a:chExt cx="1220700" cy="648640"/>
          </a:xfrm>
        </p:grpSpPr>
        <p:sp>
          <p:nvSpPr>
            <p:cNvPr id="1421" name="Google Shape;1421;p40"/>
            <p:cNvSpPr txBox="1"/>
            <p:nvPr/>
          </p:nvSpPr>
          <p:spPr>
            <a:xfrm>
              <a:off x="4884470" y="2341859"/>
              <a:ext cx="12207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It's a gas giant and has rings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22" name="Google Shape;1422;p40"/>
            <p:cNvSpPr txBox="1"/>
            <p:nvPr/>
          </p:nvSpPr>
          <p:spPr>
            <a:xfrm>
              <a:off x="4884470" y="2129720"/>
              <a:ext cx="12207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Saturn</a:t>
              </a:r>
              <a:endParaRPr>
                <a:solidFill>
                  <a:schemeClr val="accen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423" name="Google Shape;1423;p40"/>
          <p:cNvGrpSpPr/>
          <p:nvPr/>
        </p:nvGrpSpPr>
        <p:grpSpPr>
          <a:xfrm>
            <a:off x="130187" y="1024026"/>
            <a:ext cx="1328732" cy="649393"/>
            <a:chOff x="4884470" y="1200865"/>
            <a:chExt cx="1220700" cy="649393"/>
          </a:xfrm>
        </p:grpSpPr>
        <p:sp>
          <p:nvSpPr>
            <p:cNvPr id="1424" name="Google Shape;1424;p40"/>
            <p:cNvSpPr txBox="1"/>
            <p:nvPr/>
          </p:nvSpPr>
          <p:spPr>
            <a:xfrm>
              <a:off x="4884470" y="1413758"/>
              <a:ext cx="12207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Jupiter is the biggest planet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25" name="Google Shape;1425;p40"/>
            <p:cNvSpPr txBox="1"/>
            <p:nvPr/>
          </p:nvSpPr>
          <p:spPr>
            <a:xfrm>
              <a:off x="4884470" y="1200865"/>
              <a:ext cx="12207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Jupiter</a:t>
              </a:r>
              <a:endParaRPr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426" name="Google Shape;1426;p40"/>
          <p:cNvGrpSpPr/>
          <p:nvPr/>
        </p:nvGrpSpPr>
        <p:grpSpPr>
          <a:xfrm>
            <a:off x="7572566" y="3819894"/>
            <a:ext cx="1328732" cy="648639"/>
            <a:chOff x="6827732" y="2129732"/>
            <a:chExt cx="1220700" cy="648639"/>
          </a:xfrm>
        </p:grpSpPr>
        <p:sp>
          <p:nvSpPr>
            <p:cNvPr id="1427" name="Google Shape;1427;p40"/>
            <p:cNvSpPr txBox="1"/>
            <p:nvPr/>
          </p:nvSpPr>
          <p:spPr>
            <a:xfrm>
              <a:off x="6827732" y="2341871"/>
              <a:ext cx="12207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Mars is actually a cold place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28" name="Google Shape;1428;p40"/>
            <p:cNvSpPr txBox="1"/>
            <p:nvPr/>
          </p:nvSpPr>
          <p:spPr>
            <a:xfrm>
              <a:off x="6827732" y="2129732"/>
              <a:ext cx="12207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9B67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Mars</a:t>
              </a:r>
              <a:endParaRPr>
                <a:solidFill>
                  <a:srgbClr val="F9B67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429" name="Google Shape;1429;p40"/>
          <p:cNvGrpSpPr/>
          <p:nvPr/>
        </p:nvGrpSpPr>
        <p:grpSpPr>
          <a:xfrm>
            <a:off x="7076770" y="1024622"/>
            <a:ext cx="1328732" cy="648202"/>
            <a:chOff x="6827732" y="1202056"/>
            <a:chExt cx="1220700" cy="648202"/>
          </a:xfrm>
        </p:grpSpPr>
        <p:sp>
          <p:nvSpPr>
            <p:cNvPr id="1430" name="Google Shape;1430;p40"/>
            <p:cNvSpPr txBox="1"/>
            <p:nvPr/>
          </p:nvSpPr>
          <p:spPr>
            <a:xfrm>
              <a:off x="6827732" y="1413758"/>
              <a:ext cx="12207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Venus has a beautiful name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31" name="Google Shape;1431;p40"/>
            <p:cNvSpPr txBox="1"/>
            <p:nvPr/>
          </p:nvSpPr>
          <p:spPr>
            <a:xfrm>
              <a:off x="6827732" y="1202056"/>
              <a:ext cx="12207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3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Venus</a:t>
              </a:r>
              <a:endParaRPr>
                <a:solidFill>
                  <a:schemeClr val="accent3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cxnSp>
        <p:nvCxnSpPr>
          <p:cNvPr id="1432" name="Google Shape;1432;p40"/>
          <p:cNvCxnSpPr>
            <a:stCxn id="1405" idx="2"/>
            <a:endCxn id="1424" idx="3"/>
          </p:cNvCxnSpPr>
          <p:nvPr/>
        </p:nvCxnSpPr>
        <p:spPr>
          <a:xfrm rot="10800000">
            <a:off x="1459025" y="1455100"/>
            <a:ext cx="389400" cy="666600"/>
          </a:xfrm>
          <a:prstGeom prst="bentConnector3">
            <a:avLst>
              <a:gd fmla="val 50014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33" name="Google Shape;1433;p40"/>
          <p:cNvCxnSpPr>
            <a:stCxn id="1414" idx="2"/>
            <a:endCxn id="1421" idx="3"/>
          </p:cNvCxnSpPr>
          <p:nvPr/>
        </p:nvCxnSpPr>
        <p:spPr>
          <a:xfrm flipH="1">
            <a:off x="2418800" y="3455875"/>
            <a:ext cx="916500" cy="794400"/>
          </a:xfrm>
          <a:prstGeom prst="bentConnector3">
            <a:avLst>
              <a:gd fmla="val 49993" name="adj1"/>
            </a:avLst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34" name="Google Shape;1434;p40"/>
          <p:cNvCxnSpPr>
            <a:stCxn id="1407" idx="6"/>
            <a:endCxn id="1430" idx="1"/>
          </p:cNvCxnSpPr>
          <p:nvPr/>
        </p:nvCxnSpPr>
        <p:spPr>
          <a:xfrm flipH="1" rot="10800000">
            <a:off x="6148275" y="1454525"/>
            <a:ext cx="928500" cy="434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35" name="Google Shape;1435;p40"/>
          <p:cNvCxnSpPr>
            <a:stCxn id="1409" idx="6"/>
            <a:endCxn id="1427" idx="1"/>
          </p:cNvCxnSpPr>
          <p:nvPr/>
        </p:nvCxnSpPr>
        <p:spPr>
          <a:xfrm>
            <a:off x="7133021" y="3303200"/>
            <a:ext cx="439500" cy="947100"/>
          </a:xfrm>
          <a:prstGeom prst="bentConnector3">
            <a:avLst>
              <a:gd fmla="val 50005" name="adj1"/>
            </a:avLst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436" name="Google Shape;1436;p40"/>
          <p:cNvGrpSpPr/>
          <p:nvPr/>
        </p:nvGrpSpPr>
        <p:grpSpPr>
          <a:xfrm>
            <a:off x="2416876" y="1888601"/>
            <a:ext cx="470688" cy="466142"/>
            <a:chOff x="5049725" y="1435050"/>
            <a:chExt cx="486550" cy="481850"/>
          </a:xfrm>
        </p:grpSpPr>
        <p:sp>
          <p:nvSpPr>
            <p:cNvPr id="1437" name="Google Shape;1437;p40"/>
            <p:cNvSpPr/>
            <p:nvPr/>
          </p:nvSpPr>
          <p:spPr>
            <a:xfrm>
              <a:off x="5136300" y="1519775"/>
              <a:ext cx="310550" cy="310550"/>
            </a:xfrm>
            <a:custGeom>
              <a:rect b="b" l="l" r="r" t="t"/>
              <a:pathLst>
                <a:path extrusionOk="0" h="12422" w="12422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38" name="Google Shape;1438;p40"/>
            <p:cNvSpPr/>
            <p:nvPr/>
          </p:nvSpPr>
          <p:spPr>
            <a:xfrm>
              <a:off x="5184925" y="1576250"/>
              <a:ext cx="205475" cy="197625"/>
            </a:xfrm>
            <a:custGeom>
              <a:rect b="b" l="l" r="r" t="t"/>
              <a:pathLst>
                <a:path extrusionOk="0" h="7905" w="8219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39" name="Google Shape;1439;p40"/>
            <p:cNvSpPr/>
            <p:nvPr/>
          </p:nvSpPr>
          <p:spPr>
            <a:xfrm>
              <a:off x="5049725" y="143507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40" name="Google Shape;1440;p40"/>
            <p:cNvSpPr/>
            <p:nvPr/>
          </p:nvSpPr>
          <p:spPr>
            <a:xfrm>
              <a:off x="5245825" y="1435050"/>
              <a:ext cx="290450" cy="282350"/>
            </a:xfrm>
            <a:custGeom>
              <a:rect b="b" l="l" r="r" t="t"/>
              <a:pathLst>
                <a:path extrusionOk="0" h="11294" w="11618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441" name="Google Shape;1441;p40"/>
          <p:cNvGrpSpPr/>
          <p:nvPr/>
        </p:nvGrpSpPr>
        <p:grpSpPr>
          <a:xfrm>
            <a:off x="4023775" y="3131694"/>
            <a:ext cx="648050" cy="648185"/>
            <a:chOff x="5049725" y="2027900"/>
            <a:chExt cx="481750" cy="481850"/>
          </a:xfrm>
        </p:grpSpPr>
        <p:sp>
          <p:nvSpPr>
            <p:cNvPr id="1442" name="Google Shape;1442;p40"/>
            <p:cNvSpPr/>
            <p:nvPr/>
          </p:nvSpPr>
          <p:spPr>
            <a:xfrm>
              <a:off x="5191775" y="2394925"/>
              <a:ext cx="197625" cy="114825"/>
            </a:xfrm>
            <a:custGeom>
              <a:rect b="b" l="l" r="r" t="t"/>
              <a:pathLst>
                <a:path extrusionOk="0" h="4593" w="7905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43" name="Google Shape;1443;p40"/>
            <p:cNvSpPr/>
            <p:nvPr/>
          </p:nvSpPr>
          <p:spPr>
            <a:xfrm>
              <a:off x="5113625" y="2027900"/>
              <a:ext cx="347300" cy="338825"/>
            </a:xfrm>
            <a:custGeom>
              <a:rect b="b" l="l" r="r" t="t"/>
              <a:pathLst>
                <a:path extrusionOk="0" h="13553" w="13892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44" name="Google Shape;1444;p40"/>
            <p:cNvSpPr/>
            <p:nvPr/>
          </p:nvSpPr>
          <p:spPr>
            <a:xfrm>
              <a:off x="5049725" y="2197300"/>
              <a:ext cx="56400" cy="28275"/>
            </a:xfrm>
            <a:custGeom>
              <a:rect b="b" l="l" r="r" t="t"/>
              <a:pathLst>
                <a:path extrusionOk="0" h="1131" w="2256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45" name="Google Shape;1445;p40"/>
            <p:cNvSpPr/>
            <p:nvPr/>
          </p:nvSpPr>
          <p:spPr>
            <a:xfrm>
              <a:off x="5052575" y="2102800"/>
              <a:ext cx="50850" cy="48075"/>
            </a:xfrm>
            <a:custGeom>
              <a:rect b="b" l="l" r="r" t="t"/>
              <a:pathLst>
                <a:path extrusionOk="0" h="1923" w="2034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46" name="Google Shape;1446;p40"/>
            <p:cNvSpPr/>
            <p:nvPr/>
          </p:nvSpPr>
          <p:spPr>
            <a:xfrm>
              <a:off x="5052575" y="2272175"/>
              <a:ext cx="50700" cy="47900"/>
            </a:xfrm>
            <a:custGeom>
              <a:rect b="b" l="l" r="r" t="t"/>
              <a:pathLst>
                <a:path extrusionOk="0" h="1916" w="2028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47" name="Google Shape;1447;p40"/>
            <p:cNvSpPr/>
            <p:nvPr/>
          </p:nvSpPr>
          <p:spPr>
            <a:xfrm>
              <a:off x="5475050" y="2197300"/>
              <a:ext cx="56425" cy="28275"/>
            </a:xfrm>
            <a:custGeom>
              <a:rect b="b" l="l" r="r" t="t"/>
              <a:pathLst>
                <a:path extrusionOk="0" h="1131" w="2257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48" name="Google Shape;1448;p40"/>
            <p:cNvSpPr/>
            <p:nvPr/>
          </p:nvSpPr>
          <p:spPr>
            <a:xfrm>
              <a:off x="5477925" y="2102800"/>
              <a:ext cx="50675" cy="47900"/>
            </a:xfrm>
            <a:custGeom>
              <a:rect b="b" l="l" r="r" t="t"/>
              <a:pathLst>
                <a:path extrusionOk="0" h="1916" w="2027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49" name="Google Shape;1449;p40"/>
            <p:cNvSpPr/>
            <p:nvPr/>
          </p:nvSpPr>
          <p:spPr>
            <a:xfrm>
              <a:off x="5477775" y="2272000"/>
              <a:ext cx="50825" cy="48075"/>
            </a:xfrm>
            <a:custGeom>
              <a:rect b="b" l="l" r="r" t="t"/>
              <a:pathLst>
                <a:path extrusionOk="0" h="1923" w="2033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450" name="Google Shape;1450;p40"/>
          <p:cNvGrpSpPr/>
          <p:nvPr/>
        </p:nvGrpSpPr>
        <p:grpSpPr>
          <a:xfrm>
            <a:off x="6530429" y="3167722"/>
            <a:ext cx="276645" cy="271322"/>
            <a:chOff x="1490050" y="3805975"/>
            <a:chExt cx="491900" cy="482350"/>
          </a:xfrm>
        </p:grpSpPr>
        <p:sp>
          <p:nvSpPr>
            <p:cNvPr id="1451" name="Google Shape;1451;p40"/>
            <p:cNvSpPr/>
            <p:nvPr/>
          </p:nvSpPr>
          <p:spPr>
            <a:xfrm>
              <a:off x="1541775" y="3877050"/>
              <a:ext cx="302500" cy="277225"/>
            </a:xfrm>
            <a:custGeom>
              <a:rect b="b" l="l" r="r" t="t"/>
              <a:pathLst>
                <a:path extrusionOk="0" h="11089" w="12100">
                  <a:moveTo>
                    <a:pt x="10512" y="1"/>
                  </a:moveTo>
                  <a:lnTo>
                    <a:pt x="0" y="10513"/>
                  </a:lnTo>
                  <a:cubicBezTo>
                    <a:pt x="207" y="10475"/>
                    <a:pt x="415" y="10456"/>
                    <a:pt x="622" y="10456"/>
                  </a:cubicBezTo>
                  <a:cubicBezTo>
                    <a:pt x="1327" y="10456"/>
                    <a:pt x="2020" y="10674"/>
                    <a:pt x="2602" y="11088"/>
                  </a:cubicBezTo>
                  <a:lnTo>
                    <a:pt x="12099" y="1588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52" name="Google Shape;1452;p40"/>
            <p:cNvSpPr/>
            <p:nvPr/>
          </p:nvSpPr>
          <p:spPr>
            <a:xfrm>
              <a:off x="1824450" y="3805975"/>
              <a:ext cx="157500" cy="150525"/>
            </a:xfrm>
            <a:custGeom>
              <a:rect b="b" l="l" r="r" t="t"/>
              <a:pathLst>
                <a:path extrusionOk="0" h="6021" w="6300">
                  <a:moveTo>
                    <a:pt x="3211" y="0"/>
                  </a:moveTo>
                  <a:cubicBezTo>
                    <a:pt x="2484" y="0"/>
                    <a:pt x="1758" y="281"/>
                    <a:pt x="1208" y="841"/>
                  </a:cubicBezTo>
                  <a:lnTo>
                    <a:pt x="0" y="2049"/>
                  </a:lnTo>
                  <a:lnTo>
                    <a:pt x="3972" y="6021"/>
                  </a:lnTo>
                  <a:lnTo>
                    <a:pt x="5180" y="4813"/>
                  </a:lnTo>
                  <a:cubicBezTo>
                    <a:pt x="6294" y="3717"/>
                    <a:pt x="6300" y="1925"/>
                    <a:pt x="5198" y="823"/>
                  </a:cubicBezTo>
                  <a:cubicBezTo>
                    <a:pt x="4649" y="274"/>
                    <a:pt x="3930" y="0"/>
                    <a:pt x="3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53" name="Google Shape;1453;p40"/>
            <p:cNvSpPr/>
            <p:nvPr/>
          </p:nvSpPr>
          <p:spPr>
            <a:xfrm>
              <a:off x="1626675" y="3936600"/>
              <a:ext cx="277225" cy="302600"/>
            </a:xfrm>
            <a:custGeom>
              <a:rect b="b" l="l" r="r" t="t"/>
              <a:pathLst>
                <a:path extrusionOk="0" h="12104" w="11089">
                  <a:moveTo>
                    <a:pt x="9501" y="1"/>
                  </a:moveTo>
                  <a:lnTo>
                    <a:pt x="1" y="9501"/>
                  </a:lnTo>
                  <a:cubicBezTo>
                    <a:pt x="537" y="10254"/>
                    <a:pt x="745" y="11194"/>
                    <a:pt x="576" y="12103"/>
                  </a:cubicBezTo>
                  <a:lnTo>
                    <a:pt x="11088" y="1591"/>
                  </a:lnTo>
                  <a:lnTo>
                    <a:pt x="95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54" name="Google Shape;1454;p40"/>
            <p:cNvSpPr/>
            <p:nvPr/>
          </p:nvSpPr>
          <p:spPr>
            <a:xfrm>
              <a:off x="1490050" y="4166500"/>
              <a:ext cx="129950" cy="121825"/>
            </a:xfrm>
            <a:custGeom>
              <a:rect b="b" l="l" r="r" t="t"/>
              <a:pathLst>
                <a:path extrusionOk="0" h="4873" w="5198">
                  <a:moveTo>
                    <a:pt x="2693" y="0"/>
                  </a:moveTo>
                  <a:cubicBezTo>
                    <a:pt x="2243" y="0"/>
                    <a:pt x="1790" y="133"/>
                    <a:pt x="1398" y="405"/>
                  </a:cubicBezTo>
                  <a:lnTo>
                    <a:pt x="1398" y="402"/>
                  </a:lnTo>
                  <a:lnTo>
                    <a:pt x="741" y="2446"/>
                  </a:lnTo>
                  <a:lnTo>
                    <a:pt x="139" y="4118"/>
                  </a:lnTo>
                  <a:cubicBezTo>
                    <a:pt x="0" y="4500"/>
                    <a:pt x="295" y="4872"/>
                    <a:pt x="664" y="4872"/>
                  </a:cubicBezTo>
                  <a:cubicBezTo>
                    <a:pt x="727" y="4872"/>
                    <a:pt x="793" y="4861"/>
                    <a:pt x="859" y="4837"/>
                  </a:cubicBezTo>
                  <a:lnTo>
                    <a:pt x="2530" y="4235"/>
                  </a:lnTo>
                  <a:lnTo>
                    <a:pt x="4574" y="3579"/>
                  </a:lnTo>
                  <a:cubicBezTo>
                    <a:pt x="5198" y="2672"/>
                    <a:pt x="5086" y="1450"/>
                    <a:pt x="4306" y="670"/>
                  </a:cubicBezTo>
                  <a:cubicBezTo>
                    <a:pt x="3866" y="228"/>
                    <a:pt x="3282" y="0"/>
                    <a:pt x="2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455" name="Google Shape;1455;p40"/>
          <p:cNvGrpSpPr/>
          <p:nvPr/>
        </p:nvGrpSpPr>
        <p:grpSpPr>
          <a:xfrm>
            <a:off x="5373116" y="1709844"/>
            <a:ext cx="328732" cy="357562"/>
            <a:chOff x="2104275" y="3806450"/>
            <a:chExt cx="442975" cy="481825"/>
          </a:xfrm>
        </p:grpSpPr>
        <p:sp>
          <p:nvSpPr>
            <p:cNvPr id="1456" name="Google Shape;1456;p40"/>
            <p:cNvSpPr/>
            <p:nvPr/>
          </p:nvSpPr>
          <p:spPr>
            <a:xfrm>
              <a:off x="2104275" y="3806450"/>
              <a:ext cx="442975" cy="481825"/>
            </a:xfrm>
            <a:custGeom>
              <a:rect b="b" l="l" r="r" t="t"/>
              <a:pathLst>
                <a:path extrusionOk="0" h="19273" w="17719">
                  <a:moveTo>
                    <a:pt x="8889" y="1130"/>
                  </a:moveTo>
                  <a:cubicBezTo>
                    <a:pt x="9660" y="1130"/>
                    <a:pt x="10482" y="2382"/>
                    <a:pt x="11039" y="4343"/>
                  </a:cubicBezTo>
                  <a:cubicBezTo>
                    <a:pt x="10308" y="4586"/>
                    <a:pt x="9594" y="4870"/>
                    <a:pt x="8895" y="5192"/>
                  </a:cubicBezTo>
                  <a:cubicBezTo>
                    <a:pt x="8194" y="4864"/>
                    <a:pt x="7474" y="4577"/>
                    <a:pt x="6742" y="4331"/>
                  </a:cubicBezTo>
                  <a:cubicBezTo>
                    <a:pt x="7302" y="2379"/>
                    <a:pt x="8121" y="1130"/>
                    <a:pt x="8889" y="1130"/>
                  </a:cubicBezTo>
                  <a:close/>
                  <a:moveTo>
                    <a:pt x="6471" y="5445"/>
                  </a:moveTo>
                  <a:cubicBezTo>
                    <a:pt x="6830" y="5565"/>
                    <a:pt x="7200" y="5704"/>
                    <a:pt x="7570" y="5854"/>
                  </a:cubicBezTo>
                  <a:cubicBezTo>
                    <a:pt x="6571" y="6393"/>
                    <a:pt x="6878" y="6243"/>
                    <a:pt x="6273" y="6616"/>
                  </a:cubicBezTo>
                  <a:cubicBezTo>
                    <a:pt x="6330" y="6210"/>
                    <a:pt x="6396" y="5815"/>
                    <a:pt x="6471" y="5445"/>
                  </a:cubicBezTo>
                  <a:close/>
                  <a:moveTo>
                    <a:pt x="11307" y="5445"/>
                  </a:moveTo>
                  <a:cubicBezTo>
                    <a:pt x="11386" y="5815"/>
                    <a:pt x="11449" y="6210"/>
                    <a:pt x="11506" y="6616"/>
                  </a:cubicBezTo>
                  <a:cubicBezTo>
                    <a:pt x="10895" y="6240"/>
                    <a:pt x="11220" y="6399"/>
                    <a:pt x="10208" y="5854"/>
                  </a:cubicBezTo>
                  <a:cubicBezTo>
                    <a:pt x="10582" y="5704"/>
                    <a:pt x="10949" y="5565"/>
                    <a:pt x="11307" y="5445"/>
                  </a:cubicBezTo>
                  <a:close/>
                  <a:moveTo>
                    <a:pt x="13999" y="4845"/>
                  </a:moveTo>
                  <a:cubicBezTo>
                    <a:pt x="14142" y="5686"/>
                    <a:pt x="14870" y="6249"/>
                    <a:pt x="15661" y="6249"/>
                  </a:cubicBezTo>
                  <a:cubicBezTo>
                    <a:pt x="15873" y="6249"/>
                    <a:pt x="16089" y="6209"/>
                    <a:pt x="16300" y="6122"/>
                  </a:cubicBezTo>
                  <a:lnTo>
                    <a:pt x="16300" y="6122"/>
                  </a:lnTo>
                  <a:cubicBezTo>
                    <a:pt x="16201" y="6676"/>
                    <a:pt x="15821" y="7384"/>
                    <a:pt x="15183" y="8158"/>
                  </a:cubicBezTo>
                  <a:cubicBezTo>
                    <a:pt x="14993" y="8390"/>
                    <a:pt x="14761" y="8625"/>
                    <a:pt x="14535" y="8856"/>
                  </a:cubicBezTo>
                  <a:cubicBezTo>
                    <a:pt x="13963" y="8345"/>
                    <a:pt x="13361" y="7866"/>
                    <a:pt x="12735" y="7423"/>
                  </a:cubicBezTo>
                  <a:cubicBezTo>
                    <a:pt x="12662" y="6652"/>
                    <a:pt x="12551" y="5884"/>
                    <a:pt x="12394" y="5125"/>
                  </a:cubicBezTo>
                  <a:cubicBezTo>
                    <a:pt x="12921" y="4990"/>
                    <a:pt x="13457" y="4897"/>
                    <a:pt x="13999" y="4845"/>
                  </a:cubicBezTo>
                  <a:close/>
                  <a:moveTo>
                    <a:pt x="3779" y="4845"/>
                  </a:moveTo>
                  <a:cubicBezTo>
                    <a:pt x="4321" y="4897"/>
                    <a:pt x="4857" y="4990"/>
                    <a:pt x="5384" y="5129"/>
                  </a:cubicBezTo>
                  <a:cubicBezTo>
                    <a:pt x="5231" y="5887"/>
                    <a:pt x="5116" y="6652"/>
                    <a:pt x="5047" y="7423"/>
                  </a:cubicBezTo>
                  <a:cubicBezTo>
                    <a:pt x="4421" y="7869"/>
                    <a:pt x="3818" y="8348"/>
                    <a:pt x="3246" y="8859"/>
                  </a:cubicBezTo>
                  <a:cubicBezTo>
                    <a:pt x="3020" y="8625"/>
                    <a:pt x="2789" y="8393"/>
                    <a:pt x="2599" y="8161"/>
                  </a:cubicBezTo>
                  <a:cubicBezTo>
                    <a:pt x="1963" y="7387"/>
                    <a:pt x="1584" y="6685"/>
                    <a:pt x="1485" y="6125"/>
                  </a:cubicBezTo>
                  <a:lnTo>
                    <a:pt x="1485" y="6125"/>
                  </a:lnTo>
                  <a:cubicBezTo>
                    <a:pt x="1683" y="6207"/>
                    <a:pt x="1897" y="6249"/>
                    <a:pt x="2114" y="6249"/>
                  </a:cubicBezTo>
                  <a:cubicBezTo>
                    <a:pt x="2936" y="6246"/>
                    <a:pt x="3638" y="5655"/>
                    <a:pt x="3779" y="4845"/>
                  </a:cubicBezTo>
                  <a:close/>
                  <a:moveTo>
                    <a:pt x="4951" y="8893"/>
                  </a:moveTo>
                  <a:lnTo>
                    <a:pt x="4951" y="8893"/>
                  </a:lnTo>
                  <a:cubicBezTo>
                    <a:pt x="4945" y="9143"/>
                    <a:pt x="4939" y="9389"/>
                    <a:pt x="4939" y="9636"/>
                  </a:cubicBezTo>
                  <a:cubicBezTo>
                    <a:pt x="4939" y="9882"/>
                    <a:pt x="4945" y="10128"/>
                    <a:pt x="4951" y="10377"/>
                  </a:cubicBezTo>
                  <a:lnTo>
                    <a:pt x="4951" y="10377"/>
                  </a:lnTo>
                  <a:cubicBezTo>
                    <a:pt x="4637" y="10133"/>
                    <a:pt x="4348" y="9886"/>
                    <a:pt x="4065" y="9636"/>
                  </a:cubicBezTo>
                  <a:cubicBezTo>
                    <a:pt x="4348" y="9386"/>
                    <a:pt x="4637" y="9139"/>
                    <a:pt x="4951" y="8893"/>
                  </a:cubicBezTo>
                  <a:close/>
                  <a:moveTo>
                    <a:pt x="12828" y="8896"/>
                  </a:moveTo>
                  <a:lnTo>
                    <a:pt x="12828" y="8896"/>
                  </a:lnTo>
                  <a:cubicBezTo>
                    <a:pt x="13144" y="9139"/>
                    <a:pt x="13430" y="9386"/>
                    <a:pt x="13713" y="9636"/>
                  </a:cubicBezTo>
                  <a:cubicBezTo>
                    <a:pt x="13433" y="9886"/>
                    <a:pt x="13144" y="10133"/>
                    <a:pt x="12828" y="10380"/>
                  </a:cubicBezTo>
                  <a:cubicBezTo>
                    <a:pt x="12837" y="10130"/>
                    <a:pt x="12843" y="9883"/>
                    <a:pt x="12843" y="9636"/>
                  </a:cubicBezTo>
                  <a:cubicBezTo>
                    <a:pt x="12843" y="9389"/>
                    <a:pt x="12837" y="9143"/>
                    <a:pt x="12828" y="8896"/>
                  </a:cubicBezTo>
                  <a:close/>
                  <a:moveTo>
                    <a:pt x="8889" y="6447"/>
                  </a:moveTo>
                  <a:cubicBezTo>
                    <a:pt x="9850" y="6908"/>
                    <a:pt x="10774" y="7441"/>
                    <a:pt x="11657" y="8040"/>
                  </a:cubicBezTo>
                  <a:cubicBezTo>
                    <a:pt x="11693" y="8555"/>
                    <a:pt x="11714" y="9088"/>
                    <a:pt x="11714" y="9636"/>
                  </a:cubicBezTo>
                  <a:cubicBezTo>
                    <a:pt x="11714" y="10187"/>
                    <a:pt x="11693" y="10717"/>
                    <a:pt x="11657" y="11232"/>
                  </a:cubicBezTo>
                  <a:cubicBezTo>
                    <a:pt x="10774" y="11832"/>
                    <a:pt x="9853" y="12365"/>
                    <a:pt x="8895" y="12828"/>
                  </a:cubicBezTo>
                  <a:cubicBezTo>
                    <a:pt x="7932" y="12368"/>
                    <a:pt x="7007" y="11832"/>
                    <a:pt x="6125" y="11232"/>
                  </a:cubicBezTo>
                  <a:cubicBezTo>
                    <a:pt x="6086" y="10717"/>
                    <a:pt x="6068" y="10187"/>
                    <a:pt x="6068" y="9636"/>
                  </a:cubicBezTo>
                  <a:cubicBezTo>
                    <a:pt x="6068" y="9088"/>
                    <a:pt x="6089" y="8555"/>
                    <a:pt x="6125" y="8040"/>
                  </a:cubicBezTo>
                  <a:cubicBezTo>
                    <a:pt x="7004" y="7441"/>
                    <a:pt x="7929" y="6908"/>
                    <a:pt x="8889" y="6447"/>
                  </a:cubicBezTo>
                  <a:close/>
                  <a:moveTo>
                    <a:pt x="6273" y="12657"/>
                  </a:moveTo>
                  <a:lnTo>
                    <a:pt x="6273" y="12657"/>
                  </a:lnTo>
                  <a:cubicBezTo>
                    <a:pt x="6878" y="13033"/>
                    <a:pt x="6571" y="12879"/>
                    <a:pt x="7570" y="13418"/>
                  </a:cubicBezTo>
                  <a:cubicBezTo>
                    <a:pt x="7194" y="13569"/>
                    <a:pt x="6827" y="13708"/>
                    <a:pt x="6471" y="13828"/>
                  </a:cubicBezTo>
                  <a:cubicBezTo>
                    <a:pt x="6393" y="13455"/>
                    <a:pt x="6330" y="13063"/>
                    <a:pt x="6273" y="12657"/>
                  </a:cubicBezTo>
                  <a:close/>
                  <a:moveTo>
                    <a:pt x="11506" y="12657"/>
                  </a:moveTo>
                  <a:cubicBezTo>
                    <a:pt x="11449" y="13063"/>
                    <a:pt x="11386" y="13458"/>
                    <a:pt x="11307" y="13828"/>
                  </a:cubicBezTo>
                  <a:cubicBezTo>
                    <a:pt x="10949" y="13711"/>
                    <a:pt x="10582" y="13569"/>
                    <a:pt x="10208" y="13418"/>
                  </a:cubicBezTo>
                  <a:cubicBezTo>
                    <a:pt x="11181" y="12898"/>
                    <a:pt x="10937" y="13009"/>
                    <a:pt x="11506" y="12657"/>
                  </a:cubicBezTo>
                  <a:close/>
                  <a:moveTo>
                    <a:pt x="14535" y="10416"/>
                  </a:moveTo>
                  <a:cubicBezTo>
                    <a:pt x="14761" y="10648"/>
                    <a:pt x="14993" y="10883"/>
                    <a:pt x="15183" y="11115"/>
                  </a:cubicBezTo>
                  <a:cubicBezTo>
                    <a:pt x="15818" y="11886"/>
                    <a:pt x="16198" y="12590"/>
                    <a:pt x="16294" y="13147"/>
                  </a:cubicBezTo>
                  <a:cubicBezTo>
                    <a:pt x="16095" y="13066"/>
                    <a:pt x="15881" y="13024"/>
                    <a:pt x="15665" y="13024"/>
                  </a:cubicBezTo>
                  <a:cubicBezTo>
                    <a:pt x="14843" y="13024"/>
                    <a:pt x="14141" y="13617"/>
                    <a:pt x="13999" y="14424"/>
                  </a:cubicBezTo>
                  <a:cubicBezTo>
                    <a:pt x="13457" y="14376"/>
                    <a:pt x="12921" y="14280"/>
                    <a:pt x="12394" y="14144"/>
                  </a:cubicBezTo>
                  <a:cubicBezTo>
                    <a:pt x="12551" y="13385"/>
                    <a:pt x="12662" y="12620"/>
                    <a:pt x="12735" y="11850"/>
                  </a:cubicBezTo>
                  <a:cubicBezTo>
                    <a:pt x="13361" y="11407"/>
                    <a:pt x="13963" y="10928"/>
                    <a:pt x="14535" y="10416"/>
                  </a:cubicBezTo>
                  <a:close/>
                  <a:moveTo>
                    <a:pt x="3243" y="10416"/>
                  </a:moveTo>
                  <a:cubicBezTo>
                    <a:pt x="3815" y="10928"/>
                    <a:pt x="4418" y="11407"/>
                    <a:pt x="5044" y="11850"/>
                  </a:cubicBezTo>
                  <a:cubicBezTo>
                    <a:pt x="5116" y="12620"/>
                    <a:pt x="5228" y="13385"/>
                    <a:pt x="5384" y="14144"/>
                  </a:cubicBezTo>
                  <a:cubicBezTo>
                    <a:pt x="4554" y="14353"/>
                    <a:pt x="3815" y="14456"/>
                    <a:pt x="3207" y="14456"/>
                  </a:cubicBezTo>
                  <a:cubicBezTo>
                    <a:pt x="2366" y="14456"/>
                    <a:pt x="1778" y="14258"/>
                    <a:pt x="1554" y="13870"/>
                  </a:cubicBezTo>
                  <a:cubicBezTo>
                    <a:pt x="1238" y="13322"/>
                    <a:pt x="1626" y="12292"/>
                    <a:pt x="2596" y="11115"/>
                  </a:cubicBezTo>
                  <a:cubicBezTo>
                    <a:pt x="2786" y="10883"/>
                    <a:pt x="3020" y="10648"/>
                    <a:pt x="3243" y="10416"/>
                  </a:cubicBezTo>
                  <a:close/>
                  <a:moveTo>
                    <a:pt x="8889" y="14081"/>
                  </a:moveTo>
                  <a:cubicBezTo>
                    <a:pt x="9588" y="14403"/>
                    <a:pt x="10308" y="14689"/>
                    <a:pt x="11039" y="14933"/>
                  </a:cubicBezTo>
                  <a:cubicBezTo>
                    <a:pt x="10482" y="16890"/>
                    <a:pt x="9660" y="18143"/>
                    <a:pt x="8889" y="18143"/>
                  </a:cubicBezTo>
                  <a:cubicBezTo>
                    <a:pt x="8118" y="18143"/>
                    <a:pt x="7296" y="16887"/>
                    <a:pt x="6739" y="14924"/>
                  </a:cubicBezTo>
                  <a:cubicBezTo>
                    <a:pt x="7471" y="14683"/>
                    <a:pt x="8188" y="14400"/>
                    <a:pt x="8889" y="14081"/>
                  </a:cubicBezTo>
                  <a:close/>
                  <a:moveTo>
                    <a:pt x="8889" y="0"/>
                  </a:moveTo>
                  <a:cubicBezTo>
                    <a:pt x="7396" y="0"/>
                    <a:pt x="6312" y="1708"/>
                    <a:pt x="5658" y="4014"/>
                  </a:cubicBezTo>
                  <a:cubicBezTo>
                    <a:pt x="4902" y="3825"/>
                    <a:pt x="4201" y="3719"/>
                    <a:pt x="3568" y="3698"/>
                  </a:cubicBezTo>
                  <a:cubicBezTo>
                    <a:pt x="3260" y="3171"/>
                    <a:pt x="2700" y="2861"/>
                    <a:pt x="2111" y="2861"/>
                  </a:cubicBezTo>
                  <a:cubicBezTo>
                    <a:pt x="1963" y="2861"/>
                    <a:pt x="1813" y="2881"/>
                    <a:pt x="1665" y="2921"/>
                  </a:cubicBezTo>
                  <a:cubicBezTo>
                    <a:pt x="928" y="3123"/>
                    <a:pt x="419" y="3792"/>
                    <a:pt x="422" y="4556"/>
                  </a:cubicBezTo>
                  <a:cubicBezTo>
                    <a:pt x="422" y="4716"/>
                    <a:pt x="449" y="4876"/>
                    <a:pt x="497" y="5026"/>
                  </a:cubicBezTo>
                  <a:cubicBezTo>
                    <a:pt x="63" y="6017"/>
                    <a:pt x="485" y="7372"/>
                    <a:pt x="1726" y="8878"/>
                  </a:cubicBezTo>
                  <a:cubicBezTo>
                    <a:pt x="1933" y="9130"/>
                    <a:pt x="2183" y="9383"/>
                    <a:pt x="2430" y="9636"/>
                  </a:cubicBezTo>
                  <a:cubicBezTo>
                    <a:pt x="2183" y="9892"/>
                    <a:pt x="1933" y="10145"/>
                    <a:pt x="1726" y="10398"/>
                  </a:cubicBezTo>
                  <a:cubicBezTo>
                    <a:pt x="407" y="12000"/>
                    <a:pt x="0" y="13434"/>
                    <a:pt x="578" y="14436"/>
                  </a:cubicBezTo>
                  <a:cubicBezTo>
                    <a:pt x="1045" y="15246"/>
                    <a:pt x="2003" y="15593"/>
                    <a:pt x="3225" y="15593"/>
                  </a:cubicBezTo>
                  <a:cubicBezTo>
                    <a:pt x="3954" y="15593"/>
                    <a:pt x="4782" y="15460"/>
                    <a:pt x="5652" y="15240"/>
                  </a:cubicBezTo>
                  <a:cubicBezTo>
                    <a:pt x="6306" y="17556"/>
                    <a:pt x="7396" y="19272"/>
                    <a:pt x="8889" y="19272"/>
                  </a:cubicBezTo>
                  <a:cubicBezTo>
                    <a:pt x="10383" y="19272"/>
                    <a:pt x="11473" y="17559"/>
                    <a:pt x="12126" y="15246"/>
                  </a:cubicBezTo>
                  <a:cubicBezTo>
                    <a:pt x="12810" y="15424"/>
                    <a:pt x="13509" y="15532"/>
                    <a:pt x="14210" y="15572"/>
                  </a:cubicBezTo>
                  <a:cubicBezTo>
                    <a:pt x="14519" y="16101"/>
                    <a:pt x="15083" y="16413"/>
                    <a:pt x="15674" y="16413"/>
                  </a:cubicBezTo>
                  <a:cubicBezTo>
                    <a:pt x="15820" y="16413"/>
                    <a:pt x="15968" y="16394"/>
                    <a:pt x="16113" y="16354"/>
                  </a:cubicBezTo>
                  <a:cubicBezTo>
                    <a:pt x="16851" y="16153"/>
                    <a:pt x="17363" y="15484"/>
                    <a:pt x="17360" y="14719"/>
                  </a:cubicBezTo>
                  <a:cubicBezTo>
                    <a:pt x="17357" y="14560"/>
                    <a:pt x="17333" y="14400"/>
                    <a:pt x="17285" y="14247"/>
                  </a:cubicBezTo>
                  <a:cubicBezTo>
                    <a:pt x="17718" y="13256"/>
                    <a:pt x="17297" y="11904"/>
                    <a:pt x="16056" y="10398"/>
                  </a:cubicBezTo>
                  <a:cubicBezTo>
                    <a:pt x="15848" y="10142"/>
                    <a:pt x="15595" y="9889"/>
                    <a:pt x="15351" y="9636"/>
                  </a:cubicBezTo>
                  <a:cubicBezTo>
                    <a:pt x="15595" y="9383"/>
                    <a:pt x="15848" y="9130"/>
                    <a:pt x="16056" y="8878"/>
                  </a:cubicBezTo>
                  <a:cubicBezTo>
                    <a:pt x="17261" y="7414"/>
                    <a:pt x="17694" y="6095"/>
                    <a:pt x="17279" y="5044"/>
                  </a:cubicBezTo>
                  <a:cubicBezTo>
                    <a:pt x="17330" y="4885"/>
                    <a:pt x="17357" y="4722"/>
                    <a:pt x="17360" y="4556"/>
                  </a:cubicBezTo>
                  <a:cubicBezTo>
                    <a:pt x="17363" y="3792"/>
                    <a:pt x="16851" y="3120"/>
                    <a:pt x="16113" y="2918"/>
                  </a:cubicBezTo>
                  <a:cubicBezTo>
                    <a:pt x="15967" y="2879"/>
                    <a:pt x="15819" y="2860"/>
                    <a:pt x="15673" y="2860"/>
                  </a:cubicBezTo>
                  <a:cubicBezTo>
                    <a:pt x="15080" y="2860"/>
                    <a:pt x="14517" y="3173"/>
                    <a:pt x="14210" y="3704"/>
                  </a:cubicBezTo>
                  <a:cubicBezTo>
                    <a:pt x="13506" y="3743"/>
                    <a:pt x="12810" y="3852"/>
                    <a:pt x="12126" y="4029"/>
                  </a:cubicBezTo>
                  <a:cubicBezTo>
                    <a:pt x="11473" y="1714"/>
                    <a:pt x="10383" y="0"/>
                    <a:pt x="88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57" name="Google Shape;1457;p40"/>
            <p:cNvSpPr/>
            <p:nvPr/>
          </p:nvSpPr>
          <p:spPr>
            <a:xfrm>
              <a:off x="2284200" y="4005050"/>
              <a:ext cx="84700" cy="84700"/>
            </a:xfrm>
            <a:custGeom>
              <a:rect b="b" l="l" r="r" t="t"/>
              <a:pathLst>
                <a:path extrusionOk="0" h="3388" w="3388">
                  <a:moveTo>
                    <a:pt x="1692" y="0"/>
                  </a:moveTo>
                  <a:cubicBezTo>
                    <a:pt x="756" y="0"/>
                    <a:pt x="0" y="756"/>
                    <a:pt x="0" y="1692"/>
                  </a:cubicBezTo>
                  <a:cubicBezTo>
                    <a:pt x="0" y="2629"/>
                    <a:pt x="756" y="3388"/>
                    <a:pt x="1692" y="3388"/>
                  </a:cubicBezTo>
                  <a:cubicBezTo>
                    <a:pt x="2629" y="3388"/>
                    <a:pt x="3388" y="2629"/>
                    <a:pt x="3388" y="1692"/>
                  </a:cubicBezTo>
                  <a:cubicBezTo>
                    <a:pt x="3388" y="756"/>
                    <a:pt x="2629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p41"/>
          <p:cNvSpPr txBox="1"/>
          <p:nvPr>
            <p:ph type="title"/>
          </p:nvPr>
        </p:nvSpPr>
        <p:spPr>
          <a:xfrm>
            <a:off x="358950" y="257125"/>
            <a:ext cx="842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Geometric Elements Infographics</a:t>
            </a:r>
            <a:endParaRPr/>
          </a:p>
        </p:txBody>
      </p:sp>
      <p:sp>
        <p:nvSpPr>
          <p:cNvPr id="1463" name="Google Shape;1463;p41"/>
          <p:cNvSpPr/>
          <p:nvPr/>
        </p:nvSpPr>
        <p:spPr>
          <a:xfrm>
            <a:off x="679819" y="1422500"/>
            <a:ext cx="1982400" cy="17175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FEFEF"/>
          </a:solidFill>
          <a:ln cap="flat" cmpd="sng" w="762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4" name="Google Shape;1464;p41"/>
          <p:cNvSpPr/>
          <p:nvPr/>
        </p:nvSpPr>
        <p:spPr>
          <a:xfrm>
            <a:off x="2613806" y="2525940"/>
            <a:ext cx="1982400" cy="17175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FEFEF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5" name="Google Shape;1465;p41"/>
          <p:cNvSpPr/>
          <p:nvPr/>
        </p:nvSpPr>
        <p:spPr>
          <a:xfrm>
            <a:off x="4547794" y="1422500"/>
            <a:ext cx="1982400" cy="17175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FEFEF"/>
          </a:solidFill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6" name="Google Shape;1466;p41"/>
          <p:cNvSpPr/>
          <p:nvPr/>
        </p:nvSpPr>
        <p:spPr>
          <a:xfrm>
            <a:off x="6481781" y="2525940"/>
            <a:ext cx="1982400" cy="17175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FEFEF"/>
          </a:solidFill>
          <a:ln cap="flat" cmpd="sng" w="762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7" name="Google Shape;1467;p41"/>
          <p:cNvSpPr/>
          <p:nvPr/>
        </p:nvSpPr>
        <p:spPr>
          <a:xfrm>
            <a:off x="1244444" y="2757950"/>
            <a:ext cx="853200" cy="7392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8" name="Google Shape;1468;p41"/>
          <p:cNvSpPr/>
          <p:nvPr/>
        </p:nvSpPr>
        <p:spPr>
          <a:xfrm>
            <a:off x="3178394" y="3875050"/>
            <a:ext cx="853200" cy="7392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9" name="Google Shape;1469;p41"/>
          <p:cNvSpPr/>
          <p:nvPr/>
        </p:nvSpPr>
        <p:spPr>
          <a:xfrm>
            <a:off x="5112382" y="2757950"/>
            <a:ext cx="853200" cy="7392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0" name="Google Shape;1470;p41"/>
          <p:cNvSpPr/>
          <p:nvPr/>
        </p:nvSpPr>
        <p:spPr>
          <a:xfrm>
            <a:off x="7046357" y="3875050"/>
            <a:ext cx="853200" cy="7392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71" name="Google Shape;1471;p41"/>
          <p:cNvGrpSpPr/>
          <p:nvPr/>
        </p:nvGrpSpPr>
        <p:grpSpPr>
          <a:xfrm>
            <a:off x="949367" y="1810759"/>
            <a:ext cx="1443356" cy="648640"/>
            <a:chOff x="4884470" y="2129720"/>
            <a:chExt cx="1220700" cy="648640"/>
          </a:xfrm>
        </p:grpSpPr>
        <p:sp>
          <p:nvSpPr>
            <p:cNvPr id="1472" name="Google Shape;1472;p41"/>
            <p:cNvSpPr txBox="1"/>
            <p:nvPr/>
          </p:nvSpPr>
          <p:spPr>
            <a:xfrm>
              <a:off x="4884470" y="2341859"/>
              <a:ext cx="12207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It's a gas giant and has rings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73" name="Google Shape;1473;p41"/>
            <p:cNvSpPr txBox="1"/>
            <p:nvPr/>
          </p:nvSpPr>
          <p:spPr>
            <a:xfrm>
              <a:off x="4884470" y="2129720"/>
              <a:ext cx="12207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accen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Saturn</a:t>
              </a:r>
              <a:endParaRPr sz="1600">
                <a:solidFill>
                  <a:schemeClr val="accen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474" name="Google Shape;1474;p41"/>
          <p:cNvGrpSpPr/>
          <p:nvPr/>
        </p:nvGrpSpPr>
        <p:grpSpPr>
          <a:xfrm>
            <a:off x="2883316" y="2976949"/>
            <a:ext cx="1443234" cy="649393"/>
            <a:chOff x="4884470" y="1200865"/>
            <a:chExt cx="1220700" cy="649393"/>
          </a:xfrm>
        </p:grpSpPr>
        <p:sp>
          <p:nvSpPr>
            <p:cNvPr id="1475" name="Google Shape;1475;p41"/>
            <p:cNvSpPr txBox="1"/>
            <p:nvPr/>
          </p:nvSpPr>
          <p:spPr>
            <a:xfrm>
              <a:off x="4884470" y="1413758"/>
              <a:ext cx="12207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Jupiter is the biggest planet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76" name="Google Shape;1476;p41"/>
            <p:cNvSpPr txBox="1"/>
            <p:nvPr/>
          </p:nvSpPr>
          <p:spPr>
            <a:xfrm>
              <a:off x="4884470" y="1200865"/>
              <a:ext cx="12207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Jupiter</a:t>
              </a:r>
              <a:endParaRPr sz="16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477" name="Google Shape;1477;p41"/>
          <p:cNvGrpSpPr/>
          <p:nvPr/>
        </p:nvGrpSpPr>
        <p:grpSpPr>
          <a:xfrm>
            <a:off x="6751358" y="3068412"/>
            <a:ext cx="1443351" cy="648643"/>
            <a:chOff x="6775134" y="2129725"/>
            <a:chExt cx="1326000" cy="648643"/>
          </a:xfrm>
        </p:grpSpPr>
        <p:sp>
          <p:nvSpPr>
            <p:cNvPr id="1478" name="Google Shape;1478;p41"/>
            <p:cNvSpPr txBox="1"/>
            <p:nvPr/>
          </p:nvSpPr>
          <p:spPr>
            <a:xfrm>
              <a:off x="6775134" y="2341868"/>
              <a:ext cx="13260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Mars is actually a cold place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79" name="Google Shape;1479;p41"/>
            <p:cNvSpPr txBox="1"/>
            <p:nvPr/>
          </p:nvSpPr>
          <p:spPr>
            <a:xfrm>
              <a:off x="6775134" y="2129725"/>
              <a:ext cx="13260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9B67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Mars</a:t>
              </a:r>
              <a:endParaRPr sz="1600">
                <a:solidFill>
                  <a:srgbClr val="F9B67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480" name="Google Shape;1480;p41"/>
          <p:cNvGrpSpPr/>
          <p:nvPr/>
        </p:nvGrpSpPr>
        <p:grpSpPr>
          <a:xfrm>
            <a:off x="4817278" y="1810916"/>
            <a:ext cx="1443234" cy="648202"/>
            <a:chOff x="6827732" y="1202056"/>
            <a:chExt cx="1220700" cy="648202"/>
          </a:xfrm>
        </p:grpSpPr>
        <p:sp>
          <p:nvSpPr>
            <p:cNvPr id="1481" name="Google Shape;1481;p41"/>
            <p:cNvSpPr txBox="1"/>
            <p:nvPr/>
          </p:nvSpPr>
          <p:spPr>
            <a:xfrm>
              <a:off x="6827732" y="1413758"/>
              <a:ext cx="12207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Venus has a beautiful name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82" name="Google Shape;1482;p41"/>
            <p:cNvSpPr txBox="1"/>
            <p:nvPr/>
          </p:nvSpPr>
          <p:spPr>
            <a:xfrm>
              <a:off x="6827732" y="1202056"/>
              <a:ext cx="12207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accent3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Venus</a:t>
              </a:r>
              <a:endParaRPr sz="1600">
                <a:solidFill>
                  <a:schemeClr val="accent3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483" name="Google Shape;1483;p41"/>
          <p:cNvGrpSpPr/>
          <p:nvPr/>
        </p:nvGrpSpPr>
        <p:grpSpPr>
          <a:xfrm>
            <a:off x="1542742" y="2981601"/>
            <a:ext cx="256541" cy="291890"/>
            <a:chOff x="1529350" y="258825"/>
            <a:chExt cx="423475" cy="481825"/>
          </a:xfrm>
        </p:grpSpPr>
        <p:sp>
          <p:nvSpPr>
            <p:cNvPr id="1484" name="Google Shape;1484;p41"/>
            <p:cNvSpPr/>
            <p:nvPr/>
          </p:nvSpPr>
          <p:spPr>
            <a:xfrm>
              <a:off x="1585800" y="258825"/>
              <a:ext cx="310650" cy="430550"/>
            </a:xfrm>
            <a:custGeom>
              <a:rect b="b" l="l" r="r" t="t"/>
              <a:pathLst>
                <a:path extrusionOk="0" h="17222" w="12426">
                  <a:moveTo>
                    <a:pt x="6213" y="3388"/>
                  </a:moveTo>
                  <a:cubicBezTo>
                    <a:pt x="7354" y="3388"/>
                    <a:pt x="8384" y="4074"/>
                    <a:pt x="8821" y="5131"/>
                  </a:cubicBezTo>
                  <a:cubicBezTo>
                    <a:pt x="9257" y="6185"/>
                    <a:pt x="9016" y="7399"/>
                    <a:pt x="8206" y="8206"/>
                  </a:cubicBezTo>
                  <a:cubicBezTo>
                    <a:pt x="7666" y="8748"/>
                    <a:pt x="6945" y="9035"/>
                    <a:pt x="6210" y="9035"/>
                  </a:cubicBezTo>
                  <a:cubicBezTo>
                    <a:pt x="5847" y="9035"/>
                    <a:pt x="5481" y="8965"/>
                    <a:pt x="5132" y="8820"/>
                  </a:cubicBezTo>
                  <a:cubicBezTo>
                    <a:pt x="4075" y="8383"/>
                    <a:pt x="3388" y="7354"/>
                    <a:pt x="3388" y="6212"/>
                  </a:cubicBezTo>
                  <a:cubicBezTo>
                    <a:pt x="3391" y="4652"/>
                    <a:pt x="4653" y="3391"/>
                    <a:pt x="6213" y="3388"/>
                  </a:cubicBezTo>
                  <a:close/>
                  <a:moveTo>
                    <a:pt x="6213" y="0"/>
                  </a:moveTo>
                  <a:cubicBezTo>
                    <a:pt x="2825" y="0"/>
                    <a:pt x="1" y="2728"/>
                    <a:pt x="1" y="6212"/>
                  </a:cubicBezTo>
                  <a:cubicBezTo>
                    <a:pt x="1" y="7537"/>
                    <a:pt x="398" y="8718"/>
                    <a:pt x="1163" y="9826"/>
                  </a:cubicBezTo>
                  <a:lnTo>
                    <a:pt x="5737" y="16959"/>
                  </a:lnTo>
                  <a:cubicBezTo>
                    <a:pt x="5847" y="17134"/>
                    <a:pt x="6029" y="17221"/>
                    <a:pt x="6211" y="17221"/>
                  </a:cubicBezTo>
                  <a:cubicBezTo>
                    <a:pt x="6394" y="17221"/>
                    <a:pt x="6576" y="17134"/>
                    <a:pt x="6686" y="16959"/>
                  </a:cubicBezTo>
                  <a:lnTo>
                    <a:pt x="11278" y="9802"/>
                  </a:lnTo>
                  <a:cubicBezTo>
                    <a:pt x="12025" y="8751"/>
                    <a:pt x="12425" y="7498"/>
                    <a:pt x="12422" y="6212"/>
                  </a:cubicBezTo>
                  <a:cubicBezTo>
                    <a:pt x="12422" y="2786"/>
                    <a:pt x="9637" y="0"/>
                    <a:pt x="6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85" name="Google Shape;1485;p41"/>
            <p:cNvSpPr/>
            <p:nvPr/>
          </p:nvSpPr>
          <p:spPr>
            <a:xfrm>
              <a:off x="1529350" y="583200"/>
              <a:ext cx="423475" cy="157450"/>
            </a:xfrm>
            <a:custGeom>
              <a:rect b="b" l="l" r="r" t="t"/>
              <a:pathLst>
                <a:path extrusionOk="0" h="6298" w="16939">
                  <a:moveTo>
                    <a:pt x="4050" y="1"/>
                  </a:moveTo>
                  <a:cubicBezTo>
                    <a:pt x="1545" y="582"/>
                    <a:pt x="0" y="1642"/>
                    <a:pt x="0" y="2909"/>
                  </a:cubicBezTo>
                  <a:cubicBezTo>
                    <a:pt x="0" y="5111"/>
                    <a:pt x="4364" y="6297"/>
                    <a:pt x="8471" y="6297"/>
                  </a:cubicBezTo>
                  <a:cubicBezTo>
                    <a:pt x="12575" y="6297"/>
                    <a:pt x="16938" y="5111"/>
                    <a:pt x="16938" y="2909"/>
                  </a:cubicBezTo>
                  <a:cubicBezTo>
                    <a:pt x="16938" y="1642"/>
                    <a:pt x="15391" y="579"/>
                    <a:pt x="12882" y="1"/>
                  </a:cubicBezTo>
                  <a:lnTo>
                    <a:pt x="10040" y="4445"/>
                  </a:lnTo>
                  <a:cubicBezTo>
                    <a:pt x="9673" y="5018"/>
                    <a:pt x="9071" y="5305"/>
                    <a:pt x="8469" y="5305"/>
                  </a:cubicBezTo>
                  <a:cubicBezTo>
                    <a:pt x="7867" y="5305"/>
                    <a:pt x="7265" y="5018"/>
                    <a:pt x="6899" y="4445"/>
                  </a:cubicBezTo>
                  <a:lnTo>
                    <a:pt x="405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486" name="Google Shape;1486;p41"/>
          <p:cNvGrpSpPr/>
          <p:nvPr/>
        </p:nvGrpSpPr>
        <p:grpSpPr>
          <a:xfrm>
            <a:off x="3457047" y="4098706"/>
            <a:ext cx="295767" cy="291905"/>
            <a:chOff x="6232000" y="1435050"/>
            <a:chExt cx="488225" cy="481850"/>
          </a:xfrm>
        </p:grpSpPr>
        <p:sp>
          <p:nvSpPr>
            <p:cNvPr id="1487" name="Google Shape;1487;p41"/>
            <p:cNvSpPr/>
            <p:nvPr/>
          </p:nvSpPr>
          <p:spPr>
            <a:xfrm>
              <a:off x="6578000" y="1463375"/>
              <a:ext cx="83150" cy="78250"/>
            </a:xfrm>
            <a:custGeom>
              <a:rect b="b" l="l" r="r" t="t"/>
              <a:pathLst>
                <a:path extrusionOk="0" h="3130" w="3326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88" name="Google Shape;1488;p41"/>
            <p:cNvSpPr/>
            <p:nvPr/>
          </p:nvSpPr>
          <p:spPr>
            <a:xfrm>
              <a:off x="6421725" y="1773850"/>
              <a:ext cx="112950" cy="143050"/>
            </a:xfrm>
            <a:custGeom>
              <a:rect b="b" l="l" r="r" t="t"/>
              <a:pathLst>
                <a:path extrusionOk="0" h="5722" w="4518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89" name="Google Shape;1489;p41"/>
            <p:cNvSpPr/>
            <p:nvPr/>
          </p:nvSpPr>
          <p:spPr>
            <a:xfrm>
              <a:off x="6448975" y="1632700"/>
              <a:ext cx="56475" cy="56475"/>
            </a:xfrm>
            <a:custGeom>
              <a:rect b="b" l="l" r="r" t="t"/>
              <a:pathLst>
                <a:path extrusionOk="0" h="2259" w="2259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90" name="Google Shape;1490;p41"/>
            <p:cNvSpPr/>
            <p:nvPr/>
          </p:nvSpPr>
          <p:spPr>
            <a:xfrm>
              <a:off x="6232000" y="1435050"/>
              <a:ext cx="488225" cy="237825"/>
            </a:xfrm>
            <a:custGeom>
              <a:rect b="b" l="l" r="r" t="t"/>
              <a:pathLst>
                <a:path extrusionOk="0" h="9513" w="19529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91" name="Google Shape;1491;p41"/>
            <p:cNvSpPr/>
            <p:nvPr/>
          </p:nvSpPr>
          <p:spPr>
            <a:xfrm>
              <a:off x="6291025" y="1537700"/>
              <a:ext cx="369800" cy="379200"/>
            </a:xfrm>
            <a:custGeom>
              <a:rect b="b" l="l" r="r" t="t"/>
              <a:pathLst>
                <a:path extrusionOk="0" h="15168" w="14792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492" name="Google Shape;1492;p41"/>
          <p:cNvGrpSpPr/>
          <p:nvPr/>
        </p:nvGrpSpPr>
        <p:grpSpPr>
          <a:xfrm>
            <a:off x="5395477" y="2995354"/>
            <a:ext cx="287013" cy="264386"/>
            <a:chOff x="2682350" y="2643425"/>
            <a:chExt cx="473775" cy="436425"/>
          </a:xfrm>
        </p:grpSpPr>
        <p:sp>
          <p:nvSpPr>
            <p:cNvPr id="1493" name="Google Shape;1493;p41"/>
            <p:cNvSpPr/>
            <p:nvPr/>
          </p:nvSpPr>
          <p:spPr>
            <a:xfrm>
              <a:off x="2682350" y="2725775"/>
              <a:ext cx="70175" cy="73425"/>
            </a:xfrm>
            <a:custGeom>
              <a:rect b="b" l="l" r="r" t="t"/>
              <a:pathLst>
                <a:path extrusionOk="0" h="2937" w="2807">
                  <a:moveTo>
                    <a:pt x="1130" y="1"/>
                  </a:moveTo>
                  <a:cubicBezTo>
                    <a:pt x="506" y="1"/>
                    <a:pt x="1" y="504"/>
                    <a:pt x="1" y="1130"/>
                  </a:cubicBezTo>
                  <a:lnTo>
                    <a:pt x="1" y="2937"/>
                  </a:lnTo>
                  <a:lnTo>
                    <a:pt x="1991" y="2937"/>
                  </a:lnTo>
                  <a:cubicBezTo>
                    <a:pt x="2443" y="2937"/>
                    <a:pt x="2807" y="2572"/>
                    <a:pt x="2807" y="2124"/>
                  </a:cubicBezTo>
                  <a:lnTo>
                    <a:pt x="280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94" name="Google Shape;1494;p41"/>
            <p:cNvSpPr/>
            <p:nvPr/>
          </p:nvSpPr>
          <p:spPr>
            <a:xfrm>
              <a:off x="2682350" y="3006350"/>
              <a:ext cx="70175" cy="73500"/>
            </a:xfrm>
            <a:custGeom>
              <a:rect b="b" l="l" r="r" t="t"/>
              <a:pathLst>
                <a:path extrusionOk="0" h="2940" w="2807">
                  <a:moveTo>
                    <a:pt x="1" y="1"/>
                  </a:moveTo>
                  <a:lnTo>
                    <a:pt x="1" y="1811"/>
                  </a:lnTo>
                  <a:cubicBezTo>
                    <a:pt x="1" y="2434"/>
                    <a:pt x="506" y="2940"/>
                    <a:pt x="1130" y="2940"/>
                  </a:cubicBezTo>
                  <a:lnTo>
                    <a:pt x="2807" y="2940"/>
                  </a:lnTo>
                  <a:lnTo>
                    <a:pt x="2807" y="817"/>
                  </a:lnTo>
                  <a:cubicBezTo>
                    <a:pt x="2807" y="365"/>
                    <a:pt x="2443" y="4"/>
                    <a:pt x="19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95" name="Google Shape;1495;p41"/>
            <p:cNvSpPr/>
            <p:nvPr/>
          </p:nvSpPr>
          <p:spPr>
            <a:xfrm>
              <a:off x="3085925" y="2725700"/>
              <a:ext cx="70200" cy="73500"/>
            </a:xfrm>
            <a:custGeom>
              <a:rect b="b" l="l" r="r" t="t"/>
              <a:pathLst>
                <a:path extrusionOk="0" h="2940" w="2808">
                  <a:moveTo>
                    <a:pt x="1" y="1"/>
                  </a:moveTo>
                  <a:lnTo>
                    <a:pt x="1" y="2127"/>
                  </a:lnTo>
                  <a:cubicBezTo>
                    <a:pt x="1" y="2575"/>
                    <a:pt x="365" y="2940"/>
                    <a:pt x="817" y="2940"/>
                  </a:cubicBezTo>
                  <a:lnTo>
                    <a:pt x="2807" y="2940"/>
                  </a:lnTo>
                  <a:lnTo>
                    <a:pt x="2807" y="1130"/>
                  </a:lnTo>
                  <a:cubicBezTo>
                    <a:pt x="2807" y="507"/>
                    <a:pt x="2301" y="1"/>
                    <a:pt x="1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96" name="Google Shape;1496;p41"/>
            <p:cNvSpPr/>
            <p:nvPr/>
          </p:nvSpPr>
          <p:spPr>
            <a:xfrm>
              <a:off x="2825150" y="2843075"/>
              <a:ext cx="180700" cy="107375"/>
            </a:xfrm>
            <a:custGeom>
              <a:rect b="b" l="l" r="r" t="t"/>
              <a:pathLst>
                <a:path extrusionOk="0" h="4295" w="7228">
                  <a:moveTo>
                    <a:pt x="5024" y="714"/>
                  </a:moveTo>
                  <a:cubicBezTo>
                    <a:pt x="5337" y="714"/>
                    <a:pt x="5590" y="967"/>
                    <a:pt x="5590" y="1277"/>
                  </a:cubicBezTo>
                  <a:cubicBezTo>
                    <a:pt x="5590" y="1590"/>
                    <a:pt x="5337" y="1843"/>
                    <a:pt x="5024" y="1843"/>
                  </a:cubicBezTo>
                  <a:lnTo>
                    <a:pt x="2503" y="1843"/>
                  </a:lnTo>
                  <a:cubicBezTo>
                    <a:pt x="2190" y="1843"/>
                    <a:pt x="1937" y="1590"/>
                    <a:pt x="1937" y="1277"/>
                  </a:cubicBezTo>
                  <a:cubicBezTo>
                    <a:pt x="1937" y="967"/>
                    <a:pt x="2190" y="714"/>
                    <a:pt x="2503" y="714"/>
                  </a:cubicBezTo>
                  <a:close/>
                  <a:moveTo>
                    <a:pt x="6078" y="2452"/>
                  </a:moveTo>
                  <a:cubicBezTo>
                    <a:pt x="6391" y="2452"/>
                    <a:pt x="6644" y="2704"/>
                    <a:pt x="6644" y="3018"/>
                  </a:cubicBezTo>
                  <a:cubicBezTo>
                    <a:pt x="6644" y="3328"/>
                    <a:pt x="6391" y="3581"/>
                    <a:pt x="6078" y="3581"/>
                  </a:cubicBezTo>
                  <a:lnTo>
                    <a:pt x="1449" y="3581"/>
                  </a:lnTo>
                  <a:cubicBezTo>
                    <a:pt x="1136" y="3581"/>
                    <a:pt x="883" y="3328"/>
                    <a:pt x="883" y="3018"/>
                  </a:cubicBezTo>
                  <a:cubicBezTo>
                    <a:pt x="883" y="2704"/>
                    <a:pt x="1136" y="2452"/>
                    <a:pt x="1449" y="2452"/>
                  </a:cubicBezTo>
                  <a:close/>
                  <a:moveTo>
                    <a:pt x="1" y="0"/>
                  </a:moveTo>
                  <a:lnTo>
                    <a:pt x="1" y="4294"/>
                  </a:lnTo>
                  <a:lnTo>
                    <a:pt x="7228" y="4294"/>
                  </a:lnTo>
                  <a:lnTo>
                    <a:pt x="72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97" name="Google Shape;1497;p41"/>
            <p:cNvSpPr/>
            <p:nvPr/>
          </p:nvSpPr>
          <p:spPr>
            <a:xfrm>
              <a:off x="2682350" y="2725700"/>
              <a:ext cx="473775" cy="354150"/>
            </a:xfrm>
            <a:custGeom>
              <a:rect b="b" l="l" r="r" t="t"/>
              <a:pathLst>
                <a:path extrusionOk="0" h="14166" w="18951">
                  <a:moveTo>
                    <a:pt x="13503" y="3566"/>
                  </a:moveTo>
                  <a:cubicBezTo>
                    <a:pt x="13816" y="3566"/>
                    <a:pt x="14069" y="3819"/>
                    <a:pt x="14069" y="4129"/>
                  </a:cubicBezTo>
                  <a:lnTo>
                    <a:pt x="14069" y="9556"/>
                  </a:lnTo>
                  <a:cubicBezTo>
                    <a:pt x="14069" y="9866"/>
                    <a:pt x="13816" y="10119"/>
                    <a:pt x="13503" y="10119"/>
                  </a:cubicBezTo>
                  <a:lnTo>
                    <a:pt x="5147" y="10119"/>
                  </a:lnTo>
                  <a:cubicBezTo>
                    <a:pt x="4834" y="10119"/>
                    <a:pt x="4584" y="9866"/>
                    <a:pt x="4584" y="9556"/>
                  </a:cubicBezTo>
                  <a:lnTo>
                    <a:pt x="4584" y="4129"/>
                  </a:lnTo>
                  <a:cubicBezTo>
                    <a:pt x="4584" y="3819"/>
                    <a:pt x="4834" y="3566"/>
                    <a:pt x="5147" y="3566"/>
                  </a:cubicBezTo>
                  <a:close/>
                  <a:moveTo>
                    <a:pt x="3936" y="1"/>
                  </a:moveTo>
                  <a:lnTo>
                    <a:pt x="3936" y="2127"/>
                  </a:lnTo>
                  <a:cubicBezTo>
                    <a:pt x="3933" y="3199"/>
                    <a:pt x="3066" y="4069"/>
                    <a:pt x="1991" y="4069"/>
                  </a:cubicBezTo>
                  <a:lnTo>
                    <a:pt x="1" y="4069"/>
                  </a:lnTo>
                  <a:lnTo>
                    <a:pt x="1" y="10098"/>
                  </a:lnTo>
                  <a:lnTo>
                    <a:pt x="1991" y="10098"/>
                  </a:lnTo>
                  <a:cubicBezTo>
                    <a:pt x="3066" y="10101"/>
                    <a:pt x="3933" y="10968"/>
                    <a:pt x="3936" y="12043"/>
                  </a:cubicBezTo>
                  <a:lnTo>
                    <a:pt x="3936" y="14166"/>
                  </a:lnTo>
                  <a:lnTo>
                    <a:pt x="15015" y="14166"/>
                  </a:lnTo>
                  <a:lnTo>
                    <a:pt x="15015" y="12043"/>
                  </a:lnTo>
                  <a:cubicBezTo>
                    <a:pt x="15018" y="10968"/>
                    <a:pt x="15885" y="10101"/>
                    <a:pt x="16960" y="10098"/>
                  </a:cubicBezTo>
                  <a:lnTo>
                    <a:pt x="18950" y="10098"/>
                  </a:lnTo>
                  <a:lnTo>
                    <a:pt x="18950" y="4069"/>
                  </a:lnTo>
                  <a:lnTo>
                    <a:pt x="16960" y="4069"/>
                  </a:lnTo>
                  <a:cubicBezTo>
                    <a:pt x="15885" y="4069"/>
                    <a:pt x="15018" y="3199"/>
                    <a:pt x="15015" y="2127"/>
                  </a:cubicBezTo>
                  <a:lnTo>
                    <a:pt x="1501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98" name="Google Shape;1498;p41"/>
            <p:cNvSpPr/>
            <p:nvPr/>
          </p:nvSpPr>
          <p:spPr>
            <a:xfrm>
              <a:off x="3085925" y="3006350"/>
              <a:ext cx="70200" cy="73500"/>
            </a:xfrm>
            <a:custGeom>
              <a:rect b="b" l="l" r="r" t="t"/>
              <a:pathLst>
                <a:path extrusionOk="0" h="2940" w="2808">
                  <a:moveTo>
                    <a:pt x="817" y="1"/>
                  </a:moveTo>
                  <a:cubicBezTo>
                    <a:pt x="365" y="4"/>
                    <a:pt x="1" y="365"/>
                    <a:pt x="1" y="817"/>
                  </a:cubicBezTo>
                  <a:lnTo>
                    <a:pt x="1" y="2940"/>
                  </a:lnTo>
                  <a:lnTo>
                    <a:pt x="1678" y="2940"/>
                  </a:lnTo>
                  <a:cubicBezTo>
                    <a:pt x="2301" y="2940"/>
                    <a:pt x="2807" y="2434"/>
                    <a:pt x="2807" y="1811"/>
                  </a:cubicBezTo>
                  <a:lnTo>
                    <a:pt x="280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99" name="Google Shape;1499;p41"/>
            <p:cNvSpPr/>
            <p:nvPr/>
          </p:nvSpPr>
          <p:spPr>
            <a:xfrm>
              <a:off x="2825450" y="2643425"/>
              <a:ext cx="187550" cy="54075"/>
            </a:xfrm>
            <a:custGeom>
              <a:rect b="b" l="l" r="r" t="t"/>
              <a:pathLst>
                <a:path extrusionOk="0" h="2163" w="7502">
                  <a:moveTo>
                    <a:pt x="1862" y="1"/>
                  </a:moveTo>
                  <a:cubicBezTo>
                    <a:pt x="835" y="4"/>
                    <a:pt x="1" y="835"/>
                    <a:pt x="1" y="1861"/>
                  </a:cubicBezTo>
                  <a:lnTo>
                    <a:pt x="1" y="2163"/>
                  </a:lnTo>
                  <a:lnTo>
                    <a:pt x="1130" y="2163"/>
                  </a:lnTo>
                  <a:lnTo>
                    <a:pt x="1130" y="1861"/>
                  </a:lnTo>
                  <a:cubicBezTo>
                    <a:pt x="1130" y="1458"/>
                    <a:pt x="1458" y="1133"/>
                    <a:pt x="1862" y="1130"/>
                  </a:cubicBezTo>
                  <a:lnTo>
                    <a:pt x="5641" y="1130"/>
                  </a:lnTo>
                  <a:cubicBezTo>
                    <a:pt x="6044" y="1133"/>
                    <a:pt x="6373" y="1458"/>
                    <a:pt x="6373" y="1861"/>
                  </a:cubicBezTo>
                  <a:lnTo>
                    <a:pt x="6373" y="2163"/>
                  </a:lnTo>
                  <a:lnTo>
                    <a:pt x="7502" y="2163"/>
                  </a:lnTo>
                  <a:lnTo>
                    <a:pt x="7502" y="1861"/>
                  </a:lnTo>
                  <a:cubicBezTo>
                    <a:pt x="7502" y="835"/>
                    <a:pt x="6668" y="4"/>
                    <a:pt x="56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500" name="Google Shape;1500;p41"/>
          <p:cNvGrpSpPr/>
          <p:nvPr/>
        </p:nvGrpSpPr>
        <p:grpSpPr>
          <a:xfrm>
            <a:off x="7325603" y="4099282"/>
            <a:ext cx="294752" cy="290739"/>
            <a:chOff x="2084100" y="4400250"/>
            <a:chExt cx="486550" cy="479925"/>
          </a:xfrm>
        </p:grpSpPr>
        <p:sp>
          <p:nvSpPr>
            <p:cNvPr id="1501" name="Google Shape;1501;p41"/>
            <p:cNvSpPr/>
            <p:nvPr/>
          </p:nvSpPr>
          <p:spPr>
            <a:xfrm>
              <a:off x="2084100" y="4652250"/>
              <a:ext cx="105325" cy="90050"/>
            </a:xfrm>
            <a:custGeom>
              <a:rect b="b" l="l" r="r" t="t"/>
              <a:pathLst>
                <a:path extrusionOk="0" h="3602" w="4213">
                  <a:moveTo>
                    <a:pt x="2260" y="1"/>
                  </a:moveTo>
                  <a:cubicBezTo>
                    <a:pt x="2109" y="1"/>
                    <a:pt x="1966" y="60"/>
                    <a:pt x="1858" y="168"/>
                  </a:cubicBezTo>
                  <a:lnTo>
                    <a:pt x="259" y="1764"/>
                  </a:lnTo>
                  <a:cubicBezTo>
                    <a:pt x="0" y="2023"/>
                    <a:pt x="54" y="2457"/>
                    <a:pt x="367" y="2647"/>
                  </a:cubicBezTo>
                  <a:lnTo>
                    <a:pt x="1957" y="3601"/>
                  </a:lnTo>
                  <a:cubicBezTo>
                    <a:pt x="2078" y="3228"/>
                    <a:pt x="2274" y="2885"/>
                    <a:pt x="2533" y="2592"/>
                  </a:cubicBezTo>
                  <a:lnTo>
                    <a:pt x="4213" y="274"/>
                  </a:lnTo>
                  <a:lnTo>
                    <a:pt x="2337" y="6"/>
                  </a:lnTo>
                  <a:cubicBezTo>
                    <a:pt x="2311" y="2"/>
                    <a:pt x="2285" y="1"/>
                    <a:pt x="22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02" name="Google Shape;1502;p41"/>
            <p:cNvSpPr/>
            <p:nvPr/>
          </p:nvSpPr>
          <p:spPr>
            <a:xfrm>
              <a:off x="2372575" y="4644175"/>
              <a:ext cx="175875" cy="226275"/>
            </a:xfrm>
            <a:custGeom>
              <a:rect b="b" l="l" r="r" t="t"/>
              <a:pathLst>
                <a:path extrusionOk="0" h="9051" w="7035">
                  <a:moveTo>
                    <a:pt x="4469" y="1"/>
                  </a:moveTo>
                  <a:cubicBezTo>
                    <a:pt x="3981" y="467"/>
                    <a:pt x="3466" y="901"/>
                    <a:pt x="2927" y="1304"/>
                  </a:cubicBezTo>
                  <a:lnTo>
                    <a:pt x="0" y="3436"/>
                  </a:lnTo>
                  <a:lnTo>
                    <a:pt x="3406" y="8787"/>
                  </a:lnTo>
                  <a:cubicBezTo>
                    <a:pt x="3514" y="8960"/>
                    <a:pt x="3697" y="9050"/>
                    <a:pt x="3882" y="9050"/>
                  </a:cubicBezTo>
                  <a:cubicBezTo>
                    <a:pt x="4025" y="9050"/>
                    <a:pt x="4170" y="8996"/>
                    <a:pt x="4282" y="8884"/>
                  </a:cubicBezTo>
                  <a:cubicBezTo>
                    <a:pt x="5818" y="7348"/>
                    <a:pt x="5990" y="7173"/>
                    <a:pt x="6821" y="6345"/>
                  </a:cubicBezTo>
                  <a:cubicBezTo>
                    <a:pt x="7034" y="6125"/>
                    <a:pt x="7031" y="5773"/>
                    <a:pt x="6812" y="5553"/>
                  </a:cubicBezTo>
                  <a:cubicBezTo>
                    <a:pt x="6702" y="5444"/>
                    <a:pt x="6558" y="5389"/>
                    <a:pt x="6413" y="5389"/>
                  </a:cubicBezTo>
                  <a:cubicBezTo>
                    <a:pt x="6272" y="5389"/>
                    <a:pt x="6130" y="5441"/>
                    <a:pt x="6020" y="5547"/>
                  </a:cubicBezTo>
                  <a:lnTo>
                    <a:pt x="5800" y="5767"/>
                  </a:lnTo>
                  <a:lnTo>
                    <a:pt x="5201" y="3174"/>
                  </a:lnTo>
                  <a:lnTo>
                    <a:pt x="5920" y="2455"/>
                  </a:lnTo>
                  <a:cubicBezTo>
                    <a:pt x="6134" y="2232"/>
                    <a:pt x="6131" y="1880"/>
                    <a:pt x="5914" y="1663"/>
                  </a:cubicBezTo>
                  <a:cubicBezTo>
                    <a:pt x="5804" y="1551"/>
                    <a:pt x="5660" y="1496"/>
                    <a:pt x="5515" y="1496"/>
                  </a:cubicBezTo>
                  <a:cubicBezTo>
                    <a:pt x="5374" y="1496"/>
                    <a:pt x="5232" y="1548"/>
                    <a:pt x="5122" y="1654"/>
                  </a:cubicBezTo>
                  <a:lnTo>
                    <a:pt x="4903" y="1877"/>
                  </a:lnTo>
                  <a:lnTo>
                    <a:pt x="446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03" name="Google Shape;1503;p41"/>
            <p:cNvSpPr/>
            <p:nvPr/>
          </p:nvSpPr>
          <p:spPr>
            <a:xfrm>
              <a:off x="2093950" y="4419400"/>
              <a:ext cx="228500" cy="174750"/>
            </a:xfrm>
            <a:custGeom>
              <a:rect b="b" l="l" r="r" t="t"/>
              <a:pathLst>
                <a:path extrusionOk="0" h="6990" w="9140">
                  <a:moveTo>
                    <a:pt x="3194" y="1"/>
                  </a:moveTo>
                  <a:cubicBezTo>
                    <a:pt x="3049" y="1"/>
                    <a:pt x="2905" y="56"/>
                    <a:pt x="2795" y="166"/>
                  </a:cubicBezTo>
                  <a:lnTo>
                    <a:pt x="257" y="2704"/>
                  </a:lnTo>
                  <a:cubicBezTo>
                    <a:pt x="1" y="2960"/>
                    <a:pt x="46" y="3385"/>
                    <a:pt x="350" y="3580"/>
                  </a:cubicBezTo>
                  <a:lnTo>
                    <a:pt x="5707" y="6989"/>
                  </a:lnTo>
                  <a:lnTo>
                    <a:pt x="7824" y="4071"/>
                  </a:lnTo>
                  <a:cubicBezTo>
                    <a:pt x="8230" y="3526"/>
                    <a:pt x="8670" y="3008"/>
                    <a:pt x="9140" y="2517"/>
                  </a:cubicBezTo>
                  <a:lnTo>
                    <a:pt x="7264" y="2084"/>
                  </a:lnTo>
                  <a:lnTo>
                    <a:pt x="7484" y="1864"/>
                  </a:lnTo>
                  <a:cubicBezTo>
                    <a:pt x="7697" y="1641"/>
                    <a:pt x="7694" y="1289"/>
                    <a:pt x="7478" y="1072"/>
                  </a:cubicBezTo>
                  <a:cubicBezTo>
                    <a:pt x="7368" y="961"/>
                    <a:pt x="7223" y="905"/>
                    <a:pt x="7078" y="905"/>
                  </a:cubicBezTo>
                  <a:cubicBezTo>
                    <a:pt x="6937" y="905"/>
                    <a:pt x="6795" y="958"/>
                    <a:pt x="6686" y="1063"/>
                  </a:cubicBezTo>
                  <a:lnTo>
                    <a:pt x="5966" y="1786"/>
                  </a:lnTo>
                  <a:lnTo>
                    <a:pt x="3370" y="1186"/>
                  </a:lnTo>
                  <a:lnTo>
                    <a:pt x="3593" y="964"/>
                  </a:lnTo>
                  <a:cubicBezTo>
                    <a:pt x="3813" y="744"/>
                    <a:pt x="3813" y="385"/>
                    <a:pt x="3593" y="166"/>
                  </a:cubicBezTo>
                  <a:cubicBezTo>
                    <a:pt x="3483" y="56"/>
                    <a:pt x="3339" y="1"/>
                    <a:pt x="31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04" name="Google Shape;1504;p41"/>
            <p:cNvSpPr/>
            <p:nvPr/>
          </p:nvSpPr>
          <p:spPr>
            <a:xfrm>
              <a:off x="2224425" y="4777500"/>
              <a:ext cx="90425" cy="102675"/>
            </a:xfrm>
            <a:custGeom>
              <a:rect b="b" l="l" r="r" t="t"/>
              <a:pathLst>
                <a:path extrusionOk="0" h="4107" w="3617">
                  <a:moveTo>
                    <a:pt x="3324" y="0"/>
                  </a:moveTo>
                  <a:lnTo>
                    <a:pt x="846" y="1804"/>
                  </a:lnTo>
                  <a:cubicBezTo>
                    <a:pt x="638" y="1994"/>
                    <a:pt x="340" y="2144"/>
                    <a:pt x="0" y="2250"/>
                  </a:cubicBezTo>
                  <a:lnTo>
                    <a:pt x="949" y="3831"/>
                  </a:lnTo>
                  <a:cubicBezTo>
                    <a:pt x="1057" y="4011"/>
                    <a:pt x="1245" y="4106"/>
                    <a:pt x="1435" y="4106"/>
                  </a:cubicBezTo>
                  <a:cubicBezTo>
                    <a:pt x="1578" y="4106"/>
                    <a:pt x="1723" y="4052"/>
                    <a:pt x="1834" y="3939"/>
                  </a:cubicBezTo>
                  <a:lnTo>
                    <a:pt x="3430" y="2343"/>
                  </a:lnTo>
                  <a:cubicBezTo>
                    <a:pt x="3556" y="2217"/>
                    <a:pt x="3617" y="2039"/>
                    <a:pt x="3589" y="1864"/>
                  </a:cubicBezTo>
                  <a:lnTo>
                    <a:pt x="33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05" name="Google Shape;1505;p41"/>
            <p:cNvSpPr/>
            <p:nvPr/>
          </p:nvSpPr>
          <p:spPr>
            <a:xfrm>
              <a:off x="2454100" y="4400250"/>
              <a:ext cx="116550" cy="107300"/>
            </a:xfrm>
            <a:custGeom>
              <a:rect b="b" l="l" r="r" t="t"/>
              <a:pathLst>
                <a:path extrusionOk="0" h="4292" w="4662">
                  <a:moveTo>
                    <a:pt x="2188" y="0"/>
                  </a:moveTo>
                  <a:cubicBezTo>
                    <a:pt x="1911" y="0"/>
                    <a:pt x="1630" y="51"/>
                    <a:pt x="1361" y="155"/>
                  </a:cubicBezTo>
                  <a:cubicBezTo>
                    <a:pt x="1015" y="287"/>
                    <a:pt x="675" y="432"/>
                    <a:pt x="341" y="588"/>
                  </a:cubicBezTo>
                  <a:cubicBezTo>
                    <a:pt x="0" y="1600"/>
                    <a:pt x="265" y="2717"/>
                    <a:pt x="1021" y="3470"/>
                  </a:cubicBezTo>
                  <a:cubicBezTo>
                    <a:pt x="1558" y="4004"/>
                    <a:pt x="2275" y="4291"/>
                    <a:pt x="3007" y="4291"/>
                  </a:cubicBezTo>
                  <a:cubicBezTo>
                    <a:pt x="3307" y="4291"/>
                    <a:pt x="3609" y="4243"/>
                    <a:pt x="3903" y="4145"/>
                  </a:cubicBezTo>
                  <a:cubicBezTo>
                    <a:pt x="4060" y="3813"/>
                    <a:pt x="4204" y="3473"/>
                    <a:pt x="4337" y="3130"/>
                  </a:cubicBezTo>
                  <a:cubicBezTo>
                    <a:pt x="4662" y="2281"/>
                    <a:pt x="4457" y="1320"/>
                    <a:pt x="3816" y="676"/>
                  </a:cubicBezTo>
                  <a:cubicBezTo>
                    <a:pt x="3375" y="235"/>
                    <a:pt x="2787" y="0"/>
                    <a:pt x="21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06" name="Google Shape;1506;p41"/>
            <p:cNvSpPr/>
            <p:nvPr/>
          </p:nvSpPr>
          <p:spPr>
            <a:xfrm>
              <a:off x="2152975" y="4431500"/>
              <a:ext cx="381925" cy="377725"/>
            </a:xfrm>
            <a:custGeom>
              <a:rect b="b" l="l" r="r" t="t"/>
              <a:pathLst>
                <a:path extrusionOk="0" h="15109" w="15277">
                  <a:moveTo>
                    <a:pt x="11062" y="3658"/>
                  </a:moveTo>
                  <a:cubicBezTo>
                    <a:pt x="11207" y="3658"/>
                    <a:pt x="11353" y="3714"/>
                    <a:pt x="11464" y="3825"/>
                  </a:cubicBezTo>
                  <a:cubicBezTo>
                    <a:pt x="11681" y="4042"/>
                    <a:pt x="11684" y="4394"/>
                    <a:pt x="11470" y="4617"/>
                  </a:cubicBezTo>
                  <a:lnTo>
                    <a:pt x="9076" y="7011"/>
                  </a:lnTo>
                  <a:cubicBezTo>
                    <a:pt x="8965" y="7122"/>
                    <a:pt x="8820" y="7178"/>
                    <a:pt x="8675" y="7178"/>
                  </a:cubicBezTo>
                  <a:cubicBezTo>
                    <a:pt x="8530" y="7178"/>
                    <a:pt x="8385" y="7122"/>
                    <a:pt x="8275" y="7011"/>
                  </a:cubicBezTo>
                  <a:cubicBezTo>
                    <a:pt x="8055" y="6791"/>
                    <a:pt x="8055" y="6433"/>
                    <a:pt x="8275" y="6213"/>
                  </a:cubicBezTo>
                  <a:lnTo>
                    <a:pt x="10672" y="3816"/>
                  </a:lnTo>
                  <a:cubicBezTo>
                    <a:pt x="10781" y="3711"/>
                    <a:pt x="10921" y="3658"/>
                    <a:pt x="11062" y="3658"/>
                  </a:cubicBezTo>
                  <a:close/>
                  <a:moveTo>
                    <a:pt x="11136" y="1"/>
                  </a:moveTo>
                  <a:lnTo>
                    <a:pt x="11136" y="1"/>
                  </a:lnTo>
                  <a:cubicBezTo>
                    <a:pt x="9278" y="1079"/>
                    <a:pt x="7658" y="2524"/>
                    <a:pt x="6378" y="4253"/>
                  </a:cubicBezTo>
                  <a:lnTo>
                    <a:pt x="624" y="12169"/>
                  </a:lnTo>
                  <a:cubicBezTo>
                    <a:pt x="0" y="12877"/>
                    <a:pt x="15" y="13979"/>
                    <a:pt x="660" y="14623"/>
                  </a:cubicBezTo>
                  <a:cubicBezTo>
                    <a:pt x="992" y="14957"/>
                    <a:pt x="1464" y="15108"/>
                    <a:pt x="1921" y="15108"/>
                  </a:cubicBezTo>
                  <a:cubicBezTo>
                    <a:pt x="2351" y="15108"/>
                    <a:pt x="2767" y="14974"/>
                    <a:pt x="3039" y="14732"/>
                  </a:cubicBezTo>
                  <a:lnTo>
                    <a:pt x="11037" y="8905"/>
                  </a:lnTo>
                  <a:cubicBezTo>
                    <a:pt x="12759" y="7628"/>
                    <a:pt x="14201" y="6014"/>
                    <a:pt x="15276" y="4162"/>
                  </a:cubicBezTo>
                  <a:lnTo>
                    <a:pt x="15276" y="4162"/>
                  </a:lnTo>
                  <a:cubicBezTo>
                    <a:pt x="15201" y="4166"/>
                    <a:pt x="15126" y="4168"/>
                    <a:pt x="15052" y="4168"/>
                  </a:cubicBezTo>
                  <a:cubicBezTo>
                    <a:pt x="13942" y="4168"/>
                    <a:pt x="12979" y="3729"/>
                    <a:pt x="12265" y="3018"/>
                  </a:cubicBezTo>
                  <a:cubicBezTo>
                    <a:pt x="11446" y="2199"/>
                    <a:pt x="11076" y="1091"/>
                    <a:pt x="11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Google Shape;1511;p42"/>
          <p:cNvSpPr txBox="1"/>
          <p:nvPr>
            <p:ph type="title"/>
          </p:nvPr>
        </p:nvSpPr>
        <p:spPr>
          <a:xfrm>
            <a:off x="358950" y="257125"/>
            <a:ext cx="842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Geometric Elements Infographics</a:t>
            </a:r>
            <a:endParaRPr/>
          </a:p>
        </p:txBody>
      </p:sp>
      <p:sp>
        <p:nvSpPr>
          <p:cNvPr id="1512" name="Google Shape;1512;p42"/>
          <p:cNvSpPr/>
          <p:nvPr/>
        </p:nvSpPr>
        <p:spPr>
          <a:xfrm>
            <a:off x="2885175" y="1776125"/>
            <a:ext cx="876000" cy="2732400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3" name="Google Shape;1513;p42"/>
          <p:cNvSpPr/>
          <p:nvPr/>
        </p:nvSpPr>
        <p:spPr>
          <a:xfrm>
            <a:off x="3761175" y="2748575"/>
            <a:ext cx="876000" cy="17601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4" name="Google Shape;1514;p42"/>
          <p:cNvSpPr/>
          <p:nvPr/>
        </p:nvSpPr>
        <p:spPr>
          <a:xfrm>
            <a:off x="4637175" y="2186000"/>
            <a:ext cx="876000" cy="23226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5" name="Google Shape;1515;p42"/>
          <p:cNvSpPr/>
          <p:nvPr/>
        </p:nvSpPr>
        <p:spPr>
          <a:xfrm>
            <a:off x="5513175" y="1382325"/>
            <a:ext cx="876000" cy="3126300"/>
          </a:xfrm>
          <a:prstGeom prst="triangle">
            <a:avLst>
              <a:gd fmla="val 5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16" name="Google Shape;1516;p42"/>
          <p:cNvCxnSpPr/>
          <p:nvPr/>
        </p:nvCxnSpPr>
        <p:spPr>
          <a:xfrm>
            <a:off x="2562750" y="4508600"/>
            <a:ext cx="4018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17" name="Google Shape;1517;p42"/>
          <p:cNvCxnSpPr/>
          <p:nvPr/>
        </p:nvCxnSpPr>
        <p:spPr>
          <a:xfrm rot="10800000">
            <a:off x="2748550" y="1784175"/>
            <a:ext cx="5826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med" w="med" type="oval"/>
            <a:tailEnd len="med" w="med" type="stealth"/>
          </a:ln>
        </p:spPr>
      </p:cxnSp>
      <p:cxnSp>
        <p:nvCxnSpPr>
          <p:cNvPr id="1518" name="Google Shape;1518;p42"/>
          <p:cNvCxnSpPr/>
          <p:nvPr/>
        </p:nvCxnSpPr>
        <p:spPr>
          <a:xfrm rot="10800000">
            <a:off x="2748550" y="3495213"/>
            <a:ext cx="14667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med" w="med" type="oval"/>
            <a:tailEnd len="med" w="med" type="stealth"/>
          </a:ln>
        </p:spPr>
      </p:cxnSp>
      <p:cxnSp>
        <p:nvCxnSpPr>
          <p:cNvPr id="1519" name="Google Shape;1519;p42"/>
          <p:cNvCxnSpPr/>
          <p:nvPr/>
        </p:nvCxnSpPr>
        <p:spPr>
          <a:xfrm>
            <a:off x="5075175" y="3495213"/>
            <a:ext cx="14508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med" w="med" type="oval"/>
            <a:tailEnd len="med" w="med" type="stealth"/>
          </a:ln>
        </p:spPr>
      </p:cxnSp>
      <p:cxnSp>
        <p:nvCxnSpPr>
          <p:cNvPr id="1520" name="Google Shape;1520;p42"/>
          <p:cNvCxnSpPr/>
          <p:nvPr/>
        </p:nvCxnSpPr>
        <p:spPr>
          <a:xfrm>
            <a:off x="5951175" y="1784175"/>
            <a:ext cx="5907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med" w="med" type="oval"/>
            <a:tailEnd len="med" w="med" type="stealth"/>
          </a:ln>
        </p:spPr>
      </p:cxnSp>
      <p:grpSp>
        <p:nvGrpSpPr>
          <p:cNvPr id="1521" name="Google Shape;1521;p42"/>
          <p:cNvGrpSpPr/>
          <p:nvPr/>
        </p:nvGrpSpPr>
        <p:grpSpPr>
          <a:xfrm>
            <a:off x="826637" y="1259963"/>
            <a:ext cx="1545600" cy="1040118"/>
            <a:chOff x="826637" y="1259963"/>
            <a:chExt cx="1545600" cy="1040118"/>
          </a:xfrm>
        </p:grpSpPr>
        <p:sp>
          <p:nvSpPr>
            <p:cNvPr id="1522" name="Google Shape;1522;p42"/>
            <p:cNvSpPr txBox="1"/>
            <p:nvPr/>
          </p:nvSpPr>
          <p:spPr>
            <a:xfrm>
              <a:off x="826637" y="1863582"/>
              <a:ext cx="15456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latin typeface="Roboto"/>
                  <a:ea typeface="Roboto"/>
                  <a:cs typeface="Roboto"/>
                  <a:sym typeface="Roboto"/>
                </a:rPr>
                <a:t>Jupiter is the biggest planet</a:t>
              </a:r>
              <a:endParaRPr sz="15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23" name="Google Shape;1523;p42"/>
            <p:cNvSpPr txBox="1"/>
            <p:nvPr/>
          </p:nvSpPr>
          <p:spPr>
            <a:xfrm>
              <a:off x="826637" y="1574488"/>
              <a:ext cx="15456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Jupiter</a:t>
              </a:r>
              <a:endParaRPr sz="1700">
                <a:solidFill>
                  <a:schemeClr val="dk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524" name="Google Shape;1524;p42"/>
            <p:cNvSpPr txBox="1"/>
            <p:nvPr/>
          </p:nvSpPr>
          <p:spPr>
            <a:xfrm>
              <a:off x="826637" y="1259963"/>
              <a:ext cx="15456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dk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30%</a:t>
              </a:r>
              <a:endParaRPr sz="2400">
                <a:solidFill>
                  <a:schemeClr val="dk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525" name="Google Shape;1525;p42"/>
          <p:cNvGrpSpPr/>
          <p:nvPr/>
        </p:nvGrpSpPr>
        <p:grpSpPr>
          <a:xfrm>
            <a:off x="6771763" y="1260339"/>
            <a:ext cx="1545600" cy="1039363"/>
            <a:chOff x="6771763" y="1260339"/>
            <a:chExt cx="1545600" cy="1039363"/>
          </a:xfrm>
        </p:grpSpPr>
        <p:sp>
          <p:nvSpPr>
            <p:cNvPr id="1526" name="Google Shape;1526;p42"/>
            <p:cNvSpPr txBox="1"/>
            <p:nvPr/>
          </p:nvSpPr>
          <p:spPr>
            <a:xfrm>
              <a:off x="6771763" y="1863202"/>
              <a:ext cx="15456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latin typeface="Roboto"/>
                  <a:ea typeface="Roboto"/>
                  <a:cs typeface="Roboto"/>
                  <a:sym typeface="Roboto"/>
                </a:rPr>
                <a:t>It's a gas giant and has rings</a:t>
              </a:r>
              <a:endParaRPr sz="15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27" name="Google Shape;1527;p42"/>
            <p:cNvSpPr txBox="1"/>
            <p:nvPr/>
          </p:nvSpPr>
          <p:spPr>
            <a:xfrm>
              <a:off x="6771763" y="1574864"/>
              <a:ext cx="15456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9B67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Saturn</a:t>
              </a:r>
              <a:endParaRPr sz="1700">
                <a:solidFill>
                  <a:srgbClr val="F9B67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528" name="Google Shape;1528;p42"/>
            <p:cNvSpPr txBox="1"/>
            <p:nvPr/>
          </p:nvSpPr>
          <p:spPr>
            <a:xfrm>
              <a:off x="6771763" y="1260339"/>
              <a:ext cx="15456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F9B67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35%</a:t>
              </a:r>
              <a:endParaRPr sz="2400">
                <a:solidFill>
                  <a:srgbClr val="F9B67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529" name="Google Shape;1529;p42"/>
          <p:cNvGrpSpPr/>
          <p:nvPr/>
        </p:nvGrpSpPr>
        <p:grpSpPr>
          <a:xfrm>
            <a:off x="826637" y="2818168"/>
            <a:ext cx="1545600" cy="1039564"/>
            <a:chOff x="826637" y="2818168"/>
            <a:chExt cx="1545600" cy="1039564"/>
          </a:xfrm>
        </p:grpSpPr>
        <p:sp>
          <p:nvSpPr>
            <p:cNvPr id="1530" name="Google Shape;1530;p42"/>
            <p:cNvSpPr txBox="1"/>
            <p:nvPr/>
          </p:nvSpPr>
          <p:spPr>
            <a:xfrm>
              <a:off x="826637" y="3421233"/>
              <a:ext cx="15456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latin typeface="Roboto"/>
                  <a:ea typeface="Roboto"/>
                  <a:cs typeface="Roboto"/>
                  <a:sym typeface="Roboto"/>
                </a:rPr>
                <a:t>Neptune is very far away</a:t>
              </a:r>
              <a:endParaRPr sz="15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31" name="Google Shape;1531;p42"/>
            <p:cNvSpPr txBox="1"/>
            <p:nvPr/>
          </p:nvSpPr>
          <p:spPr>
            <a:xfrm>
              <a:off x="826637" y="3132693"/>
              <a:ext cx="15426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Neptune</a:t>
              </a:r>
              <a:endParaRPr sz="1700">
                <a:solidFill>
                  <a:schemeClr val="accen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532" name="Google Shape;1532;p42"/>
            <p:cNvSpPr txBox="1"/>
            <p:nvPr/>
          </p:nvSpPr>
          <p:spPr>
            <a:xfrm>
              <a:off x="826637" y="2818168"/>
              <a:ext cx="15426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accen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15%</a:t>
              </a:r>
              <a:endParaRPr sz="2400">
                <a:solidFill>
                  <a:schemeClr val="accen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533" name="Google Shape;1533;p42"/>
          <p:cNvGrpSpPr/>
          <p:nvPr/>
        </p:nvGrpSpPr>
        <p:grpSpPr>
          <a:xfrm>
            <a:off x="6771763" y="2818534"/>
            <a:ext cx="1545600" cy="1038841"/>
            <a:chOff x="6771763" y="2818534"/>
            <a:chExt cx="1545600" cy="1038841"/>
          </a:xfrm>
        </p:grpSpPr>
        <p:sp>
          <p:nvSpPr>
            <p:cNvPr id="1534" name="Google Shape;1534;p42"/>
            <p:cNvSpPr txBox="1"/>
            <p:nvPr/>
          </p:nvSpPr>
          <p:spPr>
            <a:xfrm>
              <a:off x="6771763" y="3420875"/>
              <a:ext cx="15456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latin typeface="Roboto"/>
                  <a:ea typeface="Roboto"/>
                  <a:cs typeface="Roboto"/>
                  <a:sym typeface="Roboto"/>
                </a:rPr>
                <a:t>Mercury is the smallest planet</a:t>
              </a:r>
              <a:endParaRPr sz="15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35" name="Google Shape;1535;p42"/>
            <p:cNvSpPr txBox="1"/>
            <p:nvPr/>
          </p:nvSpPr>
          <p:spPr>
            <a:xfrm>
              <a:off x="6771763" y="3133059"/>
              <a:ext cx="1545600" cy="2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3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Mercury</a:t>
              </a:r>
              <a:endParaRPr sz="1700">
                <a:solidFill>
                  <a:schemeClr val="accent3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536" name="Google Shape;1536;p42"/>
            <p:cNvSpPr txBox="1"/>
            <p:nvPr/>
          </p:nvSpPr>
          <p:spPr>
            <a:xfrm>
              <a:off x="6771763" y="2818534"/>
              <a:ext cx="1545600" cy="2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accent3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20%</a:t>
              </a:r>
              <a:endParaRPr sz="2400">
                <a:solidFill>
                  <a:schemeClr val="accent3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0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p43"/>
          <p:cNvSpPr/>
          <p:nvPr/>
        </p:nvSpPr>
        <p:spPr>
          <a:xfrm flipH="1">
            <a:off x="1389788" y="3060661"/>
            <a:ext cx="2178000" cy="811800"/>
          </a:xfrm>
          <a:prstGeom prst="homePlate">
            <a:avLst>
              <a:gd fmla="val 5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2" name="Google Shape;1542;p43"/>
          <p:cNvSpPr/>
          <p:nvPr/>
        </p:nvSpPr>
        <p:spPr>
          <a:xfrm flipH="1">
            <a:off x="1389788" y="1898114"/>
            <a:ext cx="2178000" cy="811800"/>
          </a:xfrm>
          <a:prstGeom prst="homePlate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3" name="Google Shape;1543;p43"/>
          <p:cNvSpPr/>
          <p:nvPr/>
        </p:nvSpPr>
        <p:spPr>
          <a:xfrm>
            <a:off x="5576213" y="3060661"/>
            <a:ext cx="2178000" cy="811800"/>
          </a:xfrm>
          <a:prstGeom prst="homePlat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4" name="Google Shape;1544;p43"/>
          <p:cNvSpPr/>
          <p:nvPr/>
        </p:nvSpPr>
        <p:spPr>
          <a:xfrm>
            <a:off x="5575938" y="1897989"/>
            <a:ext cx="2178000" cy="811800"/>
          </a:xfrm>
          <a:prstGeom prst="homePlat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5" name="Google Shape;1545;p43"/>
          <p:cNvSpPr txBox="1"/>
          <p:nvPr>
            <p:ph type="title"/>
          </p:nvPr>
        </p:nvSpPr>
        <p:spPr>
          <a:xfrm>
            <a:off x="358950" y="257125"/>
            <a:ext cx="842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Geometric Elements Infographics</a:t>
            </a:r>
            <a:endParaRPr/>
          </a:p>
        </p:txBody>
      </p:sp>
      <p:sp>
        <p:nvSpPr>
          <p:cNvPr id="1546" name="Google Shape;1546;p43"/>
          <p:cNvSpPr/>
          <p:nvPr/>
        </p:nvSpPr>
        <p:spPr>
          <a:xfrm>
            <a:off x="3083564" y="1396930"/>
            <a:ext cx="2976600" cy="2976600"/>
          </a:xfrm>
          <a:prstGeom prst="plaque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7" name="Google Shape;1547;p43"/>
          <p:cNvSpPr/>
          <p:nvPr/>
        </p:nvSpPr>
        <p:spPr>
          <a:xfrm>
            <a:off x="2759713" y="1084440"/>
            <a:ext cx="670500" cy="670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8" name="Google Shape;1548;p43"/>
          <p:cNvSpPr/>
          <p:nvPr/>
        </p:nvSpPr>
        <p:spPr>
          <a:xfrm>
            <a:off x="5713786" y="1084440"/>
            <a:ext cx="670500" cy="67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9" name="Google Shape;1549;p43"/>
          <p:cNvSpPr/>
          <p:nvPr/>
        </p:nvSpPr>
        <p:spPr>
          <a:xfrm>
            <a:off x="2759713" y="4015787"/>
            <a:ext cx="670500" cy="6705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0" name="Google Shape;1550;p43"/>
          <p:cNvSpPr/>
          <p:nvPr/>
        </p:nvSpPr>
        <p:spPr>
          <a:xfrm>
            <a:off x="5713786" y="4015787"/>
            <a:ext cx="670500" cy="670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51" name="Google Shape;1551;p43"/>
          <p:cNvCxnSpPr>
            <a:stCxn id="1546" idx="0"/>
          </p:cNvCxnSpPr>
          <p:nvPr/>
        </p:nvCxnSpPr>
        <p:spPr>
          <a:xfrm>
            <a:off x="4571864" y="1396930"/>
            <a:ext cx="0" cy="2976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52" name="Google Shape;1552;p43"/>
          <p:cNvCxnSpPr>
            <a:stCxn id="1546" idx="1"/>
          </p:cNvCxnSpPr>
          <p:nvPr/>
        </p:nvCxnSpPr>
        <p:spPr>
          <a:xfrm>
            <a:off x="3083564" y="2885230"/>
            <a:ext cx="29766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53" name="Google Shape;1553;p43"/>
          <p:cNvSpPr txBox="1"/>
          <p:nvPr/>
        </p:nvSpPr>
        <p:spPr>
          <a:xfrm>
            <a:off x="3016965" y="2086900"/>
            <a:ext cx="14010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Jupiter is the biggest planet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4" name="Google Shape;1554;p43"/>
          <p:cNvSpPr txBox="1"/>
          <p:nvPr/>
        </p:nvSpPr>
        <p:spPr>
          <a:xfrm>
            <a:off x="1510965" y="2181700"/>
            <a:ext cx="14010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Jupiter</a:t>
            </a:r>
            <a:endParaRPr sz="17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555" name="Google Shape;1555;p43"/>
          <p:cNvSpPr txBox="1"/>
          <p:nvPr/>
        </p:nvSpPr>
        <p:spPr>
          <a:xfrm>
            <a:off x="4722765" y="2086900"/>
            <a:ext cx="14010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It's a gas giant and has rings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6" name="Google Shape;1556;p43"/>
          <p:cNvSpPr txBox="1"/>
          <p:nvPr/>
        </p:nvSpPr>
        <p:spPr>
          <a:xfrm>
            <a:off x="6297665" y="2181700"/>
            <a:ext cx="14010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Saturn</a:t>
            </a:r>
            <a:endParaRPr sz="17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557" name="Google Shape;1557;p43"/>
          <p:cNvSpPr txBox="1"/>
          <p:nvPr/>
        </p:nvSpPr>
        <p:spPr>
          <a:xfrm>
            <a:off x="4725765" y="3254919"/>
            <a:ext cx="14010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Neptune is very far away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8" name="Google Shape;1558;p43"/>
          <p:cNvSpPr txBox="1"/>
          <p:nvPr/>
        </p:nvSpPr>
        <p:spPr>
          <a:xfrm>
            <a:off x="6299053" y="3349719"/>
            <a:ext cx="13983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Neptune</a:t>
            </a:r>
            <a:endParaRPr sz="17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559" name="Google Shape;1559;p43"/>
          <p:cNvSpPr txBox="1"/>
          <p:nvPr/>
        </p:nvSpPr>
        <p:spPr>
          <a:xfrm>
            <a:off x="3016965" y="3254919"/>
            <a:ext cx="14010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Mercury is the smallest planet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0" name="Google Shape;1560;p43"/>
          <p:cNvSpPr txBox="1"/>
          <p:nvPr/>
        </p:nvSpPr>
        <p:spPr>
          <a:xfrm>
            <a:off x="1510965" y="3350919"/>
            <a:ext cx="14010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Mercury</a:t>
            </a:r>
            <a:endParaRPr sz="17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1561" name="Google Shape;1561;p43"/>
          <p:cNvGrpSpPr/>
          <p:nvPr/>
        </p:nvGrpSpPr>
        <p:grpSpPr>
          <a:xfrm>
            <a:off x="5893500" y="4192778"/>
            <a:ext cx="316800" cy="316028"/>
            <a:chOff x="-41111350" y="3239100"/>
            <a:chExt cx="318200" cy="317425"/>
          </a:xfrm>
        </p:grpSpPr>
        <p:sp>
          <p:nvSpPr>
            <p:cNvPr id="1562" name="Google Shape;1562;p43"/>
            <p:cNvSpPr/>
            <p:nvPr/>
          </p:nvSpPr>
          <p:spPr>
            <a:xfrm>
              <a:off x="-41111350" y="3239100"/>
              <a:ext cx="145725" cy="144925"/>
            </a:xfrm>
            <a:custGeom>
              <a:rect b="b" l="l" r="r" t="t"/>
              <a:pathLst>
                <a:path extrusionOk="0" h="5797" w="5829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43"/>
            <p:cNvSpPr/>
            <p:nvPr/>
          </p:nvSpPr>
          <p:spPr>
            <a:xfrm>
              <a:off x="-41110575" y="3412375"/>
              <a:ext cx="146525" cy="144150"/>
            </a:xfrm>
            <a:custGeom>
              <a:rect b="b" l="l" r="r" t="t"/>
              <a:pathLst>
                <a:path extrusionOk="0" h="5766" w="5861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43"/>
            <p:cNvSpPr/>
            <p:nvPr/>
          </p:nvSpPr>
          <p:spPr>
            <a:xfrm>
              <a:off x="-40938875" y="3239100"/>
              <a:ext cx="145725" cy="144925"/>
            </a:xfrm>
            <a:custGeom>
              <a:rect b="b" l="l" r="r" t="t"/>
              <a:pathLst>
                <a:path extrusionOk="0" h="5797" w="5829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43"/>
            <p:cNvSpPr/>
            <p:nvPr/>
          </p:nvSpPr>
          <p:spPr>
            <a:xfrm>
              <a:off x="-40938875" y="3411575"/>
              <a:ext cx="145725" cy="144950"/>
            </a:xfrm>
            <a:custGeom>
              <a:rect b="b" l="l" r="r" t="t"/>
              <a:pathLst>
                <a:path extrusionOk="0" h="5798" w="5829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66" name="Google Shape;1566;p43"/>
          <p:cNvGrpSpPr/>
          <p:nvPr/>
        </p:nvGrpSpPr>
        <p:grpSpPr>
          <a:xfrm>
            <a:off x="5866041" y="1261671"/>
            <a:ext cx="365983" cy="316028"/>
            <a:chOff x="-42651700" y="3217825"/>
            <a:chExt cx="367600" cy="317425"/>
          </a:xfrm>
        </p:grpSpPr>
        <p:sp>
          <p:nvSpPr>
            <p:cNvPr id="1567" name="Google Shape;1567;p43"/>
            <p:cNvSpPr/>
            <p:nvPr/>
          </p:nvSpPr>
          <p:spPr>
            <a:xfrm>
              <a:off x="-42651700" y="3239075"/>
              <a:ext cx="367600" cy="296175"/>
            </a:xfrm>
            <a:custGeom>
              <a:rect b="b" l="l" r="r" t="t"/>
              <a:pathLst>
                <a:path extrusionOk="0" h="11847" w="14704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43"/>
            <p:cNvSpPr/>
            <p:nvPr/>
          </p:nvSpPr>
          <p:spPr>
            <a:xfrm>
              <a:off x="-42419600" y="3217825"/>
              <a:ext cx="106350" cy="106350"/>
            </a:xfrm>
            <a:custGeom>
              <a:rect b="b" l="l" r="r" t="t"/>
              <a:pathLst>
                <a:path extrusionOk="0" h="4254" w="4254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43"/>
            <p:cNvSpPr/>
            <p:nvPr/>
          </p:nvSpPr>
          <p:spPr>
            <a:xfrm>
              <a:off x="-42623600" y="3218600"/>
              <a:ext cx="106350" cy="106375"/>
            </a:xfrm>
            <a:custGeom>
              <a:rect b="b" l="l" r="r" t="t"/>
              <a:pathLst>
                <a:path extrusionOk="0" h="4255" w="4254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43"/>
            <p:cNvSpPr/>
            <p:nvPr/>
          </p:nvSpPr>
          <p:spPr>
            <a:xfrm>
              <a:off x="-42561375" y="3279250"/>
              <a:ext cx="185900" cy="186700"/>
            </a:xfrm>
            <a:custGeom>
              <a:rect b="b" l="l" r="r" t="t"/>
              <a:pathLst>
                <a:path extrusionOk="0" h="7468" w="7436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71" name="Google Shape;1571;p43"/>
          <p:cNvSpPr/>
          <p:nvPr/>
        </p:nvSpPr>
        <p:spPr>
          <a:xfrm>
            <a:off x="2936555" y="1285179"/>
            <a:ext cx="316800" cy="315257"/>
          </a:xfrm>
          <a:custGeom>
            <a:rect b="b" l="l" r="r" t="t"/>
            <a:pathLst>
              <a:path extrusionOk="0" h="12666" w="12728">
                <a:moveTo>
                  <a:pt x="1859" y="3308"/>
                </a:moveTo>
                <a:lnTo>
                  <a:pt x="1859" y="5230"/>
                </a:lnTo>
                <a:lnTo>
                  <a:pt x="882" y="5230"/>
                </a:lnTo>
                <a:lnTo>
                  <a:pt x="882" y="3308"/>
                </a:lnTo>
                <a:close/>
                <a:moveTo>
                  <a:pt x="5765" y="2458"/>
                </a:moveTo>
                <a:cubicBezTo>
                  <a:pt x="5860" y="2458"/>
                  <a:pt x="5986" y="2584"/>
                  <a:pt x="5986" y="2710"/>
                </a:cubicBezTo>
                <a:lnTo>
                  <a:pt x="5986" y="5230"/>
                </a:lnTo>
                <a:lnTo>
                  <a:pt x="2678" y="5230"/>
                </a:lnTo>
                <a:lnTo>
                  <a:pt x="2678" y="2710"/>
                </a:lnTo>
                <a:cubicBezTo>
                  <a:pt x="2678" y="2584"/>
                  <a:pt x="2772" y="2458"/>
                  <a:pt x="2930" y="2458"/>
                </a:cubicBezTo>
                <a:close/>
                <a:moveTo>
                  <a:pt x="9893" y="2458"/>
                </a:moveTo>
                <a:cubicBezTo>
                  <a:pt x="10019" y="2458"/>
                  <a:pt x="10113" y="2584"/>
                  <a:pt x="10113" y="2710"/>
                </a:cubicBezTo>
                <a:lnTo>
                  <a:pt x="10113" y="5230"/>
                </a:lnTo>
                <a:lnTo>
                  <a:pt x="6837" y="5230"/>
                </a:lnTo>
                <a:lnTo>
                  <a:pt x="6837" y="2710"/>
                </a:lnTo>
                <a:cubicBezTo>
                  <a:pt x="6805" y="2584"/>
                  <a:pt x="6900" y="2458"/>
                  <a:pt x="7057" y="2458"/>
                </a:cubicBezTo>
                <a:close/>
                <a:moveTo>
                  <a:pt x="11940" y="3308"/>
                </a:moveTo>
                <a:lnTo>
                  <a:pt x="11940" y="5230"/>
                </a:lnTo>
                <a:lnTo>
                  <a:pt x="10964" y="5230"/>
                </a:lnTo>
                <a:lnTo>
                  <a:pt x="10964" y="3308"/>
                </a:lnTo>
                <a:close/>
                <a:moveTo>
                  <a:pt x="7215" y="6900"/>
                </a:moveTo>
                <a:cubicBezTo>
                  <a:pt x="7435" y="6900"/>
                  <a:pt x="7656" y="7089"/>
                  <a:pt x="7656" y="7278"/>
                </a:cubicBezTo>
                <a:cubicBezTo>
                  <a:pt x="7656" y="7530"/>
                  <a:pt x="7435" y="7719"/>
                  <a:pt x="7215" y="7719"/>
                </a:cubicBezTo>
                <a:lnTo>
                  <a:pt x="5545" y="7719"/>
                </a:lnTo>
                <a:cubicBezTo>
                  <a:pt x="5324" y="7719"/>
                  <a:pt x="5135" y="7530"/>
                  <a:pt x="5135" y="7278"/>
                </a:cubicBezTo>
                <a:cubicBezTo>
                  <a:pt x="5135" y="7026"/>
                  <a:pt x="5324" y="6900"/>
                  <a:pt x="5545" y="6900"/>
                </a:cubicBezTo>
                <a:close/>
                <a:moveTo>
                  <a:pt x="3088" y="6900"/>
                </a:moveTo>
                <a:cubicBezTo>
                  <a:pt x="3749" y="6900"/>
                  <a:pt x="4285" y="7436"/>
                  <a:pt x="4348" y="8097"/>
                </a:cubicBezTo>
                <a:cubicBezTo>
                  <a:pt x="4348" y="8790"/>
                  <a:pt x="3781" y="9326"/>
                  <a:pt x="3088" y="9326"/>
                </a:cubicBezTo>
                <a:cubicBezTo>
                  <a:pt x="2394" y="9326"/>
                  <a:pt x="1859" y="8790"/>
                  <a:pt x="1859" y="8097"/>
                </a:cubicBezTo>
                <a:cubicBezTo>
                  <a:pt x="1859" y="7436"/>
                  <a:pt x="2394" y="6900"/>
                  <a:pt x="3088" y="6900"/>
                </a:cubicBezTo>
                <a:close/>
                <a:moveTo>
                  <a:pt x="7215" y="8570"/>
                </a:moveTo>
                <a:cubicBezTo>
                  <a:pt x="7435" y="8570"/>
                  <a:pt x="7656" y="8790"/>
                  <a:pt x="7656" y="8979"/>
                </a:cubicBezTo>
                <a:cubicBezTo>
                  <a:pt x="7656" y="9168"/>
                  <a:pt x="7435" y="9357"/>
                  <a:pt x="7215" y="9357"/>
                </a:cubicBezTo>
                <a:lnTo>
                  <a:pt x="5545" y="9357"/>
                </a:lnTo>
                <a:cubicBezTo>
                  <a:pt x="5324" y="9357"/>
                  <a:pt x="5135" y="9168"/>
                  <a:pt x="5135" y="8979"/>
                </a:cubicBezTo>
                <a:cubicBezTo>
                  <a:pt x="5135" y="8727"/>
                  <a:pt x="5324" y="8570"/>
                  <a:pt x="5545" y="8570"/>
                </a:cubicBezTo>
                <a:close/>
                <a:moveTo>
                  <a:pt x="9790" y="6930"/>
                </a:moveTo>
                <a:cubicBezTo>
                  <a:pt x="10428" y="6930"/>
                  <a:pt x="10964" y="7456"/>
                  <a:pt x="10964" y="8160"/>
                </a:cubicBezTo>
                <a:cubicBezTo>
                  <a:pt x="10964" y="8822"/>
                  <a:pt x="10397" y="9357"/>
                  <a:pt x="9735" y="9357"/>
                </a:cubicBezTo>
                <a:cubicBezTo>
                  <a:pt x="9073" y="9357"/>
                  <a:pt x="8506" y="8822"/>
                  <a:pt x="8506" y="8160"/>
                </a:cubicBezTo>
                <a:cubicBezTo>
                  <a:pt x="8506" y="7467"/>
                  <a:pt x="9073" y="6931"/>
                  <a:pt x="9735" y="6931"/>
                </a:cubicBezTo>
                <a:cubicBezTo>
                  <a:pt x="9754" y="6931"/>
                  <a:pt x="9772" y="6930"/>
                  <a:pt x="9790" y="6930"/>
                </a:cubicBezTo>
                <a:close/>
                <a:moveTo>
                  <a:pt x="3875" y="0"/>
                </a:moveTo>
                <a:cubicBezTo>
                  <a:pt x="2709" y="0"/>
                  <a:pt x="1827" y="946"/>
                  <a:pt x="1764" y="2080"/>
                </a:cubicBezTo>
                <a:lnTo>
                  <a:pt x="1764" y="2458"/>
                </a:lnTo>
                <a:lnTo>
                  <a:pt x="410" y="2458"/>
                </a:lnTo>
                <a:cubicBezTo>
                  <a:pt x="158" y="2458"/>
                  <a:pt x="0" y="2678"/>
                  <a:pt x="0" y="2899"/>
                </a:cubicBezTo>
                <a:lnTo>
                  <a:pt x="0" y="5671"/>
                </a:lnTo>
                <a:cubicBezTo>
                  <a:pt x="32" y="5860"/>
                  <a:pt x="252" y="6049"/>
                  <a:pt x="473" y="6049"/>
                </a:cubicBezTo>
                <a:lnTo>
                  <a:pt x="1449" y="6049"/>
                </a:lnTo>
                <a:cubicBezTo>
                  <a:pt x="1197" y="6427"/>
                  <a:pt x="1040" y="6837"/>
                  <a:pt x="1040" y="7278"/>
                </a:cubicBezTo>
                <a:lnTo>
                  <a:pt x="1040" y="9767"/>
                </a:lnTo>
                <a:cubicBezTo>
                  <a:pt x="1040" y="10302"/>
                  <a:pt x="1386" y="10744"/>
                  <a:pt x="1859" y="10933"/>
                </a:cubicBezTo>
                <a:lnTo>
                  <a:pt x="1859" y="12256"/>
                </a:lnTo>
                <a:cubicBezTo>
                  <a:pt x="1859" y="12476"/>
                  <a:pt x="2048" y="12665"/>
                  <a:pt x="2300" y="12665"/>
                </a:cubicBezTo>
                <a:lnTo>
                  <a:pt x="3938" y="12665"/>
                </a:lnTo>
                <a:cubicBezTo>
                  <a:pt x="4190" y="12665"/>
                  <a:pt x="4348" y="12476"/>
                  <a:pt x="4348" y="12256"/>
                </a:cubicBezTo>
                <a:lnTo>
                  <a:pt x="4348" y="10996"/>
                </a:lnTo>
                <a:lnTo>
                  <a:pt x="8475" y="10996"/>
                </a:lnTo>
                <a:lnTo>
                  <a:pt x="8475" y="12256"/>
                </a:lnTo>
                <a:cubicBezTo>
                  <a:pt x="8475" y="12476"/>
                  <a:pt x="8664" y="12665"/>
                  <a:pt x="8884" y="12665"/>
                </a:cubicBezTo>
                <a:lnTo>
                  <a:pt x="10523" y="12665"/>
                </a:lnTo>
                <a:cubicBezTo>
                  <a:pt x="10775" y="12665"/>
                  <a:pt x="10901" y="12476"/>
                  <a:pt x="10901" y="12256"/>
                </a:cubicBezTo>
                <a:lnTo>
                  <a:pt x="10901" y="10933"/>
                </a:lnTo>
                <a:cubicBezTo>
                  <a:pt x="11373" y="10775"/>
                  <a:pt x="11751" y="10302"/>
                  <a:pt x="11751" y="9767"/>
                </a:cubicBezTo>
                <a:lnTo>
                  <a:pt x="11751" y="7278"/>
                </a:lnTo>
                <a:cubicBezTo>
                  <a:pt x="11751" y="6805"/>
                  <a:pt x="11594" y="6364"/>
                  <a:pt x="11310" y="6049"/>
                </a:cubicBezTo>
                <a:lnTo>
                  <a:pt x="12287" y="6049"/>
                </a:lnTo>
                <a:cubicBezTo>
                  <a:pt x="12539" y="6049"/>
                  <a:pt x="12728" y="5860"/>
                  <a:pt x="12728" y="5671"/>
                </a:cubicBezTo>
                <a:lnTo>
                  <a:pt x="12728" y="2899"/>
                </a:lnTo>
                <a:cubicBezTo>
                  <a:pt x="12728" y="2678"/>
                  <a:pt x="12539" y="2458"/>
                  <a:pt x="12287" y="2458"/>
                </a:cubicBezTo>
                <a:lnTo>
                  <a:pt x="10901" y="2458"/>
                </a:lnTo>
                <a:lnTo>
                  <a:pt x="10901" y="2080"/>
                </a:lnTo>
                <a:cubicBezTo>
                  <a:pt x="10901" y="946"/>
                  <a:pt x="9987" y="32"/>
                  <a:pt x="88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2" name="Google Shape;1572;p43"/>
          <p:cNvSpPr/>
          <p:nvPr/>
        </p:nvSpPr>
        <p:spPr>
          <a:xfrm>
            <a:off x="2939679" y="4193648"/>
            <a:ext cx="310553" cy="314784"/>
          </a:xfrm>
          <a:custGeom>
            <a:rect b="b" l="l" r="r" t="t"/>
            <a:pathLst>
              <a:path extrusionOk="0" h="12647" w="12477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>
            <p:ph type="title"/>
          </p:nvPr>
        </p:nvSpPr>
        <p:spPr>
          <a:xfrm>
            <a:off x="358950" y="257125"/>
            <a:ext cx="842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Geometric Elements Infographics</a:t>
            </a:r>
            <a:endParaRPr/>
          </a:p>
        </p:txBody>
      </p:sp>
      <p:grpSp>
        <p:nvGrpSpPr>
          <p:cNvPr id="111" name="Google Shape;111;p17"/>
          <p:cNvGrpSpPr/>
          <p:nvPr/>
        </p:nvGrpSpPr>
        <p:grpSpPr>
          <a:xfrm>
            <a:off x="679688" y="1306025"/>
            <a:ext cx="3668100" cy="854700"/>
            <a:chOff x="679688" y="1306025"/>
            <a:chExt cx="3668100" cy="854700"/>
          </a:xfrm>
        </p:grpSpPr>
        <p:sp>
          <p:nvSpPr>
            <p:cNvPr id="112" name="Google Shape;112;p17"/>
            <p:cNvSpPr/>
            <p:nvPr/>
          </p:nvSpPr>
          <p:spPr>
            <a:xfrm>
              <a:off x="679688" y="1306025"/>
              <a:ext cx="3668100" cy="854700"/>
            </a:xfrm>
            <a:prstGeom prst="parallelogram">
              <a:avLst>
                <a:gd fmla="val 25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7"/>
            <p:cNvSpPr/>
            <p:nvPr/>
          </p:nvSpPr>
          <p:spPr>
            <a:xfrm>
              <a:off x="679692" y="1306025"/>
              <a:ext cx="1222800" cy="854700"/>
            </a:xfrm>
            <a:prstGeom prst="parallelogram">
              <a:avLst>
                <a:gd fmla="val 25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" name="Google Shape;114;p17"/>
          <p:cNvGrpSpPr/>
          <p:nvPr/>
        </p:nvGrpSpPr>
        <p:grpSpPr>
          <a:xfrm>
            <a:off x="2737942" y="2450825"/>
            <a:ext cx="3668108" cy="854700"/>
            <a:chOff x="2737942" y="2450825"/>
            <a:chExt cx="3668108" cy="854700"/>
          </a:xfrm>
        </p:grpSpPr>
        <p:sp>
          <p:nvSpPr>
            <p:cNvPr id="115" name="Google Shape;115;p17"/>
            <p:cNvSpPr/>
            <p:nvPr/>
          </p:nvSpPr>
          <p:spPr>
            <a:xfrm>
              <a:off x="2737950" y="2450825"/>
              <a:ext cx="3668100" cy="854700"/>
            </a:xfrm>
            <a:prstGeom prst="parallelogram">
              <a:avLst>
                <a:gd fmla="val 25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7"/>
            <p:cNvSpPr/>
            <p:nvPr/>
          </p:nvSpPr>
          <p:spPr>
            <a:xfrm>
              <a:off x="2737942" y="2450825"/>
              <a:ext cx="1222800" cy="854700"/>
            </a:xfrm>
            <a:prstGeom prst="parallelogram">
              <a:avLst>
                <a:gd fmla="val 25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" name="Google Shape;117;p17"/>
          <p:cNvGrpSpPr/>
          <p:nvPr/>
        </p:nvGrpSpPr>
        <p:grpSpPr>
          <a:xfrm>
            <a:off x="4796213" y="3595625"/>
            <a:ext cx="3668100" cy="854700"/>
            <a:chOff x="4796213" y="3595625"/>
            <a:chExt cx="3668100" cy="854700"/>
          </a:xfrm>
        </p:grpSpPr>
        <p:sp>
          <p:nvSpPr>
            <p:cNvPr id="118" name="Google Shape;118;p17"/>
            <p:cNvSpPr/>
            <p:nvPr/>
          </p:nvSpPr>
          <p:spPr>
            <a:xfrm>
              <a:off x="4796213" y="3595625"/>
              <a:ext cx="3668100" cy="854700"/>
            </a:xfrm>
            <a:prstGeom prst="parallelogram">
              <a:avLst>
                <a:gd fmla="val 25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7"/>
            <p:cNvSpPr/>
            <p:nvPr/>
          </p:nvSpPr>
          <p:spPr>
            <a:xfrm>
              <a:off x="4796217" y="3595625"/>
              <a:ext cx="1222800" cy="854700"/>
            </a:xfrm>
            <a:prstGeom prst="parallelogram">
              <a:avLst>
                <a:gd fmla="val 25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" name="Google Shape;120;p17"/>
          <p:cNvGrpSpPr/>
          <p:nvPr/>
        </p:nvGrpSpPr>
        <p:grpSpPr>
          <a:xfrm>
            <a:off x="1054339" y="1525907"/>
            <a:ext cx="473512" cy="414932"/>
            <a:chOff x="899850" y="871450"/>
            <a:chExt cx="483175" cy="423400"/>
          </a:xfrm>
        </p:grpSpPr>
        <p:sp>
          <p:nvSpPr>
            <p:cNvPr id="121" name="Google Shape;121;p17"/>
            <p:cNvSpPr/>
            <p:nvPr/>
          </p:nvSpPr>
          <p:spPr>
            <a:xfrm>
              <a:off x="1325175" y="1040825"/>
              <a:ext cx="56425" cy="28275"/>
            </a:xfrm>
            <a:custGeom>
              <a:rect b="b" l="l" r="r" t="t"/>
              <a:pathLst>
                <a:path extrusionOk="0" h="1131" w="2257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4"/>
                  </a:cubicBezTo>
                  <a:cubicBezTo>
                    <a:pt x="2256" y="251"/>
                    <a:pt x="2006" y="1"/>
                    <a:pt x="1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2" name="Google Shape;122;p17"/>
            <p:cNvSpPr/>
            <p:nvPr/>
          </p:nvSpPr>
          <p:spPr>
            <a:xfrm>
              <a:off x="1323750" y="956100"/>
              <a:ext cx="59275" cy="56525"/>
            </a:xfrm>
            <a:custGeom>
              <a:rect b="b" l="l" r="r" t="t"/>
              <a:pathLst>
                <a:path extrusionOk="0" h="2261" w="2371">
                  <a:moveTo>
                    <a:pt x="1750" y="0"/>
                  </a:moveTo>
                  <a:cubicBezTo>
                    <a:pt x="1605" y="0"/>
                    <a:pt x="1461" y="55"/>
                    <a:pt x="1350" y="165"/>
                  </a:cubicBezTo>
                  <a:lnTo>
                    <a:pt x="220" y="1294"/>
                  </a:lnTo>
                  <a:cubicBezTo>
                    <a:pt x="0" y="1517"/>
                    <a:pt x="0" y="1872"/>
                    <a:pt x="220" y="2095"/>
                  </a:cubicBezTo>
                  <a:cubicBezTo>
                    <a:pt x="332" y="2205"/>
                    <a:pt x="476" y="2260"/>
                    <a:pt x="621" y="2260"/>
                  </a:cubicBezTo>
                  <a:cubicBezTo>
                    <a:pt x="765" y="2260"/>
                    <a:pt x="910" y="2205"/>
                    <a:pt x="1021" y="2095"/>
                  </a:cubicBezTo>
                  <a:lnTo>
                    <a:pt x="2151" y="966"/>
                  </a:lnTo>
                  <a:cubicBezTo>
                    <a:pt x="2370" y="743"/>
                    <a:pt x="2370" y="388"/>
                    <a:pt x="2151" y="165"/>
                  </a:cubicBezTo>
                  <a:cubicBezTo>
                    <a:pt x="2039" y="55"/>
                    <a:pt x="1895" y="0"/>
                    <a:pt x="17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3" name="Google Shape;123;p17"/>
            <p:cNvSpPr/>
            <p:nvPr/>
          </p:nvSpPr>
          <p:spPr>
            <a:xfrm>
              <a:off x="1323750" y="1097250"/>
              <a:ext cx="59275" cy="56525"/>
            </a:xfrm>
            <a:custGeom>
              <a:rect b="b" l="l" r="r" t="t"/>
              <a:pathLst>
                <a:path extrusionOk="0" h="2261" w="2371">
                  <a:moveTo>
                    <a:pt x="621" y="0"/>
                  </a:moveTo>
                  <a:cubicBezTo>
                    <a:pt x="476" y="0"/>
                    <a:pt x="332" y="55"/>
                    <a:pt x="220" y="165"/>
                  </a:cubicBezTo>
                  <a:cubicBezTo>
                    <a:pt x="0" y="388"/>
                    <a:pt x="0" y="743"/>
                    <a:pt x="220" y="966"/>
                  </a:cubicBezTo>
                  <a:lnTo>
                    <a:pt x="1350" y="2095"/>
                  </a:lnTo>
                  <a:cubicBezTo>
                    <a:pt x="1461" y="2205"/>
                    <a:pt x="1605" y="2260"/>
                    <a:pt x="1750" y="2260"/>
                  </a:cubicBezTo>
                  <a:cubicBezTo>
                    <a:pt x="1895" y="2260"/>
                    <a:pt x="2039" y="2205"/>
                    <a:pt x="2151" y="2095"/>
                  </a:cubicBezTo>
                  <a:cubicBezTo>
                    <a:pt x="2370" y="1872"/>
                    <a:pt x="2370" y="1517"/>
                    <a:pt x="2151" y="1294"/>
                  </a:cubicBezTo>
                  <a:lnTo>
                    <a:pt x="1021" y="165"/>
                  </a:lnTo>
                  <a:cubicBezTo>
                    <a:pt x="910" y="55"/>
                    <a:pt x="765" y="0"/>
                    <a:pt x="6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4" name="Google Shape;124;p17"/>
            <p:cNvSpPr/>
            <p:nvPr/>
          </p:nvSpPr>
          <p:spPr>
            <a:xfrm>
              <a:off x="899850" y="871450"/>
              <a:ext cx="396150" cy="423400"/>
            </a:xfrm>
            <a:custGeom>
              <a:rect b="b" l="l" r="r" t="t"/>
              <a:pathLst>
                <a:path extrusionOk="0" h="16936" w="15846">
                  <a:moveTo>
                    <a:pt x="6812" y="4518"/>
                  </a:moveTo>
                  <a:lnTo>
                    <a:pt x="6812" y="10164"/>
                  </a:lnTo>
                  <a:lnTo>
                    <a:pt x="5682" y="10164"/>
                  </a:lnTo>
                  <a:lnTo>
                    <a:pt x="5682" y="4518"/>
                  </a:lnTo>
                  <a:close/>
                  <a:moveTo>
                    <a:pt x="14153" y="1130"/>
                  </a:moveTo>
                  <a:cubicBezTo>
                    <a:pt x="14463" y="1130"/>
                    <a:pt x="14716" y="1380"/>
                    <a:pt x="14716" y="1693"/>
                  </a:cubicBezTo>
                  <a:lnTo>
                    <a:pt x="14716" y="12985"/>
                  </a:lnTo>
                  <a:cubicBezTo>
                    <a:pt x="14716" y="13298"/>
                    <a:pt x="14463" y="13551"/>
                    <a:pt x="14153" y="13551"/>
                  </a:cubicBezTo>
                  <a:lnTo>
                    <a:pt x="13587" y="13551"/>
                  </a:lnTo>
                  <a:lnTo>
                    <a:pt x="13587" y="1130"/>
                  </a:lnTo>
                  <a:close/>
                  <a:moveTo>
                    <a:pt x="13018" y="1"/>
                  </a:moveTo>
                  <a:cubicBezTo>
                    <a:pt x="13012" y="1"/>
                    <a:pt x="13006" y="4"/>
                    <a:pt x="13000" y="4"/>
                  </a:cubicBezTo>
                  <a:cubicBezTo>
                    <a:pt x="12992" y="4"/>
                    <a:pt x="12985" y="4"/>
                    <a:pt x="12978" y="4"/>
                  </a:cubicBezTo>
                  <a:cubicBezTo>
                    <a:pt x="12972" y="4"/>
                    <a:pt x="12967" y="4"/>
                    <a:pt x="12961" y="4"/>
                  </a:cubicBezTo>
                  <a:cubicBezTo>
                    <a:pt x="12797" y="4"/>
                    <a:pt x="12768" y="58"/>
                    <a:pt x="7221" y="3385"/>
                  </a:cubicBezTo>
                  <a:lnTo>
                    <a:pt x="3990" y="3385"/>
                  </a:lnTo>
                  <a:cubicBezTo>
                    <a:pt x="1810" y="3388"/>
                    <a:pt x="0" y="5159"/>
                    <a:pt x="0" y="7339"/>
                  </a:cubicBezTo>
                  <a:cubicBezTo>
                    <a:pt x="0" y="9323"/>
                    <a:pt x="1515" y="10959"/>
                    <a:pt x="3424" y="11236"/>
                  </a:cubicBezTo>
                  <a:lnTo>
                    <a:pt x="3424" y="15244"/>
                  </a:lnTo>
                  <a:cubicBezTo>
                    <a:pt x="3424" y="16180"/>
                    <a:pt x="4183" y="16936"/>
                    <a:pt x="5119" y="16936"/>
                  </a:cubicBezTo>
                  <a:cubicBezTo>
                    <a:pt x="6053" y="16936"/>
                    <a:pt x="6812" y="16180"/>
                    <a:pt x="6812" y="15244"/>
                  </a:cubicBezTo>
                  <a:lnTo>
                    <a:pt x="6812" y="11293"/>
                  </a:lnTo>
                  <a:lnTo>
                    <a:pt x="7221" y="11293"/>
                  </a:lnTo>
                  <a:cubicBezTo>
                    <a:pt x="12690" y="14573"/>
                    <a:pt x="12811" y="14681"/>
                    <a:pt x="12984" y="14681"/>
                  </a:cubicBezTo>
                  <a:cubicBezTo>
                    <a:pt x="12997" y="14681"/>
                    <a:pt x="13009" y="14681"/>
                    <a:pt x="13024" y="14681"/>
                  </a:cubicBezTo>
                  <a:lnTo>
                    <a:pt x="14153" y="14681"/>
                  </a:lnTo>
                  <a:cubicBezTo>
                    <a:pt x="15087" y="14678"/>
                    <a:pt x="15845" y="13922"/>
                    <a:pt x="15845" y="12985"/>
                  </a:cubicBezTo>
                  <a:lnTo>
                    <a:pt x="15845" y="1693"/>
                  </a:lnTo>
                  <a:cubicBezTo>
                    <a:pt x="15845" y="756"/>
                    <a:pt x="15087" y="1"/>
                    <a:pt x="141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25" name="Google Shape;125;p17"/>
          <p:cNvGrpSpPr/>
          <p:nvPr/>
        </p:nvGrpSpPr>
        <p:grpSpPr>
          <a:xfrm>
            <a:off x="3183361" y="2636917"/>
            <a:ext cx="332000" cy="472188"/>
            <a:chOff x="3342725" y="2620775"/>
            <a:chExt cx="338775" cy="481825"/>
          </a:xfrm>
        </p:grpSpPr>
        <p:sp>
          <p:nvSpPr>
            <p:cNvPr id="126" name="Google Shape;126;p17"/>
            <p:cNvSpPr/>
            <p:nvPr/>
          </p:nvSpPr>
          <p:spPr>
            <a:xfrm>
              <a:off x="3342725" y="2620775"/>
              <a:ext cx="338775" cy="56475"/>
            </a:xfrm>
            <a:custGeom>
              <a:rect b="b" l="l" r="r" t="t"/>
              <a:pathLst>
                <a:path extrusionOk="0" h="2259" w="13551">
                  <a:moveTo>
                    <a:pt x="1693" y="0"/>
                  </a:moveTo>
                  <a:cubicBezTo>
                    <a:pt x="756" y="0"/>
                    <a:pt x="0" y="759"/>
                    <a:pt x="0" y="1695"/>
                  </a:cubicBezTo>
                  <a:lnTo>
                    <a:pt x="0" y="2259"/>
                  </a:lnTo>
                  <a:lnTo>
                    <a:pt x="13551" y="2259"/>
                  </a:lnTo>
                  <a:lnTo>
                    <a:pt x="13551" y="1695"/>
                  </a:lnTo>
                  <a:cubicBezTo>
                    <a:pt x="13548" y="759"/>
                    <a:pt x="12792" y="0"/>
                    <a:pt x="11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7" name="Google Shape;127;p17"/>
            <p:cNvSpPr/>
            <p:nvPr/>
          </p:nvSpPr>
          <p:spPr>
            <a:xfrm>
              <a:off x="3342725" y="2705450"/>
              <a:ext cx="338775" cy="284225"/>
            </a:xfrm>
            <a:custGeom>
              <a:rect b="b" l="l" r="r" t="t"/>
              <a:pathLst>
                <a:path extrusionOk="0" h="11369" w="13551">
                  <a:moveTo>
                    <a:pt x="0" y="1"/>
                  </a:moveTo>
                  <a:lnTo>
                    <a:pt x="0" y="11368"/>
                  </a:lnTo>
                  <a:lnTo>
                    <a:pt x="13551" y="11368"/>
                  </a:lnTo>
                  <a:lnTo>
                    <a:pt x="135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3342725" y="3017875"/>
              <a:ext cx="338775" cy="84725"/>
            </a:xfrm>
            <a:custGeom>
              <a:rect b="b" l="l" r="r" t="t"/>
              <a:pathLst>
                <a:path extrusionOk="0" h="3389" w="13551">
                  <a:moveTo>
                    <a:pt x="8224" y="1205"/>
                  </a:moveTo>
                  <a:cubicBezTo>
                    <a:pt x="8534" y="1205"/>
                    <a:pt x="8787" y="1458"/>
                    <a:pt x="8787" y="1771"/>
                  </a:cubicBezTo>
                  <a:cubicBezTo>
                    <a:pt x="8787" y="2081"/>
                    <a:pt x="8534" y="2334"/>
                    <a:pt x="8224" y="2334"/>
                  </a:cubicBezTo>
                  <a:lnTo>
                    <a:pt x="5324" y="2334"/>
                  </a:lnTo>
                  <a:cubicBezTo>
                    <a:pt x="5014" y="2334"/>
                    <a:pt x="4761" y="2081"/>
                    <a:pt x="4761" y="1771"/>
                  </a:cubicBezTo>
                  <a:cubicBezTo>
                    <a:pt x="4761" y="1458"/>
                    <a:pt x="5014" y="1205"/>
                    <a:pt x="5324" y="1205"/>
                  </a:cubicBezTo>
                  <a:close/>
                  <a:moveTo>
                    <a:pt x="0" y="0"/>
                  </a:moveTo>
                  <a:lnTo>
                    <a:pt x="0" y="1696"/>
                  </a:lnTo>
                  <a:cubicBezTo>
                    <a:pt x="0" y="2629"/>
                    <a:pt x="756" y="3388"/>
                    <a:pt x="1693" y="3388"/>
                  </a:cubicBezTo>
                  <a:lnTo>
                    <a:pt x="11855" y="3388"/>
                  </a:lnTo>
                  <a:cubicBezTo>
                    <a:pt x="12792" y="3388"/>
                    <a:pt x="13548" y="2629"/>
                    <a:pt x="13551" y="1696"/>
                  </a:cubicBezTo>
                  <a:lnTo>
                    <a:pt x="135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29" name="Google Shape;129;p17"/>
          <p:cNvGrpSpPr/>
          <p:nvPr/>
        </p:nvGrpSpPr>
        <p:grpSpPr>
          <a:xfrm>
            <a:off x="5171532" y="3801640"/>
            <a:ext cx="472189" cy="442666"/>
            <a:chOff x="5049725" y="2635825"/>
            <a:chExt cx="481825" cy="451700"/>
          </a:xfrm>
        </p:grpSpPr>
        <p:sp>
          <p:nvSpPr>
            <p:cNvPr id="130" name="Google Shape;130;p17"/>
            <p:cNvSpPr/>
            <p:nvPr/>
          </p:nvSpPr>
          <p:spPr>
            <a:xfrm>
              <a:off x="5135325" y="3031050"/>
              <a:ext cx="310550" cy="56475"/>
            </a:xfrm>
            <a:custGeom>
              <a:rect b="b" l="l" r="r" t="t"/>
              <a:pathLst>
                <a:path extrusionOk="0" h="2259" w="12422">
                  <a:moveTo>
                    <a:pt x="2791" y="0"/>
                  </a:moveTo>
                  <a:lnTo>
                    <a:pt x="2415" y="1130"/>
                  </a:lnTo>
                  <a:lnTo>
                    <a:pt x="566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6" y="2259"/>
                  </a:cubicBezTo>
                  <a:lnTo>
                    <a:pt x="11858" y="2259"/>
                  </a:lnTo>
                  <a:cubicBezTo>
                    <a:pt x="12169" y="2259"/>
                    <a:pt x="12421" y="2006"/>
                    <a:pt x="12421" y="1696"/>
                  </a:cubicBezTo>
                  <a:cubicBezTo>
                    <a:pt x="12421" y="1383"/>
                    <a:pt x="12169" y="1130"/>
                    <a:pt x="11858" y="1130"/>
                  </a:cubicBezTo>
                  <a:lnTo>
                    <a:pt x="10006" y="1130"/>
                  </a:lnTo>
                  <a:lnTo>
                    <a:pt x="96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1" name="Google Shape;131;p17"/>
            <p:cNvSpPr/>
            <p:nvPr/>
          </p:nvSpPr>
          <p:spPr>
            <a:xfrm>
              <a:off x="5049725" y="2946350"/>
              <a:ext cx="481825" cy="56500"/>
            </a:xfrm>
            <a:custGeom>
              <a:rect b="b" l="l" r="r" t="t"/>
              <a:pathLst>
                <a:path extrusionOk="0" h="2260" w="19273">
                  <a:moveTo>
                    <a:pt x="0" y="1"/>
                  </a:moveTo>
                  <a:lnTo>
                    <a:pt x="0" y="567"/>
                  </a:lnTo>
                  <a:cubicBezTo>
                    <a:pt x="0" y="1500"/>
                    <a:pt x="756" y="2259"/>
                    <a:pt x="1693" y="2259"/>
                  </a:cubicBezTo>
                  <a:lnTo>
                    <a:pt x="17577" y="2259"/>
                  </a:lnTo>
                  <a:cubicBezTo>
                    <a:pt x="18513" y="2259"/>
                    <a:pt x="19269" y="1500"/>
                    <a:pt x="19272" y="567"/>
                  </a:cubicBezTo>
                  <a:lnTo>
                    <a:pt x="192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2" name="Google Shape;132;p17"/>
            <p:cNvSpPr/>
            <p:nvPr/>
          </p:nvSpPr>
          <p:spPr>
            <a:xfrm>
              <a:off x="5049725" y="2635825"/>
              <a:ext cx="481825" cy="282325"/>
            </a:xfrm>
            <a:custGeom>
              <a:rect b="b" l="l" r="r" t="t"/>
              <a:pathLst>
                <a:path extrusionOk="0" h="11293" w="19273">
                  <a:moveTo>
                    <a:pt x="1693" y="0"/>
                  </a:moveTo>
                  <a:cubicBezTo>
                    <a:pt x="756" y="0"/>
                    <a:pt x="0" y="759"/>
                    <a:pt x="0" y="1696"/>
                  </a:cubicBezTo>
                  <a:lnTo>
                    <a:pt x="0" y="11293"/>
                  </a:lnTo>
                  <a:lnTo>
                    <a:pt x="19272" y="11293"/>
                  </a:lnTo>
                  <a:lnTo>
                    <a:pt x="19272" y="1696"/>
                  </a:lnTo>
                  <a:cubicBezTo>
                    <a:pt x="19269" y="759"/>
                    <a:pt x="18513" y="0"/>
                    <a:pt x="17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cxnSp>
        <p:nvCxnSpPr>
          <p:cNvPr id="133" name="Google Shape;133;p17"/>
          <p:cNvCxnSpPr>
            <a:stCxn id="112" idx="2"/>
            <a:endCxn id="115" idx="2"/>
          </p:cNvCxnSpPr>
          <p:nvPr/>
        </p:nvCxnSpPr>
        <p:spPr>
          <a:xfrm>
            <a:off x="4240950" y="1733375"/>
            <a:ext cx="2058300" cy="1144800"/>
          </a:xfrm>
          <a:prstGeom prst="bentConnector3">
            <a:avLst>
              <a:gd fmla="val 116758" name="adj1"/>
            </a:avLst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34" name="Google Shape;134;p17"/>
          <p:cNvCxnSpPr>
            <a:stCxn id="116" idx="5"/>
            <a:endCxn id="119" idx="5"/>
          </p:cNvCxnSpPr>
          <p:nvPr/>
        </p:nvCxnSpPr>
        <p:spPr>
          <a:xfrm>
            <a:off x="2844779" y="2878175"/>
            <a:ext cx="2058300" cy="1144800"/>
          </a:xfrm>
          <a:prstGeom prst="bentConnector3">
            <a:avLst>
              <a:gd fmla="val -16760" name="adj1"/>
            </a:avLst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grpSp>
        <p:nvGrpSpPr>
          <p:cNvPr id="135" name="Google Shape;135;p17"/>
          <p:cNvGrpSpPr/>
          <p:nvPr/>
        </p:nvGrpSpPr>
        <p:grpSpPr>
          <a:xfrm>
            <a:off x="1902501" y="1446774"/>
            <a:ext cx="2400000" cy="573193"/>
            <a:chOff x="769226" y="3635487"/>
            <a:chExt cx="2400000" cy="573193"/>
          </a:xfrm>
        </p:grpSpPr>
        <p:sp>
          <p:nvSpPr>
            <p:cNvPr id="136" name="Google Shape;136;p17"/>
            <p:cNvSpPr txBox="1"/>
            <p:nvPr/>
          </p:nvSpPr>
          <p:spPr>
            <a:xfrm>
              <a:off x="769226" y="3772180"/>
              <a:ext cx="24000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</a:t>
              </a:r>
              <a:endPara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7" name="Google Shape;137;p17"/>
            <p:cNvSpPr txBox="1"/>
            <p:nvPr/>
          </p:nvSpPr>
          <p:spPr>
            <a:xfrm>
              <a:off x="769226" y="3635487"/>
              <a:ext cx="24000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Jupiter</a:t>
              </a:r>
              <a:endParaRPr sz="15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38" name="Google Shape;138;p17"/>
          <p:cNvGrpSpPr/>
          <p:nvPr/>
        </p:nvGrpSpPr>
        <p:grpSpPr>
          <a:xfrm>
            <a:off x="3960762" y="2591961"/>
            <a:ext cx="2400000" cy="572440"/>
            <a:chOff x="4312087" y="3635836"/>
            <a:chExt cx="2400000" cy="572440"/>
          </a:xfrm>
        </p:grpSpPr>
        <p:sp>
          <p:nvSpPr>
            <p:cNvPr id="139" name="Google Shape;139;p17"/>
            <p:cNvSpPr txBox="1"/>
            <p:nvPr/>
          </p:nvSpPr>
          <p:spPr>
            <a:xfrm>
              <a:off x="4312087" y="3771776"/>
              <a:ext cx="24000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It’s a gas giant and has rings</a:t>
              </a:r>
              <a:endPara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0" name="Google Shape;140;p17"/>
            <p:cNvSpPr txBox="1"/>
            <p:nvPr/>
          </p:nvSpPr>
          <p:spPr>
            <a:xfrm>
              <a:off x="4312087" y="3635836"/>
              <a:ext cx="24000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Saturn</a:t>
              </a:r>
              <a:endParaRPr sz="15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41" name="Google Shape;141;p17"/>
          <p:cNvGrpSpPr/>
          <p:nvPr/>
        </p:nvGrpSpPr>
        <p:grpSpPr>
          <a:xfrm>
            <a:off x="6019024" y="3736652"/>
            <a:ext cx="2400000" cy="572639"/>
            <a:chOff x="7854949" y="3635715"/>
            <a:chExt cx="2400000" cy="572639"/>
          </a:xfrm>
        </p:grpSpPr>
        <p:sp>
          <p:nvSpPr>
            <p:cNvPr id="142" name="Google Shape;142;p17"/>
            <p:cNvSpPr txBox="1"/>
            <p:nvPr/>
          </p:nvSpPr>
          <p:spPr>
            <a:xfrm>
              <a:off x="7854949" y="3771854"/>
              <a:ext cx="24000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 is very far away</a:t>
              </a:r>
              <a:endPara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3" name="Google Shape;143;p17"/>
            <p:cNvSpPr txBox="1"/>
            <p:nvPr/>
          </p:nvSpPr>
          <p:spPr>
            <a:xfrm>
              <a:off x="7854949" y="3635715"/>
              <a:ext cx="23952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Neptune</a:t>
              </a:r>
              <a:endParaRPr sz="15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6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p44"/>
          <p:cNvSpPr/>
          <p:nvPr/>
        </p:nvSpPr>
        <p:spPr>
          <a:xfrm>
            <a:off x="452475" y="3903349"/>
            <a:ext cx="450000" cy="450000"/>
          </a:xfrm>
          <a:prstGeom prst="ellipse">
            <a:avLst/>
          </a:prstGeom>
          <a:solidFill>
            <a:srgbClr val="EFEFEF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8" name="Google Shape;1578;p44"/>
          <p:cNvSpPr/>
          <p:nvPr/>
        </p:nvSpPr>
        <p:spPr>
          <a:xfrm>
            <a:off x="8241525" y="3903349"/>
            <a:ext cx="450000" cy="450000"/>
          </a:xfrm>
          <a:prstGeom prst="ellipse">
            <a:avLst/>
          </a:prstGeom>
          <a:solidFill>
            <a:srgbClr val="EFEFEF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9" name="Google Shape;1579;p44"/>
          <p:cNvSpPr/>
          <p:nvPr/>
        </p:nvSpPr>
        <p:spPr>
          <a:xfrm>
            <a:off x="716525" y="3049850"/>
            <a:ext cx="450000" cy="450000"/>
          </a:xfrm>
          <a:prstGeom prst="ellipse">
            <a:avLst/>
          </a:prstGeom>
          <a:solidFill>
            <a:srgbClr val="EFEFEF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0" name="Google Shape;1580;p44"/>
          <p:cNvSpPr/>
          <p:nvPr/>
        </p:nvSpPr>
        <p:spPr>
          <a:xfrm>
            <a:off x="7934138" y="3049850"/>
            <a:ext cx="450000" cy="450000"/>
          </a:xfrm>
          <a:prstGeom prst="ellipse">
            <a:avLst/>
          </a:prstGeom>
          <a:solidFill>
            <a:srgbClr val="EFEFEF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1" name="Google Shape;1581;p44"/>
          <p:cNvSpPr/>
          <p:nvPr/>
        </p:nvSpPr>
        <p:spPr>
          <a:xfrm>
            <a:off x="1641913" y="2230850"/>
            <a:ext cx="450000" cy="450000"/>
          </a:xfrm>
          <a:prstGeom prst="ellipse">
            <a:avLst/>
          </a:prstGeom>
          <a:solidFill>
            <a:srgbClr val="EFEFEF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2" name="Google Shape;1582;p44"/>
          <p:cNvSpPr/>
          <p:nvPr/>
        </p:nvSpPr>
        <p:spPr>
          <a:xfrm>
            <a:off x="6791413" y="2230850"/>
            <a:ext cx="450000" cy="450000"/>
          </a:xfrm>
          <a:prstGeom prst="ellipse">
            <a:avLst/>
          </a:prstGeom>
          <a:solidFill>
            <a:srgbClr val="EFEFEF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3" name="Google Shape;1583;p44"/>
          <p:cNvSpPr/>
          <p:nvPr/>
        </p:nvSpPr>
        <p:spPr>
          <a:xfrm>
            <a:off x="2259163" y="1390600"/>
            <a:ext cx="450000" cy="450000"/>
          </a:xfrm>
          <a:prstGeom prst="ellipse">
            <a:avLst/>
          </a:prstGeom>
          <a:solidFill>
            <a:srgbClr val="EFEFEF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4" name="Google Shape;1584;p44"/>
          <p:cNvSpPr/>
          <p:nvPr/>
        </p:nvSpPr>
        <p:spPr>
          <a:xfrm>
            <a:off x="5983238" y="1390600"/>
            <a:ext cx="450000" cy="450000"/>
          </a:xfrm>
          <a:prstGeom prst="ellipse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5" name="Google Shape;1585;p44"/>
          <p:cNvSpPr txBox="1"/>
          <p:nvPr>
            <p:ph type="title"/>
          </p:nvPr>
        </p:nvSpPr>
        <p:spPr>
          <a:xfrm>
            <a:off x="358950" y="257125"/>
            <a:ext cx="842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Geometric Elements Infographics</a:t>
            </a:r>
            <a:endParaRPr/>
          </a:p>
        </p:txBody>
      </p:sp>
      <p:sp>
        <p:nvSpPr>
          <p:cNvPr id="1586" name="Google Shape;1586;p44"/>
          <p:cNvSpPr/>
          <p:nvPr/>
        </p:nvSpPr>
        <p:spPr>
          <a:xfrm>
            <a:off x="2908400" y="1314100"/>
            <a:ext cx="1381500" cy="60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7" name="Google Shape;1587;p44"/>
          <p:cNvSpPr/>
          <p:nvPr/>
        </p:nvSpPr>
        <p:spPr>
          <a:xfrm>
            <a:off x="4418375" y="1314100"/>
            <a:ext cx="1381500" cy="60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8" name="Google Shape;1588;p44"/>
          <p:cNvSpPr/>
          <p:nvPr/>
        </p:nvSpPr>
        <p:spPr>
          <a:xfrm>
            <a:off x="2289575" y="2154350"/>
            <a:ext cx="2000400" cy="60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9" name="Google Shape;1589;p44"/>
          <p:cNvSpPr/>
          <p:nvPr/>
        </p:nvSpPr>
        <p:spPr>
          <a:xfrm>
            <a:off x="4418375" y="2154350"/>
            <a:ext cx="2170800" cy="60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0" name="Google Shape;1590;p44"/>
          <p:cNvSpPr/>
          <p:nvPr/>
        </p:nvSpPr>
        <p:spPr>
          <a:xfrm>
            <a:off x="1365350" y="2994599"/>
            <a:ext cx="2924400" cy="60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1" name="Google Shape;1591;p44"/>
          <p:cNvSpPr/>
          <p:nvPr/>
        </p:nvSpPr>
        <p:spPr>
          <a:xfrm>
            <a:off x="4418375" y="2994599"/>
            <a:ext cx="3320100" cy="603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2" name="Google Shape;1592;p44"/>
          <p:cNvSpPr/>
          <p:nvPr/>
        </p:nvSpPr>
        <p:spPr>
          <a:xfrm>
            <a:off x="1100150" y="3834849"/>
            <a:ext cx="3189600" cy="603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3" name="Google Shape;1593;p44"/>
          <p:cNvSpPr/>
          <p:nvPr/>
        </p:nvSpPr>
        <p:spPr>
          <a:xfrm>
            <a:off x="4418375" y="3834849"/>
            <a:ext cx="3625500" cy="603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94" name="Google Shape;1594;p44"/>
          <p:cNvGrpSpPr/>
          <p:nvPr/>
        </p:nvGrpSpPr>
        <p:grpSpPr>
          <a:xfrm>
            <a:off x="6104653" y="1489702"/>
            <a:ext cx="207164" cy="235709"/>
            <a:chOff x="1529350" y="258825"/>
            <a:chExt cx="423475" cy="481825"/>
          </a:xfrm>
        </p:grpSpPr>
        <p:sp>
          <p:nvSpPr>
            <p:cNvPr id="1595" name="Google Shape;1595;p44"/>
            <p:cNvSpPr/>
            <p:nvPr/>
          </p:nvSpPr>
          <p:spPr>
            <a:xfrm>
              <a:off x="1585800" y="258825"/>
              <a:ext cx="310650" cy="430550"/>
            </a:xfrm>
            <a:custGeom>
              <a:rect b="b" l="l" r="r" t="t"/>
              <a:pathLst>
                <a:path extrusionOk="0" h="17222" w="12426">
                  <a:moveTo>
                    <a:pt x="6213" y="3388"/>
                  </a:moveTo>
                  <a:cubicBezTo>
                    <a:pt x="7354" y="3388"/>
                    <a:pt x="8384" y="4074"/>
                    <a:pt x="8821" y="5131"/>
                  </a:cubicBezTo>
                  <a:cubicBezTo>
                    <a:pt x="9257" y="6185"/>
                    <a:pt x="9016" y="7399"/>
                    <a:pt x="8206" y="8206"/>
                  </a:cubicBezTo>
                  <a:cubicBezTo>
                    <a:pt x="7666" y="8748"/>
                    <a:pt x="6945" y="9035"/>
                    <a:pt x="6210" y="9035"/>
                  </a:cubicBezTo>
                  <a:cubicBezTo>
                    <a:pt x="5847" y="9035"/>
                    <a:pt x="5481" y="8965"/>
                    <a:pt x="5132" y="8820"/>
                  </a:cubicBezTo>
                  <a:cubicBezTo>
                    <a:pt x="4075" y="8383"/>
                    <a:pt x="3388" y="7354"/>
                    <a:pt x="3388" y="6212"/>
                  </a:cubicBezTo>
                  <a:cubicBezTo>
                    <a:pt x="3391" y="4652"/>
                    <a:pt x="4653" y="3391"/>
                    <a:pt x="6213" y="3388"/>
                  </a:cubicBezTo>
                  <a:close/>
                  <a:moveTo>
                    <a:pt x="6213" y="0"/>
                  </a:moveTo>
                  <a:cubicBezTo>
                    <a:pt x="2825" y="0"/>
                    <a:pt x="1" y="2728"/>
                    <a:pt x="1" y="6212"/>
                  </a:cubicBezTo>
                  <a:cubicBezTo>
                    <a:pt x="1" y="7537"/>
                    <a:pt x="398" y="8718"/>
                    <a:pt x="1163" y="9826"/>
                  </a:cubicBezTo>
                  <a:lnTo>
                    <a:pt x="5737" y="16959"/>
                  </a:lnTo>
                  <a:cubicBezTo>
                    <a:pt x="5847" y="17134"/>
                    <a:pt x="6029" y="17221"/>
                    <a:pt x="6211" y="17221"/>
                  </a:cubicBezTo>
                  <a:cubicBezTo>
                    <a:pt x="6394" y="17221"/>
                    <a:pt x="6576" y="17134"/>
                    <a:pt x="6686" y="16959"/>
                  </a:cubicBezTo>
                  <a:lnTo>
                    <a:pt x="11278" y="9802"/>
                  </a:lnTo>
                  <a:cubicBezTo>
                    <a:pt x="12025" y="8751"/>
                    <a:pt x="12425" y="7498"/>
                    <a:pt x="12422" y="6212"/>
                  </a:cubicBezTo>
                  <a:cubicBezTo>
                    <a:pt x="12422" y="2786"/>
                    <a:pt x="9637" y="0"/>
                    <a:pt x="6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96" name="Google Shape;1596;p44"/>
            <p:cNvSpPr/>
            <p:nvPr/>
          </p:nvSpPr>
          <p:spPr>
            <a:xfrm>
              <a:off x="1529350" y="583200"/>
              <a:ext cx="423475" cy="157450"/>
            </a:xfrm>
            <a:custGeom>
              <a:rect b="b" l="l" r="r" t="t"/>
              <a:pathLst>
                <a:path extrusionOk="0" h="6298" w="16939">
                  <a:moveTo>
                    <a:pt x="4050" y="1"/>
                  </a:moveTo>
                  <a:cubicBezTo>
                    <a:pt x="1545" y="582"/>
                    <a:pt x="0" y="1642"/>
                    <a:pt x="0" y="2909"/>
                  </a:cubicBezTo>
                  <a:cubicBezTo>
                    <a:pt x="0" y="5111"/>
                    <a:pt x="4364" y="6297"/>
                    <a:pt x="8471" y="6297"/>
                  </a:cubicBezTo>
                  <a:cubicBezTo>
                    <a:pt x="12575" y="6297"/>
                    <a:pt x="16938" y="5111"/>
                    <a:pt x="16938" y="2909"/>
                  </a:cubicBezTo>
                  <a:cubicBezTo>
                    <a:pt x="16938" y="1642"/>
                    <a:pt x="15391" y="579"/>
                    <a:pt x="12882" y="1"/>
                  </a:cubicBezTo>
                  <a:lnTo>
                    <a:pt x="10040" y="4445"/>
                  </a:lnTo>
                  <a:cubicBezTo>
                    <a:pt x="9673" y="5018"/>
                    <a:pt x="9071" y="5305"/>
                    <a:pt x="8469" y="5305"/>
                  </a:cubicBezTo>
                  <a:cubicBezTo>
                    <a:pt x="7867" y="5305"/>
                    <a:pt x="7265" y="5018"/>
                    <a:pt x="6899" y="4445"/>
                  </a:cubicBezTo>
                  <a:lnTo>
                    <a:pt x="405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597" name="Google Shape;1597;p44"/>
          <p:cNvGrpSpPr/>
          <p:nvPr/>
        </p:nvGrpSpPr>
        <p:grpSpPr>
          <a:xfrm>
            <a:off x="1749050" y="2337988"/>
            <a:ext cx="235709" cy="235709"/>
            <a:chOff x="4456875" y="1435075"/>
            <a:chExt cx="481825" cy="481825"/>
          </a:xfrm>
        </p:grpSpPr>
        <p:sp>
          <p:nvSpPr>
            <p:cNvPr id="1598" name="Google Shape;1598;p44"/>
            <p:cNvSpPr/>
            <p:nvPr/>
          </p:nvSpPr>
          <p:spPr>
            <a:xfrm>
              <a:off x="4624975" y="1465275"/>
              <a:ext cx="56650" cy="86000"/>
            </a:xfrm>
            <a:custGeom>
              <a:rect b="b" l="l" r="r" t="t"/>
              <a:pathLst>
                <a:path extrusionOk="0" h="3440" w="2266">
                  <a:moveTo>
                    <a:pt x="2265" y="0"/>
                  </a:moveTo>
                  <a:cubicBezTo>
                    <a:pt x="1413" y="283"/>
                    <a:pt x="618" y="1196"/>
                    <a:pt x="1" y="2575"/>
                  </a:cubicBezTo>
                  <a:cubicBezTo>
                    <a:pt x="263" y="2801"/>
                    <a:pt x="449" y="3105"/>
                    <a:pt x="534" y="3439"/>
                  </a:cubicBezTo>
                  <a:cubicBezTo>
                    <a:pt x="1106" y="3364"/>
                    <a:pt x="1672" y="3322"/>
                    <a:pt x="2265" y="3304"/>
                  </a:cubicBezTo>
                  <a:lnTo>
                    <a:pt x="22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99" name="Google Shape;1599;p44"/>
            <p:cNvSpPr/>
            <p:nvPr/>
          </p:nvSpPr>
          <p:spPr>
            <a:xfrm>
              <a:off x="4615275" y="1797425"/>
              <a:ext cx="66350" cy="89375"/>
            </a:xfrm>
            <a:custGeom>
              <a:rect b="b" l="l" r="r" t="t"/>
              <a:pathLst>
                <a:path extrusionOk="0" h="3575" w="2654">
                  <a:moveTo>
                    <a:pt x="0" y="0"/>
                  </a:moveTo>
                  <a:lnTo>
                    <a:pt x="0" y="0"/>
                  </a:lnTo>
                  <a:cubicBezTo>
                    <a:pt x="618" y="1882"/>
                    <a:pt x="1563" y="3225"/>
                    <a:pt x="2653" y="3574"/>
                  </a:cubicBezTo>
                  <a:lnTo>
                    <a:pt x="2653" y="1316"/>
                  </a:lnTo>
                  <a:cubicBezTo>
                    <a:pt x="2153" y="1135"/>
                    <a:pt x="1768" y="726"/>
                    <a:pt x="1620" y="217"/>
                  </a:cubicBezTo>
                  <a:cubicBezTo>
                    <a:pt x="1057" y="169"/>
                    <a:pt x="518" y="9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00" name="Google Shape;1600;p44"/>
            <p:cNvSpPr/>
            <p:nvPr/>
          </p:nvSpPr>
          <p:spPr>
            <a:xfrm>
              <a:off x="4583125" y="1547250"/>
              <a:ext cx="28250" cy="28250"/>
            </a:xfrm>
            <a:custGeom>
              <a:rect b="b" l="l" r="r" t="t"/>
              <a:pathLst>
                <a:path extrusionOk="0" h="1130" w="1130">
                  <a:moveTo>
                    <a:pt x="567" y="1"/>
                  </a:moveTo>
                  <a:cubicBezTo>
                    <a:pt x="253" y="1"/>
                    <a:pt x="1" y="254"/>
                    <a:pt x="1" y="567"/>
                  </a:cubicBezTo>
                  <a:cubicBezTo>
                    <a:pt x="1" y="880"/>
                    <a:pt x="253" y="1130"/>
                    <a:pt x="567" y="1130"/>
                  </a:cubicBezTo>
                  <a:cubicBezTo>
                    <a:pt x="880" y="1130"/>
                    <a:pt x="1130" y="880"/>
                    <a:pt x="1130" y="567"/>
                  </a:cubicBezTo>
                  <a:cubicBezTo>
                    <a:pt x="1130" y="254"/>
                    <a:pt x="880" y="1"/>
                    <a:pt x="5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01" name="Google Shape;1601;p44"/>
            <p:cNvSpPr/>
            <p:nvPr/>
          </p:nvSpPr>
          <p:spPr>
            <a:xfrm>
              <a:off x="4597950" y="1576075"/>
              <a:ext cx="83675" cy="87525"/>
            </a:xfrm>
            <a:custGeom>
              <a:rect b="b" l="l" r="r" t="t"/>
              <a:pathLst>
                <a:path extrusionOk="0" h="3501" w="3347">
                  <a:moveTo>
                    <a:pt x="3346" y="1"/>
                  </a:moveTo>
                  <a:cubicBezTo>
                    <a:pt x="2723" y="19"/>
                    <a:pt x="2103" y="73"/>
                    <a:pt x="1485" y="161"/>
                  </a:cubicBezTo>
                  <a:cubicBezTo>
                    <a:pt x="1241" y="654"/>
                    <a:pt x="772" y="998"/>
                    <a:pt x="230" y="1082"/>
                  </a:cubicBezTo>
                  <a:cubicBezTo>
                    <a:pt x="100" y="1817"/>
                    <a:pt x="25" y="2714"/>
                    <a:pt x="1" y="3500"/>
                  </a:cubicBezTo>
                  <a:lnTo>
                    <a:pt x="3346" y="3500"/>
                  </a:lnTo>
                  <a:lnTo>
                    <a:pt x="334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02" name="Google Shape;1602;p44"/>
            <p:cNvSpPr/>
            <p:nvPr/>
          </p:nvSpPr>
          <p:spPr>
            <a:xfrm>
              <a:off x="4597650" y="1692175"/>
              <a:ext cx="83975" cy="82450"/>
            </a:xfrm>
            <a:custGeom>
              <a:rect b="b" l="l" r="r" t="t"/>
              <a:pathLst>
                <a:path extrusionOk="0" h="3298" w="3359">
                  <a:moveTo>
                    <a:pt x="1" y="0"/>
                  </a:moveTo>
                  <a:cubicBezTo>
                    <a:pt x="31" y="1003"/>
                    <a:pt x="154" y="2006"/>
                    <a:pt x="371" y="2987"/>
                  </a:cubicBezTo>
                  <a:cubicBezTo>
                    <a:pt x="1031" y="3135"/>
                    <a:pt x="1699" y="3237"/>
                    <a:pt x="2371" y="3298"/>
                  </a:cubicBezTo>
                  <a:cubicBezTo>
                    <a:pt x="2548" y="2855"/>
                    <a:pt x="2910" y="2509"/>
                    <a:pt x="3358" y="2346"/>
                  </a:cubicBezTo>
                  <a:lnTo>
                    <a:pt x="33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03" name="Google Shape;1603;p44"/>
            <p:cNvSpPr/>
            <p:nvPr/>
          </p:nvSpPr>
          <p:spPr>
            <a:xfrm>
              <a:off x="4798050" y="1663575"/>
              <a:ext cx="28475" cy="28250"/>
            </a:xfrm>
            <a:custGeom>
              <a:rect b="b" l="l" r="r" t="t"/>
              <a:pathLst>
                <a:path extrusionOk="0" h="1130" w="1139">
                  <a:moveTo>
                    <a:pt x="564" y="0"/>
                  </a:moveTo>
                  <a:cubicBezTo>
                    <a:pt x="254" y="0"/>
                    <a:pt x="1" y="253"/>
                    <a:pt x="1" y="566"/>
                  </a:cubicBezTo>
                  <a:cubicBezTo>
                    <a:pt x="4" y="876"/>
                    <a:pt x="257" y="1129"/>
                    <a:pt x="567" y="1129"/>
                  </a:cubicBezTo>
                  <a:lnTo>
                    <a:pt x="573" y="1129"/>
                  </a:lnTo>
                  <a:cubicBezTo>
                    <a:pt x="886" y="1129"/>
                    <a:pt x="1139" y="876"/>
                    <a:pt x="1139" y="563"/>
                  </a:cubicBezTo>
                  <a:cubicBezTo>
                    <a:pt x="1139" y="253"/>
                    <a:pt x="886" y="0"/>
                    <a:pt x="5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04" name="Google Shape;1604;p44"/>
            <p:cNvSpPr/>
            <p:nvPr/>
          </p:nvSpPr>
          <p:spPr>
            <a:xfrm>
              <a:off x="4710200" y="1435075"/>
              <a:ext cx="228500" cy="228525"/>
            </a:xfrm>
            <a:custGeom>
              <a:rect b="b" l="l" r="r" t="t"/>
              <a:pathLst>
                <a:path extrusionOk="0" h="9141" w="9140">
                  <a:moveTo>
                    <a:pt x="1" y="1"/>
                  </a:moveTo>
                  <a:lnTo>
                    <a:pt x="1" y="34"/>
                  </a:lnTo>
                  <a:cubicBezTo>
                    <a:pt x="1729" y="377"/>
                    <a:pt x="3313" y="2283"/>
                    <a:pt x="4075" y="5069"/>
                  </a:cubicBezTo>
                  <a:cubicBezTo>
                    <a:pt x="6833" y="5828"/>
                    <a:pt x="8763" y="7406"/>
                    <a:pt x="9107" y="9140"/>
                  </a:cubicBezTo>
                  <a:lnTo>
                    <a:pt x="9140" y="9140"/>
                  </a:lnTo>
                  <a:cubicBezTo>
                    <a:pt x="8854" y="4298"/>
                    <a:pt x="4843" y="284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05" name="Google Shape;1605;p44"/>
            <p:cNvSpPr/>
            <p:nvPr/>
          </p:nvSpPr>
          <p:spPr>
            <a:xfrm>
              <a:off x="4819200" y="1593475"/>
              <a:ext cx="89400" cy="70125"/>
            </a:xfrm>
            <a:custGeom>
              <a:rect b="b" l="l" r="r" t="t"/>
              <a:pathLst>
                <a:path extrusionOk="0" h="2805" w="3576">
                  <a:moveTo>
                    <a:pt x="1" y="1"/>
                  </a:moveTo>
                  <a:cubicBezTo>
                    <a:pt x="94" y="519"/>
                    <a:pt x="166" y="1061"/>
                    <a:pt x="215" y="1621"/>
                  </a:cubicBezTo>
                  <a:cubicBezTo>
                    <a:pt x="727" y="1777"/>
                    <a:pt x="1136" y="2301"/>
                    <a:pt x="1317" y="2804"/>
                  </a:cubicBezTo>
                  <a:lnTo>
                    <a:pt x="3575" y="2804"/>
                  </a:lnTo>
                  <a:cubicBezTo>
                    <a:pt x="3223" y="1711"/>
                    <a:pt x="1883" y="62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06" name="Google Shape;1606;p44"/>
            <p:cNvSpPr/>
            <p:nvPr/>
          </p:nvSpPr>
          <p:spPr>
            <a:xfrm>
              <a:off x="4819200" y="1692175"/>
              <a:ext cx="89475" cy="66275"/>
            </a:xfrm>
            <a:custGeom>
              <a:rect b="b" l="l" r="r" t="t"/>
              <a:pathLst>
                <a:path extrusionOk="0" h="2651" w="3579">
                  <a:moveTo>
                    <a:pt x="1317" y="0"/>
                  </a:moveTo>
                  <a:cubicBezTo>
                    <a:pt x="1133" y="500"/>
                    <a:pt x="727" y="883"/>
                    <a:pt x="215" y="1033"/>
                  </a:cubicBezTo>
                  <a:cubicBezTo>
                    <a:pt x="166" y="1593"/>
                    <a:pt x="94" y="2132"/>
                    <a:pt x="1" y="2650"/>
                  </a:cubicBezTo>
                  <a:cubicBezTo>
                    <a:pt x="1889" y="2030"/>
                    <a:pt x="3223" y="1078"/>
                    <a:pt x="35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07" name="Google Shape;1607;p44"/>
            <p:cNvSpPr/>
            <p:nvPr/>
          </p:nvSpPr>
          <p:spPr>
            <a:xfrm>
              <a:off x="4456875" y="1691800"/>
              <a:ext cx="225125" cy="225100"/>
            </a:xfrm>
            <a:custGeom>
              <a:rect b="b" l="l" r="r" t="t"/>
              <a:pathLst>
                <a:path extrusionOk="0" h="9004" w="9005">
                  <a:moveTo>
                    <a:pt x="1" y="0"/>
                  </a:moveTo>
                  <a:cubicBezTo>
                    <a:pt x="284" y="4839"/>
                    <a:pt x="4162" y="8721"/>
                    <a:pt x="9004" y="9004"/>
                  </a:cubicBezTo>
                  <a:lnTo>
                    <a:pt x="9004" y="8974"/>
                  </a:lnTo>
                  <a:cubicBezTo>
                    <a:pt x="7273" y="8628"/>
                    <a:pt x="5827" y="6697"/>
                    <a:pt x="5066" y="3942"/>
                  </a:cubicBezTo>
                  <a:cubicBezTo>
                    <a:pt x="2283" y="3180"/>
                    <a:pt x="377" y="1726"/>
                    <a:pt x="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08" name="Google Shape;1608;p44"/>
            <p:cNvSpPr/>
            <p:nvPr/>
          </p:nvSpPr>
          <p:spPr>
            <a:xfrm>
              <a:off x="4487000" y="1595125"/>
              <a:ext cx="88925" cy="68475"/>
            </a:xfrm>
            <a:custGeom>
              <a:rect b="b" l="l" r="r" t="t"/>
              <a:pathLst>
                <a:path extrusionOk="0" h="2739" w="3557">
                  <a:moveTo>
                    <a:pt x="3397" y="1"/>
                  </a:moveTo>
                  <a:cubicBezTo>
                    <a:pt x="1569" y="636"/>
                    <a:pt x="337" y="1720"/>
                    <a:pt x="0" y="2738"/>
                  </a:cubicBezTo>
                  <a:lnTo>
                    <a:pt x="3313" y="2738"/>
                  </a:lnTo>
                  <a:cubicBezTo>
                    <a:pt x="3337" y="1880"/>
                    <a:pt x="3418" y="913"/>
                    <a:pt x="3556" y="106"/>
                  </a:cubicBezTo>
                  <a:cubicBezTo>
                    <a:pt x="3502" y="73"/>
                    <a:pt x="3448" y="37"/>
                    <a:pt x="33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09" name="Google Shape;1609;p44"/>
            <p:cNvSpPr/>
            <p:nvPr/>
          </p:nvSpPr>
          <p:spPr>
            <a:xfrm>
              <a:off x="4486925" y="1692175"/>
              <a:ext cx="89450" cy="66350"/>
            </a:xfrm>
            <a:custGeom>
              <a:rect b="b" l="l" r="r" t="t"/>
              <a:pathLst>
                <a:path extrusionOk="0" h="2654" w="3578">
                  <a:moveTo>
                    <a:pt x="0" y="0"/>
                  </a:moveTo>
                  <a:cubicBezTo>
                    <a:pt x="352" y="1078"/>
                    <a:pt x="1689" y="2030"/>
                    <a:pt x="3578" y="2653"/>
                  </a:cubicBezTo>
                  <a:cubicBezTo>
                    <a:pt x="3418" y="1777"/>
                    <a:pt x="3325" y="889"/>
                    <a:pt x="33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10" name="Google Shape;1610;p44"/>
            <p:cNvSpPr/>
            <p:nvPr/>
          </p:nvSpPr>
          <p:spPr>
            <a:xfrm>
              <a:off x="4456875" y="1435075"/>
              <a:ext cx="225125" cy="228525"/>
            </a:xfrm>
            <a:custGeom>
              <a:rect b="b" l="l" r="r" t="t"/>
              <a:pathLst>
                <a:path extrusionOk="0" h="9141" w="9005">
                  <a:moveTo>
                    <a:pt x="9004" y="1"/>
                  </a:moveTo>
                  <a:cubicBezTo>
                    <a:pt x="4162" y="284"/>
                    <a:pt x="284" y="4298"/>
                    <a:pt x="1" y="9140"/>
                  </a:cubicBezTo>
                  <a:lnTo>
                    <a:pt x="37" y="9140"/>
                  </a:lnTo>
                  <a:cubicBezTo>
                    <a:pt x="329" y="7686"/>
                    <a:pt x="1747" y="6267"/>
                    <a:pt x="3969" y="5433"/>
                  </a:cubicBezTo>
                  <a:cubicBezTo>
                    <a:pt x="3715" y="4375"/>
                    <a:pt x="4516" y="3361"/>
                    <a:pt x="5602" y="3361"/>
                  </a:cubicBezTo>
                  <a:cubicBezTo>
                    <a:pt x="5607" y="3361"/>
                    <a:pt x="5612" y="3361"/>
                    <a:pt x="5617" y="3361"/>
                  </a:cubicBezTo>
                  <a:cubicBezTo>
                    <a:pt x="5638" y="3361"/>
                    <a:pt x="5656" y="3364"/>
                    <a:pt x="5677" y="3367"/>
                  </a:cubicBezTo>
                  <a:cubicBezTo>
                    <a:pt x="6511" y="1476"/>
                    <a:pt x="7688" y="293"/>
                    <a:pt x="9004" y="31"/>
                  </a:cubicBezTo>
                  <a:lnTo>
                    <a:pt x="900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11" name="Google Shape;1611;p44"/>
            <p:cNvSpPr/>
            <p:nvPr/>
          </p:nvSpPr>
          <p:spPr>
            <a:xfrm>
              <a:off x="4710200" y="1691800"/>
              <a:ext cx="228500" cy="225100"/>
            </a:xfrm>
            <a:custGeom>
              <a:rect b="b" l="l" r="r" t="t"/>
              <a:pathLst>
                <a:path extrusionOk="0" h="9004" w="9140">
                  <a:moveTo>
                    <a:pt x="9107" y="0"/>
                  </a:moveTo>
                  <a:cubicBezTo>
                    <a:pt x="8760" y="1726"/>
                    <a:pt x="6857" y="3177"/>
                    <a:pt x="4075" y="3942"/>
                  </a:cubicBezTo>
                  <a:cubicBezTo>
                    <a:pt x="3313" y="6721"/>
                    <a:pt x="1729" y="8628"/>
                    <a:pt x="1" y="8971"/>
                  </a:cubicBezTo>
                  <a:lnTo>
                    <a:pt x="1" y="9004"/>
                  </a:lnTo>
                  <a:cubicBezTo>
                    <a:pt x="4843" y="8721"/>
                    <a:pt x="8854" y="4839"/>
                    <a:pt x="91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12" name="Google Shape;1612;p44"/>
            <p:cNvSpPr/>
            <p:nvPr/>
          </p:nvSpPr>
          <p:spPr>
            <a:xfrm>
              <a:off x="4710200" y="1465200"/>
              <a:ext cx="70025" cy="89375"/>
            </a:xfrm>
            <a:custGeom>
              <a:rect b="b" l="l" r="r" t="t"/>
              <a:pathLst>
                <a:path extrusionOk="0" h="3575" w="2801">
                  <a:moveTo>
                    <a:pt x="1" y="0"/>
                  </a:moveTo>
                  <a:lnTo>
                    <a:pt x="1" y="3298"/>
                  </a:lnTo>
                  <a:cubicBezTo>
                    <a:pt x="937" y="3328"/>
                    <a:pt x="1961" y="3421"/>
                    <a:pt x="2801" y="3575"/>
                  </a:cubicBezTo>
                  <a:cubicBezTo>
                    <a:pt x="2181" y="1687"/>
                    <a:pt x="1082" y="35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13" name="Google Shape;1613;p44"/>
            <p:cNvSpPr/>
            <p:nvPr/>
          </p:nvSpPr>
          <p:spPr>
            <a:xfrm>
              <a:off x="4710200" y="1575850"/>
              <a:ext cx="86150" cy="87750"/>
            </a:xfrm>
            <a:custGeom>
              <a:rect b="b" l="l" r="r" t="t"/>
              <a:pathLst>
                <a:path extrusionOk="0" h="3510" w="3446">
                  <a:moveTo>
                    <a:pt x="1" y="1"/>
                  </a:moveTo>
                  <a:lnTo>
                    <a:pt x="1" y="3509"/>
                  </a:lnTo>
                  <a:lnTo>
                    <a:pt x="2494" y="3509"/>
                  </a:lnTo>
                  <a:cubicBezTo>
                    <a:pt x="2656" y="3054"/>
                    <a:pt x="3003" y="2554"/>
                    <a:pt x="3445" y="2374"/>
                  </a:cubicBezTo>
                  <a:cubicBezTo>
                    <a:pt x="3385" y="1702"/>
                    <a:pt x="3283" y="1034"/>
                    <a:pt x="3135" y="374"/>
                  </a:cubicBezTo>
                  <a:cubicBezTo>
                    <a:pt x="2208" y="167"/>
                    <a:pt x="1063" y="37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14" name="Google Shape;1614;p44"/>
            <p:cNvSpPr/>
            <p:nvPr/>
          </p:nvSpPr>
          <p:spPr>
            <a:xfrm>
              <a:off x="4710200" y="1797500"/>
              <a:ext cx="70025" cy="89375"/>
            </a:xfrm>
            <a:custGeom>
              <a:rect b="b" l="l" r="r" t="t"/>
              <a:pathLst>
                <a:path extrusionOk="0" h="3575" w="2801">
                  <a:moveTo>
                    <a:pt x="2801" y="0"/>
                  </a:moveTo>
                  <a:lnTo>
                    <a:pt x="2801" y="0"/>
                  </a:lnTo>
                  <a:cubicBezTo>
                    <a:pt x="2283" y="93"/>
                    <a:pt x="1609" y="166"/>
                    <a:pt x="1048" y="214"/>
                  </a:cubicBezTo>
                  <a:cubicBezTo>
                    <a:pt x="892" y="726"/>
                    <a:pt x="503" y="1135"/>
                    <a:pt x="1" y="1316"/>
                  </a:cubicBezTo>
                  <a:lnTo>
                    <a:pt x="1" y="3574"/>
                  </a:lnTo>
                  <a:cubicBezTo>
                    <a:pt x="1082" y="3222"/>
                    <a:pt x="2181" y="1885"/>
                    <a:pt x="28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15" name="Google Shape;1615;p44"/>
            <p:cNvSpPr/>
            <p:nvPr/>
          </p:nvSpPr>
          <p:spPr>
            <a:xfrm>
              <a:off x="4681975" y="1776400"/>
              <a:ext cx="28250" cy="28350"/>
            </a:xfrm>
            <a:custGeom>
              <a:rect b="b" l="l" r="r" t="t"/>
              <a:pathLst>
                <a:path extrusionOk="0" h="1134" w="113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567"/>
                  </a:lnTo>
                  <a:cubicBezTo>
                    <a:pt x="0" y="567"/>
                    <a:pt x="0" y="570"/>
                    <a:pt x="0" y="570"/>
                  </a:cubicBezTo>
                  <a:cubicBezTo>
                    <a:pt x="0" y="880"/>
                    <a:pt x="253" y="1133"/>
                    <a:pt x="566" y="1133"/>
                  </a:cubicBezTo>
                  <a:cubicBezTo>
                    <a:pt x="877" y="1133"/>
                    <a:pt x="1130" y="880"/>
                    <a:pt x="1130" y="570"/>
                  </a:cubicBezTo>
                  <a:cubicBezTo>
                    <a:pt x="1130" y="570"/>
                    <a:pt x="1130" y="567"/>
                    <a:pt x="1130" y="567"/>
                  </a:cubicBezTo>
                  <a:lnTo>
                    <a:pt x="1130" y="564"/>
                  </a:ln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16" name="Google Shape;1616;p44"/>
            <p:cNvSpPr/>
            <p:nvPr/>
          </p:nvSpPr>
          <p:spPr>
            <a:xfrm>
              <a:off x="4710200" y="1692175"/>
              <a:ext cx="86150" cy="82450"/>
            </a:xfrm>
            <a:custGeom>
              <a:rect b="b" l="l" r="r" t="t"/>
              <a:pathLst>
                <a:path extrusionOk="0" h="3298" w="3446">
                  <a:moveTo>
                    <a:pt x="1" y="0"/>
                  </a:moveTo>
                  <a:lnTo>
                    <a:pt x="1" y="2346"/>
                  </a:lnTo>
                  <a:cubicBezTo>
                    <a:pt x="455" y="2506"/>
                    <a:pt x="820" y="2852"/>
                    <a:pt x="1003" y="3298"/>
                  </a:cubicBezTo>
                  <a:cubicBezTo>
                    <a:pt x="1702" y="3234"/>
                    <a:pt x="2506" y="3129"/>
                    <a:pt x="3135" y="2987"/>
                  </a:cubicBezTo>
                  <a:cubicBezTo>
                    <a:pt x="3283" y="2328"/>
                    <a:pt x="3385" y="1660"/>
                    <a:pt x="3445" y="985"/>
                  </a:cubicBezTo>
                  <a:cubicBezTo>
                    <a:pt x="3003" y="807"/>
                    <a:pt x="2656" y="449"/>
                    <a:pt x="24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617" name="Google Shape;1617;p44"/>
          <p:cNvGrpSpPr/>
          <p:nvPr/>
        </p:nvGrpSpPr>
        <p:grpSpPr>
          <a:xfrm>
            <a:off x="2364740" y="1489682"/>
            <a:ext cx="238840" cy="235721"/>
            <a:chOff x="6232000" y="1435050"/>
            <a:chExt cx="488225" cy="481850"/>
          </a:xfrm>
        </p:grpSpPr>
        <p:sp>
          <p:nvSpPr>
            <p:cNvPr id="1618" name="Google Shape;1618;p44"/>
            <p:cNvSpPr/>
            <p:nvPr/>
          </p:nvSpPr>
          <p:spPr>
            <a:xfrm>
              <a:off x="6578000" y="1463375"/>
              <a:ext cx="83150" cy="78250"/>
            </a:xfrm>
            <a:custGeom>
              <a:rect b="b" l="l" r="r" t="t"/>
              <a:pathLst>
                <a:path extrusionOk="0" h="3130" w="3326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19" name="Google Shape;1619;p44"/>
            <p:cNvSpPr/>
            <p:nvPr/>
          </p:nvSpPr>
          <p:spPr>
            <a:xfrm>
              <a:off x="6421725" y="1773850"/>
              <a:ext cx="112950" cy="143050"/>
            </a:xfrm>
            <a:custGeom>
              <a:rect b="b" l="l" r="r" t="t"/>
              <a:pathLst>
                <a:path extrusionOk="0" h="5722" w="4518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20" name="Google Shape;1620;p44"/>
            <p:cNvSpPr/>
            <p:nvPr/>
          </p:nvSpPr>
          <p:spPr>
            <a:xfrm>
              <a:off x="6448975" y="1632700"/>
              <a:ext cx="56475" cy="56475"/>
            </a:xfrm>
            <a:custGeom>
              <a:rect b="b" l="l" r="r" t="t"/>
              <a:pathLst>
                <a:path extrusionOk="0" h="2259" w="2259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21" name="Google Shape;1621;p44"/>
            <p:cNvSpPr/>
            <p:nvPr/>
          </p:nvSpPr>
          <p:spPr>
            <a:xfrm>
              <a:off x="6232000" y="1435050"/>
              <a:ext cx="488225" cy="237825"/>
            </a:xfrm>
            <a:custGeom>
              <a:rect b="b" l="l" r="r" t="t"/>
              <a:pathLst>
                <a:path extrusionOk="0" h="9513" w="19529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22" name="Google Shape;1622;p44"/>
            <p:cNvSpPr/>
            <p:nvPr/>
          </p:nvSpPr>
          <p:spPr>
            <a:xfrm>
              <a:off x="6291025" y="1537700"/>
              <a:ext cx="369800" cy="379200"/>
            </a:xfrm>
            <a:custGeom>
              <a:rect b="b" l="l" r="r" t="t"/>
              <a:pathLst>
                <a:path extrusionOk="0" h="15168" w="14792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623" name="Google Shape;1623;p44"/>
          <p:cNvGrpSpPr/>
          <p:nvPr/>
        </p:nvGrpSpPr>
        <p:grpSpPr>
          <a:xfrm>
            <a:off x="8348657" y="4024749"/>
            <a:ext cx="235745" cy="207176"/>
            <a:chOff x="2085450" y="2057100"/>
            <a:chExt cx="481900" cy="423500"/>
          </a:xfrm>
        </p:grpSpPr>
        <p:sp>
          <p:nvSpPr>
            <p:cNvPr id="1624" name="Google Shape;1624;p44"/>
            <p:cNvSpPr/>
            <p:nvPr/>
          </p:nvSpPr>
          <p:spPr>
            <a:xfrm>
              <a:off x="2085450" y="2061650"/>
              <a:ext cx="141250" cy="418950"/>
            </a:xfrm>
            <a:custGeom>
              <a:rect b="b" l="l" r="r" t="t"/>
              <a:pathLst>
                <a:path extrusionOk="0" h="16758" w="5650">
                  <a:moveTo>
                    <a:pt x="4305" y="6452"/>
                  </a:moveTo>
                  <a:cubicBezTo>
                    <a:pt x="4736" y="6452"/>
                    <a:pt x="5115" y="6999"/>
                    <a:pt x="4728" y="7411"/>
                  </a:cubicBezTo>
                  <a:cubicBezTo>
                    <a:pt x="4520" y="7631"/>
                    <a:pt x="4352" y="7887"/>
                    <a:pt x="4228" y="8164"/>
                  </a:cubicBezTo>
                  <a:cubicBezTo>
                    <a:pt x="4120" y="8402"/>
                    <a:pt x="3927" y="8502"/>
                    <a:pt x="3732" y="8502"/>
                  </a:cubicBezTo>
                  <a:cubicBezTo>
                    <a:pt x="3367" y="8502"/>
                    <a:pt x="2999" y="8150"/>
                    <a:pt x="3195" y="7703"/>
                  </a:cubicBezTo>
                  <a:cubicBezTo>
                    <a:pt x="3373" y="7312"/>
                    <a:pt x="3611" y="6951"/>
                    <a:pt x="3903" y="6637"/>
                  </a:cubicBezTo>
                  <a:cubicBezTo>
                    <a:pt x="4027" y="6506"/>
                    <a:pt x="4169" y="6452"/>
                    <a:pt x="4305" y="6452"/>
                  </a:cubicBezTo>
                  <a:close/>
                  <a:moveTo>
                    <a:pt x="2983" y="9449"/>
                  </a:moveTo>
                  <a:cubicBezTo>
                    <a:pt x="3331" y="9449"/>
                    <a:pt x="3684" y="9752"/>
                    <a:pt x="3539" y="10191"/>
                  </a:cubicBezTo>
                  <a:lnTo>
                    <a:pt x="3361" y="10727"/>
                  </a:lnTo>
                  <a:cubicBezTo>
                    <a:pt x="3270" y="10997"/>
                    <a:pt x="3059" y="11113"/>
                    <a:pt x="2845" y="11113"/>
                  </a:cubicBezTo>
                  <a:cubicBezTo>
                    <a:pt x="2498" y="11113"/>
                    <a:pt x="2143" y="10808"/>
                    <a:pt x="2289" y="10368"/>
                  </a:cubicBezTo>
                  <a:lnTo>
                    <a:pt x="2467" y="9832"/>
                  </a:lnTo>
                  <a:cubicBezTo>
                    <a:pt x="2558" y="9564"/>
                    <a:pt x="2770" y="9449"/>
                    <a:pt x="2983" y="9449"/>
                  </a:cubicBezTo>
                  <a:close/>
                  <a:moveTo>
                    <a:pt x="5649" y="1"/>
                  </a:moveTo>
                  <a:lnTo>
                    <a:pt x="356" y="2117"/>
                  </a:lnTo>
                  <a:cubicBezTo>
                    <a:pt x="142" y="2202"/>
                    <a:pt x="3" y="2410"/>
                    <a:pt x="3" y="2641"/>
                  </a:cubicBezTo>
                  <a:lnTo>
                    <a:pt x="3" y="16192"/>
                  </a:lnTo>
                  <a:cubicBezTo>
                    <a:pt x="1" y="16516"/>
                    <a:pt x="265" y="16758"/>
                    <a:pt x="564" y="16758"/>
                  </a:cubicBezTo>
                  <a:cubicBezTo>
                    <a:pt x="634" y="16758"/>
                    <a:pt x="706" y="16745"/>
                    <a:pt x="777" y="16716"/>
                  </a:cubicBezTo>
                  <a:lnTo>
                    <a:pt x="5649" y="14768"/>
                  </a:lnTo>
                  <a:lnTo>
                    <a:pt x="564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25" name="Google Shape;1625;p44"/>
            <p:cNvSpPr/>
            <p:nvPr/>
          </p:nvSpPr>
          <p:spPr>
            <a:xfrm>
              <a:off x="2254900" y="2061050"/>
              <a:ext cx="143050" cy="415650"/>
            </a:xfrm>
            <a:custGeom>
              <a:rect b="b" l="l" r="r" t="t"/>
              <a:pathLst>
                <a:path extrusionOk="0" h="16626" w="5722">
                  <a:moveTo>
                    <a:pt x="2504" y="6585"/>
                  </a:moveTo>
                  <a:cubicBezTo>
                    <a:pt x="2647" y="6585"/>
                    <a:pt x="2794" y="6645"/>
                    <a:pt x="2916" y="6788"/>
                  </a:cubicBezTo>
                  <a:cubicBezTo>
                    <a:pt x="3153" y="7068"/>
                    <a:pt x="3349" y="7378"/>
                    <a:pt x="3500" y="7709"/>
                  </a:cubicBezTo>
                  <a:cubicBezTo>
                    <a:pt x="3766" y="8258"/>
                    <a:pt x="3464" y="8654"/>
                    <a:pt x="3096" y="8654"/>
                  </a:cubicBezTo>
                  <a:cubicBezTo>
                    <a:pt x="2878" y="8654"/>
                    <a:pt x="2636" y="8515"/>
                    <a:pt x="2476" y="8185"/>
                  </a:cubicBezTo>
                  <a:cubicBezTo>
                    <a:pt x="2367" y="7947"/>
                    <a:pt x="2226" y="7724"/>
                    <a:pt x="2057" y="7523"/>
                  </a:cubicBezTo>
                  <a:cubicBezTo>
                    <a:pt x="1694" y="7098"/>
                    <a:pt x="2083" y="6585"/>
                    <a:pt x="2504" y="6585"/>
                  </a:cubicBezTo>
                  <a:close/>
                  <a:moveTo>
                    <a:pt x="1" y="0"/>
                  </a:moveTo>
                  <a:lnTo>
                    <a:pt x="1" y="5475"/>
                  </a:lnTo>
                  <a:cubicBezTo>
                    <a:pt x="217" y="5475"/>
                    <a:pt x="434" y="5496"/>
                    <a:pt x="648" y="5532"/>
                  </a:cubicBezTo>
                  <a:cubicBezTo>
                    <a:pt x="1334" y="5657"/>
                    <a:pt x="1201" y="6655"/>
                    <a:pt x="564" y="6655"/>
                  </a:cubicBezTo>
                  <a:cubicBezTo>
                    <a:pt x="525" y="6655"/>
                    <a:pt x="483" y="6651"/>
                    <a:pt x="440" y="6643"/>
                  </a:cubicBezTo>
                  <a:cubicBezTo>
                    <a:pt x="296" y="6622"/>
                    <a:pt x="148" y="6610"/>
                    <a:pt x="1" y="6604"/>
                  </a:cubicBezTo>
                  <a:lnTo>
                    <a:pt x="1" y="14744"/>
                  </a:lnTo>
                  <a:lnTo>
                    <a:pt x="5722" y="16626"/>
                  </a:lnTo>
                  <a:lnTo>
                    <a:pt x="5722" y="10395"/>
                  </a:lnTo>
                  <a:cubicBezTo>
                    <a:pt x="5704" y="10397"/>
                    <a:pt x="5684" y="10397"/>
                    <a:pt x="5661" y="10397"/>
                  </a:cubicBezTo>
                  <a:cubicBezTo>
                    <a:pt x="5400" y="10397"/>
                    <a:pt x="4871" y="10299"/>
                    <a:pt x="4388" y="10085"/>
                  </a:cubicBezTo>
                  <a:cubicBezTo>
                    <a:pt x="3793" y="9819"/>
                    <a:pt x="4068" y="8997"/>
                    <a:pt x="4603" y="8997"/>
                  </a:cubicBezTo>
                  <a:cubicBezTo>
                    <a:pt x="4680" y="8997"/>
                    <a:pt x="4763" y="9014"/>
                    <a:pt x="4849" y="9052"/>
                  </a:cubicBezTo>
                  <a:cubicBezTo>
                    <a:pt x="5123" y="9176"/>
                    <a:pt x="5418" y="9251"/>
                    <a:pt x="5722" y="9275"/>
                  </a:cubicBezTo>
                  <a:lnTo>
                    <a:pt x="5722" y="188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26" name="Google Shape;1626;p44"/>
            <p:cNvSpPr/>
            <p:nvPr/>
          </p:nvSpPr>
          <p:spPr>
            <a:xfrm>
              <a:off x="2426175" y="2057100"/>
              <a:ext cx="141175" cy="418925"/>
            </a:xfrm>
            <a:custGeom>
              <a:rect b="b" l="l" r="r" t="t"/>
              <a:pathLst>
                <a:path extrusionOk="0" h="16757" w="5647">
                  <a:moveTo>
                    <a:pt x="2800" y="5647"/>
                  </a:moveTo>
                  <a:cubicBezTo>
                    <a:pt x="3154" y="5647"/>
                    <a:pt x="3516" y="5968"/>
                    <a:pt x="3349" y="6410"/>
                  </a:cubicBezTo>
                  <a:lnTo>
                    <a:pt x="3153" y="6937"/>
                  </a:lnTo>
                  <a:cubicBezTo>
                    <a:pt x="3055" y="7196"/>
                    <a:pt x="2850" y="7305"/>
                    <a:pt x="2643" y="7305"/>
                  </a:cubicBezTo>
                  <a:cubicBezTo>
                    <a:pt x="2288" y="7305"/>
                    <a:pt x="1929" y="6984"/>
                    <a:pt x="2096" y="6539"/>
                  </a:cubicBezTo>
                  <a:lnTo>
                    <a:pt x="2295" y="6012"/>
                  </a:lnTo>
                  <a:cubicBezTo>
                    <a:pt x="2390" y="5755"/>
                    <a:pt x="2594" y="5647"/>
                    <a:pt x="2800" y="5647"/>
                  </a:cubicBezTo>
                  <a:close/>
                  <a:moveTo>
                    <a:pt x="1700" y="8178"/>
                  </a:moveTo>
                  <a:cubicBezTo>
                    <a:pt x="2108" y="8178"/>
                    <a:pt x="2500" y="8655"/>
                    <a:pt x="2168" y="9090"/>
                  </a:cubicBezTo>
                  <a:cubicBezTo>
                    <a:pt x="1906" y="9433"/>
                    <a:pt x="1587" y="9725"/>
                    <a:pt x="1226" y="9960"/>
                  </a:cubicBezTo>
                  <a:cubicBezTo>
                    <a:pt x="1118" y="10030"/>
                    <a:pt x="1011" y="10060"/>
                    <a:pt x="911" y="10060"/>
                  </a:cubicBezTo>
                  <a:cubicBezTo>
                    <a:pt x="424" y="10060"/>
                    <a:pt x="97" y="9344"/>
                    <a:pt x="612" y="9012"/>
                  </a:cubicBezTo>
                  <a:cubicBezTo>
                    <a:pt x="867" y="8849"/>
                    <a:pt x="1090" y="8641"/>
                    <a:pt x="1274" y="8403"/>
                  </a:cubicBezTo>
                  <a:cubicBezTo>
                    <a:pt x="1394" y="8244"/>
                    <a:pt x="1548" y="8178"/>
                    <a:pt x="1700" y="8178"/>
                  </a:cubicBezTo>
                  <a:close/>
                  <a:moveTo>
                    <a:pt x="5080" y="0"/>
                  </a:moveTo>
                  <a:cubicBezTo>
                    <a:pt x="5010" y="0"/>
                    <a:pt x="4939" y="13"/>
                    <a:pt x="4869" y="41"/>
                  </a:cubicBezTo>
                  <a:lnTo>
                    <a:pt x="0" y="1989"/>
                  </a:lnTo>
                  <a:lnTo>
                    <a:pt x="0" y="16756"/>
                  </a:lnTo>
                  <a:lnTo>
                    <a:pt x="5291" y="14640"/>
                  </a:lnTo>
                  <a:cubicBezTo>
                    <a:pt x="5505" y="14555"/>
                    <a:pt x="5646" y="14347"/>
                    <a:pt x="5646" y="14116"/>
                  </a:cubicBezTo>
                  <a:lnTo>
                    <a:pt x="5646" y="565"/>
                  </a:lnTo>
                  <a:cubicBezTo>
                    <a:pt x="5644" y="240"/>
                    <a:pt x="5378" y="0"/>
                    <a:pt x="50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627" name="Google Shape;1627;p44"/>
          <p:cNvSpPr/>
          <p:nvPr/>
        </p:nvSpPr>
        <p:spPr>
          <a:xfrm>
            <a:off x="6893954" y="2337997"/>
            <a:ext cx="244918" cy="235709"/>
          </a:xfrm>
          <a:custGeom>
            <a:rect b="b" l="l" r="r" t="t"/>
            <a:pathLst>
              <a:path extrusionOk="0" h="19273" w="20026">
                <a:moveTo>
                  <a:pt x="14841" y="2901"/>
                </a:moveTo>
                <a:cubicBezTo>
                  <a:pt x="15282" y="2901"/>
                  <a:pt x="15717" y="3074"/>
                  <a:pt x="16042" y="3397"/>
                </a:cubicBezTo>
                <a:cubicBezTo>
                  <a:pt x="16704" y="4059"/>
                  <a:pt x="16704" y="5131"/>
                  <a:pt x="16042" y="5794"/>
                </a:cubicBezTo>
                <a:cubicBezTo>
                  <a:pt x="15717" y="6118"/>
                  <a:pt x="15284" y="6290"/>
                  <a:pt x="14843" y="6290"/>
                </a:cubicBezTo>
                <a:cubicBezTo>
                  <a:pt x="14625" y="6290"/>
                  <a:pt x="14405" y="6248"/>
                  <a:pt x="14196" y="6161"/>
                </a:cubicBezTo>
                <a:cubicBezTo>
                  <a:pt x="13563" y="5899"/>
                  <a:pt x="13151" y="5282"/>
                  <a:pt x="13151" y="4595"/>
                </a:cubicBezTo>
                <a:cubicBezTo>
                  <a:pt x="13151" y="3912"/>
                  <a:pt x="13563" y="3294"/>
                  <a:pt x="14196" y="3029"/>
                </a:cubicBezTo>
                <a:cubicBezTo>
                  <a:pt x="14404" y="2943"/>
                  <a:pt x="14623" y="2901"/>
                  <a:pt x="14841" y="2901"/>
                </a:cubicBezTo>
                <a:close/>
                <a:moveTo>
                  <a:pt x="10859" y="4837"/>
                </a:moveTo>
                <a:cubicBezTo>
                  <a:pt x="11001" y="4837"/>
                  <a:pt x="11142" y="4890"/>
                  <a:pt x="11251" y="4996"/>
                </a:cubicBezTo>
                <a:lnTo>
                  <a:pt x="12049" y="5794"/>
                </a:lnTo>
                <a:cubicBezTo>
                  <a:pt x="12269" y="6014"/>
                  <a:pt x="12269" y="6372"/>
                  <a:pt x="12049" y="6592"/>
                </a:cubicBezTo>
                <a:cubicBezTo>
                  <a:pt x="11939" y="6702"/>
                  <a:pt x="11794" y="6757"/>
                  <a:pt x="11650" y="6757"/>
                </a:cubicBezTo>
                <a:cubicBezTo>
                  <a:pt x="11505" y="6757"/>
                  <a:pt x="11361" y="6702"/>
                  <a:pt x="11251" y="6592"/>
                </a:cubicBezTo>
                <a:lnTo>
                  <a:pt x="10453" y="5794"/>
                </a:lnTo>
                <a:cubicBezTo>
                  <a:pt x="10239" y="5571"/>
                  <a:pt x="10242" y="5219"/>
                  <a:pt x="10459" y="5002"/>
                </a:cubicBezTo>
                <a:cubicBezTo>
                  <a:pt x="10570" y="4892"/>
                  <a:pt x="10715" y="4837"/>
                  <a:pt x="10859" y="4837"/>
                </a:cubicBezTo>
                <a:close/>
                <a:moveTo>
                  <a:pt x="13255" y="7232"/>
                </a:moveTo>
                <a:cubicBezTo>
                  <a:pt x="13396" y="7232"/>
                  <a:pt x="13538" y="7284"/>
                  <a:pt x="13648" y="7390"/>
                </a:cubicBezTo>
                <a:lnTo>
                  <a:pt x="14446" y="8188"/>
                </a:lnTo>
                <a:cubicBezTo>
                  <a:pt x="14665" y="8411"/>
                  <a:pt x="14665" y="8766"/>
                  <a:pt x="14446" y="8989"/>
                </a:cubicBezTo>
                <a:cubicBezTo>
                  <a:pt x="14336" y="9099"/>
                  <a:pt x="14191" y="9154"/>
                  <a:pt x="14047" y="9154"/>
                </a:cubicBezTo>
                <a:cubicBezTo>
                  <a:pt x="13902" y="9154"/>
                  <a:pt x="13758" y="9099"/>
                  <a:pt x="13648" y="8989"/>
                </a:cubicBezTo>
                <a:lnTo>
                  <a:pt x="12850" y="8188"/>
                </a:lnTo>
                <a:cubicBezTo>
                  <a:pt x="12633" y="7968"/>
                  <a:pt x="12636" y="7616"/>
                  <a:pt x="12856" y="7399"/>
                </a:cubicBezTo>
                <a:cubicBezTo>
                  <a:pt x="12966" y="7287"/>
                  <a:pt x="13110" y="7232"/>
                  <a:pt x="13255" y="7232"/>
                </a:cubicBezTo>
                <a:close/>
                <a:moveTo>
                  <a:pt x="10846" y="8029"/>
                </a:moveTo>
                <a:cubicBezTo>
                  <a:pt x="10991" y="8029"/>
                  <a:pt x="11135" y="8084"/>
                  <a:pt x="11245" y="8194"/>
                </a:cubicBezTo>
                <a:cubicBezTo>
                  <a:pt x="11462" y="8411"/>
                  <a:pt x="11465" y="8763"/>
                  <a:pt x="11251" y="8986"/>
                </a:cubicBezTo>
                <a:lnTo>
                  <a:pt x="11251" y="8989"/>
                </a:lnTo>
                <a:lnTo>
                  <a:pt x="10778" y="9461"/>
                </a:lnTo>
                <a:cubicBezTo>
                  <a:pt x="11088" y="10106"/>
                  <a:pt x="10959" y="10874"/>
                  <a:pt x="10453" y="11383"/>
                </a:cubicBezTo>
                <a:cubicBezTo>
                  <a:pt x="10343" y="11493"/>
                  <a:pt x="10198" y="11548"/>
                  <a:pt x="10054" y="11548"/>
                </a:cubicBezTo>
                <a:cubicBezTo>
                  <a:pt x="9909" y="11548"/>
                  <a:pt x="9765" y="11493"/>
                  <a:pt x="9655" y="11383"/>
                </a:cubicBezTo>
                <a:cubicBezTo>
                  <a:pt x="9435" y="11163"/>
                  <a:pt x="9435" y="10804"/>
                  <a:pt x="9655" y="10585"/>
                </a:cubicBezTo>
                <a:cubicBezTo>
                  <a:pt x="10010" y="10229"/>
                  <a:pt x="9757" y="9621"/>
                  <a:pt x="9254" y="9621"/>
                </a:cubicBezTo>
                <a:cubicBezTo>
                  <a:pt x="8751" y="9621"/>
                  <a:pt x="8498" y="10229"/>
                  <a:pt x="8857" y="10585"/>
                </a:cubicBezTo>
                <a:cubicBezTo>
                  <a:pt x="9441" y="11166"/>
                  <a:pt x="9519" y="12084"/>
                  <a:pt x="9043" y="12756"/>
                </a:cubicBezTo>
                <a:cubicBezTo>
                  <a:pt x="8717" y="13218"/>
                  <a:pt x="8196" y="13472"/>
                  <a:pt x="7661" y="13472"/>
                </a:cubicBezTo>
                <a:cubicBezTo>
                  <a:pt x="7415" y="13472"/>
                  <a:pt x="7167" y="13419"/>
                  <a:pt x="6933" y="13307"/>
                </a:cubicBezTo>
                <a:lnTo>
                  <a:pt x="6460" y="13777"/>
                </a:lnTo>
                <a:cubicBezTo>
                  <a:pt x="6351" y="13882"/>
                  <a:pt x="6210" y="13935"/>
                  <a:pt x="6068" y="13935"/>
                </a:cubicBezTo>
                <a:cubicBezTo>
                  <a:pt x="5924" y="13935"/>
                  <a:pt x="5779" y="13880"/>
                  <a:pt x="5668" y="13771"/>
                </a:cubicBezTo>
                <a:cubicBezTo>
                  <a:pt x="5451" y="13551"/>
                  <a:pt x="5448" y="13198"/>
                  <a:pt x="5662" y="12979"/>
                </a:cubicBezTo>
                <a:lnTo>
                  <a:pt x="6135" y="12506"/>
                </a:lnTo>
                <a:cubicBezTo>
                  <a:pt x="5824" y="11861"/>
                  <a:pt x="5957" y="11091"/>
                  <a:pt x="6460" y="10582"/>
                </a:cubicBezTo>
                <a:cubicBezTo>
                  <a:pt x="6570" y="10476"/>
                  <a:pt x="6711" y="10424"/>
                  <a:pt x="6852" y="10424"/>
                </a:cubicBezTo>
                <a:cubicBezTo>
                  <a:pt x="6997" y="10424"/>
                  <a:pt x="7142" y="10479"/>
                  <a:pt x="7252" y="10591"/>
                </a:cubicBezTo>
                <a:cubicBezTo>
                  <a:pt x="7469" y="10808"/>
                  <a:pt x="7472" y="11160"/>
                  <a:pt x="7258" y="11383"/>
                </a:cubicBezTo>
                <a:cubicBezTo>
                  <a:pt x="6902" y="11738"/>
                  <a:pt x="7155" y="12346"/>
                  <a:pt x="7658" y="12346"/>
                </a:cubicBezTo>
                <a:cubicBezTo>
                  <a:pt x="8161" y="12346"/>
                  <a:pt x="8414" y="11738"/>
                  <a:pt x="8059" y="11383"/>
                </a:cubicBezTo>
                <a:cubicBezTo>
                  <a:pt x="7475" y="10798"/>
                  <a:pt x="7393" y="9883"/>
                  <a:pt x="7869" y="9209"/>
                </a:cubicBezTo>
                <a:cubicBezTo>
                  <a:pt x="8195" y="8749"/>
                  <a:pt x="8716" y="8495"/>
                  <a:pt x="9251" y="8495"/>
                </a:cubicBezTo>
                <a:cubicBezTo>
                  <a:pt x="9497" y="8495"/>
                  <a:pt x="9746" y="8549"/>
                  <a:pt x="9980" y="8660"/>
                </a:cubicBezTo>
                <a:lnTo>
                  <a:pt x="10453" y="8188"/>
                </a:lnTo>
                <a:cubicBezTo>
                  <a:pt x="10563" y="8082"/>
                  <a:pt x="10705" y="8029"/>
                  <a:pt x="10846" y="8029"/>
                </a:cubicBezTo>
                <a:close/>
                <a:moveTo>
                  <a:pt x="13208" y="0"/>
                </a:moveTo>
                <a:cubicBezTo>
                  <a:pt x="11632" y="0"/>
                  <a:pt x="10059" y="597"/>
                  <a:pt x="8857" y="1801"/>
                </a:cubicBezTo>
                <a:lnTo>
                  <a:pt x="8456" y="2201"/>
                </a:lnTo>
                <a:lnTo>
                  <a:pt x="9655" y="3397"/>
                </a:lnTo>
                <a:cubicBezTo>
                  <a:pt x="9869" y="3620"/>
                  <a:pt x="9866" y="3972"/>
                  <a:pt x="9646" y="4189"/>
                </a:cubicBezTo>
                <a:cubicBezTo>
                  <a:pt x="9536" y="4300"/>
                  <a:pt x="9391" y="4356"/>
                  <a:pt x="9246" y="4356"/>
                </a:cubicBezTo>
                <a:cubicBezTo>
                  <a:pt x="9106" y="4356"/>
                  <a:pt x="8965" y="4303"/>
                  <a:pt x="8857" y="4198"/>
                </a:cubicBezTo>
                <a:lnTo>
                  <a:pt x="7658" y="2999"/>
                </a:lnTo>
                <a:lnTo>
                  <a:pt x="663" y="9994"/>
                </a:lnTo>
                <a:cubicBezTo>
                  <a:pt x="1" y="10654"/>
                  <a:pt x="1" y="11726"/>
                  <a:pt x="663" y="12388"/>
                </a:cubicBezTo>
                <a:lnTo>
                  <a:pt x="7053" y="18775"/>
                </a:lnTo>
                <a:cubicBezTo>
                  <a:pt x="7383" y="19107"/>
                  <a:pt x="7816" y="19272"/>
                  <a:pt x="8249" y="19272"/>
                </a:cubicBezTo>
                <a:cubicBezTo>
                  <a:pt x="8682" y="19272"/>
                  <a:pt x="9116" y="19107"/>
                  <a:pt x="9447" y="18775"/>
                </a:cubicBezTo>
                <a:lnTo>
                  <a:pt x="16442" y="11783"/>
                </a:lnTo>
                <a:lnTo>
                  <a:pt x="15244" y="10585"/>
                </a:lnTo>
                <a:cubicBezTo>
                  <a:pt x="15030" y="10362"/>
                  <a:pt x="15033" y="10010"/>
                  <a:pt x="15250" y="9793"/>
                </a:cubicBezTo>
                <a:cubicBezTo>
                  <a:pt x="15361" y="9683"/>
                  <a:pt x="15506" y="9628"/>
                  <a:pt x="15650" y="9628"/>
                </a:cubicBezTo>
                <a:cubicBezTo>
                  <a:pt x="15792" y="9628"/>
                  <a:pt x="15933" y="9681"/>
                  <a:pt x="16042" y="9787"/>
                </a:cubicBezTo>
                <a:lnTo>
                  <a:pt x="17240" y="10982"/>
                </a:lnTo>
                <a:lnTo>
                  <a:pt x="17641" y="10585"/>
                </a:lnTo>
                <a:cubicBezTo>
                  <a:pt x="19923" y="8299"/>
                  <a:pt x="20025" y="4677"/>
                  <a:pt x="17999" y="2240"/>
                </a:cubicBezTo>
                <a:lnTo>
                  <a:pt x="19237" y="1003"/>
                </a:lnTo>
                <a:cubicBezTo>
                  <a:pt x="19456" y="783"/>
                  <a:pt x="19456" y="425"/>
                  <a:pt x="19237" y="205"/>
                </a:cubicBezTo>
                <a:cubicBezTo>
                  <a:pt x="19127" y="95"/>
                  <a:pt x="18982" y="40"/>
                  <a:pt x="18838" y="40"/>
                </a:cubicBezTo>
                <a:cubicBezTo>
                  <a:pt x="18693" y="40"/>
                  <a:pt x="18548" y="95"/>
                  <a:pt x="18439" y="205"/>
                </a:cubicBezTo>
                <a:lnTo>
                  <a:pt x="17198" y="1443"/>
                </a:lnTo>
                <a:cubicBezTo>
                  <a:pt x="16045" y="483"/>
                  <a:pt x="14625" y="0"/>
                  <a:pt x="132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5D74"/>
              </a:solidFill>
            </a:endParaRPr>
          </a:p>
        </p:txBody>
      </p:sp>
      <p:grpSp>
        <p:nvGrpSpPr>
          <p:cNvPr id="1628" name="Google Shape;1628;p44"/>
          <p:cNvGrpSpPr/>
          <p:nvPr/>
        </p:nvGrpSpPr>
        <p:grpSpPr>
          <a:xfrm>
            <a:off x="8043269" y="3168093"/>
            <a:ext cx="231771" cy="213499"/>
            <a:chOff x="2682350" y="2643425"/>
            <a:chExt cx="473775" cy="436425"/>
          </a:xfrm>
        </p:grpSpPr>
        <p:sp>
          <p:nvSpPr>
            <p:cNvPr id="1629" name="Google Shape;1629;p44"/>
            <p:cNvSpPr/>
            <p:nvPr/>
          </p:nvSpPr>
          <p:spPr>
            <a:xfrm>
              <a:off x="2682350" y="2725775"/>
              <a:ext cx="70175" cy="73425"/>
            </a:xfrm>
            <a:custGeom>
              <a:rect b="b" l="l" r="r" t="t"/>
              <a:pathLst>
                <a:path extrusionOk="0" h="2937" w="2807">
                  <a:moveTo>
                    <a:pt x="1130" y="1"/>
                  </a:moveTo>
                  <a:cubicBezTo>
                    <a:pt x="506" y="1"/>
                    <a:pt x="1" y="504"/>
                    <a:pt x="1" y="1130"/>
                  </a:cubicBezTo>
                  <a:lnTo>
                    <a:pt x="1" y="2937"/>
                  </a:lnTo>
                  <a:lnTo>
                    <a:pt x="1991" y="2937"/>
                  </a:lnTo>
                  <a:cubicBezTo>
                    <a:pt x="2443" y="2937"/>
                    <a:pt x="2807" y="2572"/>
                    <a:pt x="2807" y="2124"/>
                  </a:cubicBezTo>
                  <a:lnTo>
                    <a:pt x="280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30" name="Google Shape;1630;p44"/>
            <p:cNvSpPr/>
            <p:nvPr/>
          </p:nvSpPr>
          <p:spPr>
            <a:xfrm>
              <a:off x="2682350" y="3006350"/>
              <a:ext cx="70175" cy="73500"/>
            </a:xfrm>
            <a:custGeom>
              <a:rect b="b" l="l" r="r" t="t"/>
              <a:pathLst>
                <a:path extrusionOk="0" h="2940" w="2807">
                  <a:moveTo>
                    <a:pt x="1" y="1"/>
                  </a:moveTo>
                  <a:lnTo>
                    <a:pt x="1" y="1811"/>
                  </a:lnTo>
                  <a:cubicBezTo>
                    <a:pt x="1" y="2434"/>
                    <a:pt x="506" y="2940"/>
                    <a:pt x="1130" y="2940"/>
                  </a:cubicBezTo>
                  <a:lnTo>
                    <a:pt x="2807" y="2940"/>
                  </a:lnTo>
                  <a:lnTo>
                    <a:pt x="2807" y="817"/>
                  </a:lnTo>
                  <a:cubicBezTo>
                    <a:pt x="2807" y="365"/>
                    <a:pt x="2443" y="4"/>
                    <a:pt x="19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31" name="Google Shape;1631;p44"/>
            <p:cNvSpPr/>
            <p:nvPr/>
          </p:nvSpPr>
          <p:spPr>
            <a:xfrm>
              <a:off x="3085925" y="2725700"/>
              <a:ext cx="70200" cy="73500"/>
            </a:xfrm>
            <a:custGeom>
              <a:rect b="b" l="l" r="r" t="t"/>
              <a:pathLst>
                <a:path extrusionOk="0" h="2940" w="2808">
                  <a:moveTo>
                    <a:pt x="1" y="1"/>
                  </a:moveTo>
                  <a:lnTo>
                    <a:pt x="1" y="2127"/>
                  </a:lnTo>
                  <a:cubicBezTo>
                    <a:pt x="1" y="2575"/>
                    <a:pt x="365" y="2940"/>
                    <a:pt x="817" y="2940"/>
                  </a:cubicBezTo>
                  <a:lnTo>
                    <a:pt x="2807" y="2940"/>
                  </a:lnTo>
                  <a:lnTo>
                    <a:pt x="2807" y="1130"/>
                  </a:lnTo>
                  <a:cubicBezTo>
                    <a:pt x="2807" y="507"/>
                    <a:pt x="2301" y="1"/>
                    <a:pt x="1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32" name="Google Shape;1632;p44"/>
            <p:cNvSpPr/>
            <p:nvPr/>
          </p:nvSpPr>
          <p:spPr>
            <a:xfrm>
              <a:off x="2825150" y="2843075"/>
              <a:ext cx="180700" cy="107375"/>
            </a:xfrm>
            <a:custGeom>
              <a:rect b="b" l="l" r="r" t="t"/>
              <a:pathLst>
                <a:path extrusionOk="0" h="4295" w="7228">
                  <a:moveTo>
                    <a:pt x="5024" y="714"/>
                  </a:moveTo>
                  <a:cubicBezTo>
                    <a:pt x="5337" y="714"/>
                    <a:pt x="5590" y="967"/>
                    <a:pt x="5590" y="1277"/>
                  </a:cubicBezTo>
                  <a:cubicBezTo>
                    <a:pt x="5590" y="1590"/>
                    <a:pt x="5337" y="1843"/>
                    <a:pt x="5024" y="1843"/>
                  </a:cubicBezTo>
                  <a:lnTo>
                    <a:pt x="2503" y="1843"/>
                  </a:lnTo>
                  <a:cubicBezTo>
                    <a:pt x="2190" y="1843"/>
                    <a:pt x="1937" y="1590"/>
                    <a:pt x="1937" y="1277"/>
                  </a:cubicBezTo>
                  <a:cubicBezTo>
                    <a:pt x="1937" y="967"/>
                    <a:pt x="2190" y="714"/>
                    <a:pt x="2503" y="714"/>
                  </a:cubicBezTo>
                  <a:close/>
                  <a:moveTo>
                    <a:pt x="6078" y="2452"/>
                  </a:moveTo>
                  <a:cubicBezTo>
                    <a:pt x="6391" y="2452"/>
                    <a:pt x="6644" y="2704"/>
                    <a:pt x="6644" y="3018"/>
                  </a:cubicBezTo>
                  <a:cubicBezTo>
                    <a:pt x="6644" y="3328"/>
                    <a:pt x="6391" y="3581"/>
                    <a:pt x="6078" y="3581"/>
                  </a:cubicBezTo>
                  <a:lnTo>
                    <a:pt x="1449" y="3581"/>
                  </a:lnTo>
                  <a:cubicBezTo>
                    <a:pt x="1136" y="3581"/>
                    <a:pt x="883" y="3328"/>
                    <a:pt x="883" y="3018"/>
                  </a:cubicBezTo>
                  <a:cubicBezTo>
                    <a:pt x="883" y="2704"/>
                    <a:pt x="1136" y="2452"/>
                    <a:pt x="1449" y="2452"/>
                  </a:cubicBezTo>
                  <a:close/>
                  <a:moveTo>
                    <a:pt x="1" y="0"/>
                  </a:moveTo>
                  <a:lnTo>
                    <a:pt x="1" y="4294"/>
                  </a:lnTo>
                  <a:lnTo>
                    <a:pt x="7228" y="4294"/>
                  </a:lnTo>
                  <a:lnTo>
                    <a:pt x="72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33" name="Google Shape;1633;p44"/>
            <p:cNvSpPr/>
            <p:nvPr/>
          </p:nvSpPr>
          <p:spPr>
            <a:xfrm>
              <a:off x="2682350" y="2725700"/>
              <a:ext cx="473775" cy="354150"/>
            </a:xfrm>
            <a:custGeom>
              <a:rect b="b" l="l" r="r" t="t"/>
              <a:pathLst>
                <a:path extrusionOk="0" h="14166" w="18951">
                  <a:moveTo>
                    <a:pt x="13503" y="3566"/>
                  </a:moveTo>
                  <a:cubicBezTo>
                    <a:pt x="13816" y="3566"/>
                    <a:pt x="14069" y="3819"/>
                    <a:pt x="14069" y="4129"/>
                  </a:cubicBezTo>
                  <a:lnTo>
                    <a:pt x="14069" y="9556"/>
                  </a:lnTo>
                  <a:cubicBezTo>
                    <a:pt x="14069" y="9866"/>
                    <a:pt x="13816" y="10119"/>
                    <a:pt x="13503" y="10119"/>
                  </a:cubicBezTo>
                  <a:lnTo>
                    <a:pt x="5147" y="10119"/>
                  </a:lnTo>
                  <a:cubicBezTo>
                    <a:pt x="4834" y="10119"/>
                    <a:pt x="4584" y="9866"/>
                    <a:pt x="4584" y="9556"/>
                  </a:cubicBezTo>
                  <a:lnTo>
                    <a:pt x="4584" y="4129"/>
                  </a:lnTo>
                  <a:cubicBezTo>
                    <a:pt x="4584" y="3819"/>
                    <a:pt x="4834" y="3566"/>
                    <a:pt x="5147" y="3566"/>
                  </a:cubicBezTo>
                  <a:close/>
                  <a:moveTo>
                    <a:pt x="3936" y="1"/>
                  </a:moveTo>
                  <a:lnTo>
                    <a:pt x="3936" y="2127"/>
                  </a:lnTo>
                  <a:cubicBezTo>
                    <a:pt x="3933" y="3199"/>
                    <a:pt x="3066" y="4069"/>
                    <a:pt x="1991" y="4069"/>
                  </a:cubicBezTo>
                  <a:lnTo>
                    <a:pt x="1" y="4069"/>
                  </a:lnTo>
                  <a:lnTo>
                    <a:pt x="1" y="10098"/>
                  </a:lnTo>
                  <a:lnTo>
                    <a:pt x="1991" y="10098"/>
                  </a:lnTo>
                  <a:cubicBezTo>
                    <a:pt x="3066" y="10101"/>
                    <a:pt x="3933" y="10968"/>
                    <a:pt x="3936" y="12043"/>
                  </a:cubicBezTo>
                  <a:lnTo>
                    <a:pt x="3936" y="14166"/>
                  </a:lnTo>
                  <a:lnTo>
                    <a:pt x="15015" y="14166"/>
                  </a:lnTo>
                  <a:lnTo>
                    <a:pt x="15015" y="12043"/>
                  </a:lnTo>
                  <a:cubicBezTo>
                    <a:pt x="15018" y="10968"/>
                    <a:pt x="15885" y="10101"/>
                    <a:pt x="16960" y="10098"/>
                  </a:cubicBezTo>
                  <a:lnTo>
                    <a:pt x="18950" y="10098"/>
                  </a:lnTo>
                  <a:lnTo>
                    <a:pt x="18950" y="4069"/>
                  </a:lnTo>
                  <a:lnTo>
                    <a:pt x="16960" y="4069"/>
                  </a:lnTo>
                  <a:cubicBezTo>
                    <a:pt x="15885" y="4069"/>
                    <a:pt x="15018" y="3199"/>
                    <a:pt x="15015" y="2127"/>
                  </a:cubicBezTo>
                  <a:lnTo>
                    <a:pt x="1501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34" name="Google Shape;1634;p44"/>
            <p:cNvSpPr/>
            <p:nvPr/>
          </p:nvSpPr>
          <p:spPr>
            <a:xfrm>
              <a:off x="3085925" y="3006350"/>
              <a:ext cx="70200" cy="73500"/>
            </a:xfrm>
            <a:custGeom>
              <a:rect b="b" l="l" r="r" t="t"/>
              <a:pathLst>
                <a:path extrusionOk="0" h="2940" w="2808">
                  <a:moveTo>
                    <a:pt x="817" y="1"/>
                  </a:moveTo>
                  <a:cubicBezTo>
                    <a:pt x="365" y="4"/>
                    <a:pt x="1" y="365"/>
                    <a:pt x="1" y="817"/>
                  </a:cubicBezTo>
                  <a:lnTo>
                    <a:pt x="1" y="2940"/>
                  </a:lnTo>
                  <a:lnTo>
                    <a:pt x="1678" y="2940"/>
                  </a:lnTo>
                  <a:cubicBezTo>
                    <a:pt x="2301" y="2940"/>
                    <a:pt x="2807" y="2434"/>
                    <a:pt x="2807" y="1811"/>
                  </a:cubicBezTo>
                  <a:lnTo>
                    <a:pt x="280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35" name="Google Shape;1635;p44"/>
            <p:cNvSpPr/>
            <p:nvPr/>
          </p:nvSpPr>
          <p:spPr>
            <a:xfrm>
              <a:off x="2825450" y="2643425"/>
              <a:ext cx="187550" cy="54075"/>
            </a:xfrm>
            <a:custGeom>
              <a:rect b="b" l="l" r="r" t="t"/>
              <a:pathLst>
                <a:path extrusionOk="0" h="2163" w="7502">
                  <a:moveTo>
                    <a:pt x="1862" y="1"/>
                  </a:moveTo>
                  <a:cubicBezTo>
                    <a:pt x="835" y="4"/>
                    <a:pt x="1" y="835"/>
                    <a:pt x="1" y="1861"/>
                  </a:cubicBezTo>
                  <a:lnTo>
                    <a:pt x="1" y="2163"/>
                  </a:lnTo>
                  <a:lnTo>
                    <a:pt x="1130" y="2163"/>
                  </a:lnTo>
                  <a:lnTo>
                    <a:pt x="1130" y="1861"/>
                  </a:lnTo>
                  <a:cubicBezTo>
                    <a:pt x="1130" y="1458"/>
                    <a:pt x="1458" y="1133"/>
                    <a:pt x="1862" y="1130"/>
                  </a:cubicBezTo>
                  <a:lnTo>
                    <a:pt x="5641" y="1130"/>
                  </a:lnTo>
                  <a:cubicBezTo>
                    <a:pt x="6044" y="1133"/>
                    <a:pt x="6373" y="1458"/>
                    <a:pt x="6373" y="1861"/>
                  </a:cubicBezTo>
                  <a:lnTo>
                    <a:pt x="6373" y="2163"/>
                  </a:lnTo>
                  <a:lnTo>
                    <a:pt x="7502" y="2163"/>
                  </a:lnTo>
                  <a:lnTo>
                    <a:pt x="7502" y="1861"/>
                  </a:lnTo>
                  <a:cubicBezTo>
                    <a:pt x="7502" y="835"/>
                    <a:pt x="6668" y="4"/>
                    <a:pt x="56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636" name="Google Shape;1636;p44"/>
          <p:cNvGrpSpPr/>
          <p:nvPr/>
        </p:nvGrpSpPr>
        <p:grpSpPr>
          <a:xfrm>
            <a:off x="559638" y="4021073"/>
            <a:ext cx="235709" cy="214526"/>
            <a:chOff x="1492675" y="4420975"/>
            <a:chExt cx="481825" cy="438525"/>
          </a:xfrm>
        </p:grpSpPr>
        <p:sp>
          <p:nvSpPr>
            <p:cNvPr id="1637" name="Google Shape;1637;p44"/>
            <p:cNvSpPr/>
            <p:nvPr/>
          </p:nvSpPr>
          <p:spPr>
            <a:xfrm>
              <a:off x="1841375" y="4649825"/>
              <a:ext cx="43325" cy="43300"/>
            </a:xfrm>
            <a:custGeom>
              <a:rect b="b" l="l" r="r" t="t"/>
              <a:pathLst>
                <a:path extrusionOk="0" h="1732" w="1733">
                  <a:moveTo>
                    <a:pt x="868" y="0"/>
                  </a:moveTo>
                  <a:cubicBezTo>
                    <a:pt x="389" y="0"/>
                    <a:pt x="1" y="386"/>
                    <a:pt x="1" y="865"/>
                  </a:cubicBezTo>
                  <a:cubicBezTo>
                    <a:pt x="1" y="1343"/>
                    <a:pt x="389" y="1732"/>
                    <a:pt x="868" y="1732"/>
                  </a:cubicBezTo>
                  <a:cubicBezTo>
                    <a:pt x="1347" y="1732"/>
                    <a:pt x="1732" y="1343"/>
                    <a:pt x="1732" y="865"/>
                  </a:cubicBezTo>
                  <a:cubicBezTo>
                    <a:pt x="1732" y="386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38" name="Google Shape;1638;p44"/>
            <p:cNvSpPr/>
            <p:nvPr/>
          </p:nvSpPr>
          <p:spPr>
            <a:xfrm>
              <a:off x="1582425" y="4649825"/>
              <a:ext cx="43300" cy="43300"/>
            </a:xfrm>
            <a:custGeom>
              <a:rect b="b" l="l" r="r" t="t"/>
              <a:pathLst>
                <a:path extrusionOk="0" h="1732" w="1732">
                  <a:moveTo>
                    <a:pt x="864" y="0"/>
                  </a:moveTo>
                  <a:cubicBezTo>
                    <a:pt x="386" y="0"/>
                    <a:pt x="0" y="386"/>
                    <a:pt x="0" y="865"/>
                  </a:cubicBezTo>
                  <a:cubicBezTo>
                    <a:pt x="0" y="1343"/>
                    <a:pt x="386" y="1732"/>
                    <a:pt x="864" y="1732"/>
                  </a:cubicBezTo>
                  <a:cubicBezTo>
                    <a:pt x="1343" y="1732"/>
                    <a:pt x="1732" y="1343"/>
                    <a:pt x="1732" y="865"/>
                  </a:cubicBezTo>
                  <a:cubicBezTo>
                    <a:pt x="1732" y="386"/>
                    <a:pt x="1343" y="0"/>
                    <a:pt x="8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39" name="Google Shape;1639;p44"/>
            <p:cNvSpPr/>
            <p:nvPr/>
          </p:nvSpPr>
          <p:spPr>
            <a:xfrm>
              <a:off x="1492675" y="4420975"/>
              <a:ext cx="481825" cy="356475"/>
            </a:xfrm>
            <a:custGeom>
              <a:rect b="b" l="l" r="r" t="t"/>
              <a:pathLst>
                <a:path extrusionOk="0" h="14259" w="19273">
                  <a:moveTo>
                    <a:pt x="12783" y="1126"/>
                  </a:moveTo>
                  <a:cubicBezTo>
                    <a:pt x="14322" y="1126"/>
                    <a:pt x="15629" y="2382"/>
                    <a:pt x="15822" y="4047"/>
                  </a:cubicBezTo>
                  <a:cubicBezTo>
                    <a:pt x="15825" y="4065"/>
                    <a:pt x="15828" y="4083"/>
                    <a:pt x="15831" y="4099"/>
                  </a:cubicBezTo>
                  <a:lnTo>
                    <a:pt x="16198" y="5854"/>
                  </a:lnTo>
                  <a:lnTo>
                    <a:pt x="9381" y="5854"/>
                  </a:lnTo>
                  <a:lnTo>
                    <a:pt x="11672" y="4099"/>
                  </a:lnTo>
                  <a:cubicBezTo>
                    <a:pt x="11925" y="3909"/>
                    <a:pt x="11973" y="3550"/>
                    <a:pt x="11784" y="3301"/>
                  </a:cubicBezTo>
                  <a:cubicBezTo>
                    <a:pt x="11672" y="3157"/>
                    <a:pt x="11504" y="3082"/>
                    <a:pt x="11334" y="3082"/>
                  </a:cubicBezTo>
                  <a:cubicBezTo>
                    <a:pt x="11212" y="3082"/>
                    <a:pt x="11089" y="3121"/>
                    <a:pt x="10986" y="3201"/>
                  </a:cubicBezTo>
                  <a:lnTo>
                    <a:pt x="7598" y="5800"/>
                  </a:lnTo>
                  <a:cubicBezTo>
                    <a:pt x="7577" y="5818"/>
                    <a:pt x="7556" y="5836"/>
                    <a:pt x="7535" y="5854"/>
                  </a:cubicBezTo>
                  <a:lnTo>
                    <a:pt x="3072" y="5854"/>
                  </a:lnTo>
                  <a:lnTo>
                    <a:pt x="3440" y="4099"/>
                  </a:lnTo>
                  <a:cubicBezTo>
                    <a:pt x="3446" y="4083"/>
                    <a:pt x="3446" y="4065"/>
                    <a:pt x="3449" y="4047"/>
                  </a:cubicBezTo>
                  <a:cubicBezTo>
                    <a:pt x="3641" y="2382"/>
                    <a:pt x="4948" y="1126"/>
                    <a:pt x="6490" y="1126"/>
                  </a:cubicBezTo>
                  <a:close/>
                  <a:moveTo>
                    <a:pt x="11404" y="9606"/>
                  </a:moveTo>
                  <a:cubicBezTo>
                    <a:pt x="11718" y="9606"/>
                    <a:pt x="11967" y="9856"/>
                    <a:pt x="11967" y="10169"/>
                  </a:cubicBezTo>
                  <a:cubicBezTo>
                    <a:pt x="11967" y="10482"/>
                    <a:pt x="11718" y="10735"/>
                    <a:pt x="11404" y="10735"/>
                  </a:cubicBezTo>
                  <a:lnTo>
                    <a:pt x="7755" y="10735"/>
                  </a:lnTo>
                  <a:cubicBezTo>
                    <a:pt x="7442" y="10735"/>
                    <a:pt x="7189" y="10482"/>
                    <a:pt x="7189" y="10169"/>
                  </a:cubicBezTo>
                  <a:cubicBezTo>
                    <a:pt x="7189" y="9856"/>
                    <a:pt x="7442" y="9606"/>
                    <a:pt x="7755" y="9606"/>
                  </a:cubicBezTo>
                  <a:close/>
                  <a:moveTo>
                    <a:pt x="4457" y="8025"/>
                  </a:moveTo>
                  <a:cubicBezTo>
                    <a:pt x="5264" y="8025"/>
                    <a:pt x="5990" y="8510"/>
                    <a:pt x="6300" y="9254"/>
                  </a:cubicBezTo>
                  <a:cubicBezTo>
                    <a:pt x="6607" y="10001"/>
                    <a:pt x="6439" y="10859"/>
                    <a:pt x="5867" y="11428"/>
                  </a:cubicBezTo>
                  <a:cubicBezTo>
                    <a:pt x="5486" y="11811"/>
                    <a:pt x="4976" y="12014"/>
                    <a:pt x="4456" y="12014"/>
                  </a:cubicBezTo>
                  <a:cubicBezTo>
                    <a:pt x="4199" y="12014"/>
                    <a:pt x="3940" y="11964"/>
                    <a:pt x="3693" y="11862"/>
                  </a:cubicBezTo>
                  <a:cubicBezTo>
                    <a:pt x="2949" y="11554"/>
                    <a:pt x="2461" y="10826"/>
                    <a:pt x="2461" y="10019"/>
                  </a:cubicBezTo>
                  <a:cubicBezTo>
                    <a:pt x="2464" y="8920"/>
                    <a:pt x="3355" y="8025"/>
                    <a:pt x="4454" y="8025"/>
                  </a:cubicBezTo>
                  <a:close/>
                  <a:moveTo>
                    <a:pt x="14816" y="8025"/>
                  </a:moveTo>
                  <a:cubicBezTo>
                    <a:pt x="15915" y="8025"/>
                    <a:pt x="16810" y="8917"/>
                    <a:pt x="16810" y="10019"/>
                  </a:cubicBezTo>
                  <a:cubicBezTo>
                    <a:pt x="16810" y="10826"/>
                    <a:pt x="16325" y="11554"/>
                    <a:pt x="15578" y="11862"/>
                  </a:cubicBezTo>
                  <a:cubicBezTo>
                    <a:pt x="15332" y="11964"/>
                    <a:pt x="15073" y="12014"/>
                    <a:pt x="14816" y="12014"/>
                  </a:cubicBezTo>
                  <a:cubicBezTo>
                    <a:pt x="14297" y="12014"/>
                    <a:pt x="13786" y="11811"/>
                    <a:pt x="13404" y="11428"/>
                  </a:cubicBezTo>
                  <a:cubicBezTo>
                    <a:pt x="12835" y="10859"/>
                    <a:pt x="12663" y="10001"/>
                    <a:pt x="12973" y="9254"/>
                  </a:cubicBezTo>
                  <a:cubicBezTo>
                    <a:pt x="13280" y="8510"/>
                    <a:pt x="14009" y="8025"/>
                    <a:pt x="14816" y="8025"/>
                  </a:cubicBezTo>
                  <a:close/>
                  <a:moveTo>
                    <a:pt x="6490" y="0"/>
                  </a:moveTo>
                  <a:cubicBezTo>
                    <a:pt x="4385" y="0"/>
                    <a:pt x="2599" y="1671"/>
                    <a:pt x="2331" y="3894"/>
                  </a:cubicBezTo>
                  <a:lnTo>
                    <a:pt x="1907" y="5917"/>
                  </a:lnTo>
                  <a:cubicBezTo>
                    <a:pt x="799" y="6143"/>
                    <a:pt x="1" y="7119"/>
                    <a:pt x="1" y="8251"/>
                  </a:cubicBezTo>
                  <a:lnTo>
                    <a:pt x="1" y="11877"/>
                  </a:lnTo>
                  <a:cubicBezTo>
                    <a:pt x="1" y="13192"/>
                    <a:pt x="1064" y="14255"/>
                    <a:pt x="2380" y="14258"/>
                  </a:cubicBezTo>
                  <a:lnTo>
                    <a:pt x="16894" y="14258"/>
                  </a:lnTo>
                  <a:cubicBezTo>
                    <a:pt x="18207" y="14255"/>
                    <a:pt x="19270" y="13192"/>
                    <a:pt x="19273" y="11880"/>
                  </a:cubicBezTo>
                  <a:lnTo>
                    <a:pt x="19273" y="8251"/>
                  </a:lnTo>
                  <a:cubicBezTo>
                    <a:pt x="19270" y="7119"/>
                    <a:pt x="18472" y="6143"/>
                    <a:pt x="17364" y="5917"/>
                  </a:cubicBezTo>
                  <a:lnTo>
                    <a:pt x="16939" y="3894"/>
                  </a:lnTo>
                  <a:cubicBezTo>
                    <a:pt x="16671" y="1671"/>
                    <a:pt x="14885" y="0"/>
                    <a:pt x="127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40" name="Google Shape;1640;p44"/>
            <p:cNvSpPr/>
            <p:nvPr/>
          </p:nvSpPr>
          <p:spPr>
            <a:xfrm>
              <a:off x="1546875" y="4805650"/>
              <a:ext cx="118975" cy="53850"/>
            </a:xfrm>
            <a:custGeom>
              <a:rect b="b" l="l" r="r" t="t"/>
              <a:pathLst>
                <a:path extrusionOk="0" h="2154" w="4759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41" name="Google Shape;1641;p44"/>
            <p:cNvSpPr/>
            <p:nvPr/>
          </p:nvSpPr>
          <p:spPr>
            <a:xfrm>
              <a:off x="1801325" y="4805650"/>
              <a:ext cx="118975" cy="53850"/>
            </a:xfrm>
            <a:custGeom>
              <a:rect b="b" l="l" r="r" t="t"/>
              <a:pathLst>
                <a:path extrusionOk="0" h="2154" w="4759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642" name="Google Shape;1642;p44"/>
          <p:cNvGrpSpPr/>
          <p:nvPr/>
        </p:nvGrpSpPr>
        <p:grpSpPr>
          <a:xfrm>
            <a:off x="822509" y="3157461"/>
            <a:ext cx="238020" cy="234779"/>
            <a:chOff x="2084100" y="4400250"/>
            <a:chExt cx="486550" cy="479925"/>
          </a:xfrm>
        </p:grpSpPr>
        <p:sp>
          <p:nvSpPr>
            <p:cNvPr id="1643" name="Google Shape;1643;p44"/>
            <p:cNvSpPr/>
            <p:nvPr/>
          </p:nvSpPr>
          <p:spPr>
            <a:xfrm>
              <a:off x="2084100" y="4652250"/>
              <a:ext cx="105325" cy="90050"/>
            </a:xfrm>
            <a:custGeom>
              <a:rect b="b" l="l" r="r" t="t"/>
              <a:pathLst>
                <a:path extrusionOk="0" h="3602" w="4213">
                  <a:moveTo>
                    <a:pt x="2260" y="1"/>
                  </a:moveTo>
                  <a:cubicBezTo>
                    <a:pt x="2109" y="1"/>
                    <a:pt x="1966" y="60"/>
                    <a:pt x="1858" y="168"/>
                  </a:cubicBezTo>
                  <a:lnTo>
                    <a:pt x="259" y="1764"/>
                  </a:lnTo>
                  <a:cubicBezTo>
                    <a:pt x="0" y="2023"/>
                    <a:pt x="54" y="2457"/>
                    <a:pt x="367" y="2647"/>
                  </a:cubicBezTo>
                  <a:lnTo>
                    <a:pt x="1957" y="3601"/>
                  </a:lnTo>
                  <a:cubicBezTo>
                    <a:pt x="2078" y="3228"/>
                    <a:pt x="2274" y="2885"/>
                    <a:pt x="2533" y="2592"/>
                  </a:cubicBezTo>
                  <a:lnTo>
                    <a:pt x="4213" y="274"/>
                  </a:lnTo>
                  <a:lnTo>
                    <a:pt x="2337" y="6"/>
                  </a:lnTo>
                  <a:cubicBezTo>
                    <a:pt x="2311" y="2"/>
                    <a:pt x="2285" y="1"/>
                    <a:pt x="22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44" name="Google Shape;1644;p44"/>
            <p:cNvSpPr/>
            <p:nvPr/>
          </p:nvSpPr>
          <p:spPr>
            <a:xfrm>
              <a:off x="2372575" y="4644175"/>
              <a:ext cx="175875" cy="226275"/>
            </a:xfrm>
            <a:custGeom>
              <a:rect b="b" l="l" r="r" t="t"/>
              <a:pathLst>
                <a:path extrusionOk="0" h="9051" w="7035">
                  <a:moveTo>
                    <a:pt x="4469" y="1"/>
                  </a:moveTo>
                  <a:cubicBezTo>
                    <a:pt x="3981" y="467"/>
                    <a:pt x="3466" y="901"/>
                    <a:pt x="2927" y="1304"/>
                  </a:cubicBezTo>
                  <a:lnTo>
                    <a:pt x="0" y="3436"/>
                  </a:lnTo>
                  <a:lnTo>
                    <a:pt x="3406" y="8787"/>
                  </a:lnTo>
                  <a:cubicBezTo>
                    <a:pt x="3514" y="8960"/>
                    <a:pt x="3697" y="9050"/>
                    <a:pt x="3882" y="9050"/>
                  </a:cubicBezTo>
                  <a:cubicBezTo>
                    <a:pt x="4025" y="9050"/>
                    <a:pt x="4170" y="8996"/>
                    <a:pt x="4282" y="8884"/>
                  </a:cubicBezTo>
                  <a:cubicBezTo>
                    <a:pt x="5818" y="7348"/>
                    <a:pt x="5990" y="7173"/>
                    <a:pt x="6821" y="6345"/>
                  </a:cubicBezTo>
                  <a:cubicBezTo>
                    <a:pt x="7034" y="6125"/>
                    <a:pt x="7031" y="5773"/>
                    <a:pt x="6812" y="5553"/>
                  </a:cubicBezTo>
                  <a:cubicBezTo>
                    <a:pt x="6702" y="5444"/>
                    <a:pt x="6558" y="5389"/>
                    <a:pt x="6413" y="5389"/>
                  </a:cubicBezTo>
                  <a:cubicBezTo>
                    <a:pt x="6272" y="5389"/>
                    <a:pt x="6130" y="5441"/>
                    <a:pt x="6020" y="5547"/>
                  </a:cubicBezTo>
                  <a:lnTo>
                    <a:pt x="5800" y="5767"/>
                  </a:lnTo>
                  <a:lnTo>
                    <a:pt x="5201" y="3174"/>
                  </a:lnTo>
                  <a:lnTo>
                    <a:pt x="5920" y="2455"/>
                  </a:lnTo>
                  <a:cubicBezTo>
                    <a:pt x="6134" y="2232"/>
                    <a:pt x="6131" y="1880"/>
                    <a:pt x="5914" y="1663"/>
                  </a:cubicBezTo>
                  <a:cubicBezTo>
                    <a:pt x="5804" y="1551"/>
                    <a:pt x="5660" y="1496"/>
                    <a:pt x="5515" y="1496"/>
                  </a:cubicBezTo>
                  <a:cubicBezTo>
                    <a:pt x="5374" y="1496"/>
                    <a:pt x="5232" y="1548"/>
                    <a:pt x="5122" y="1654"/>
                  </a:cubicBezTo>
                  <a:lnTo>
                    <a:pt x="4903" y="1877"/>
                  </a:lnTo>
                  <a:lnTo>
                    <a:pt x="446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45" name="Google Shape;1645;p44"/>
            <p:cNvSpPr/>
            <p:nvPr/>
          </p:nvSpPr>
          <p:spPr>
            <a:xfrm>
              <a:off x="2093950" y="4419400"/>
              <a:ext cx="228500" cy="174750"/>
            </a:xfrm>
            <a:custGeom>
              <a:rect b="b" l="l" r="r" t="t"/>
              <a:pathLst>
                <a:path extrusionOk="0" h="6990" w="9140">
                  <a:moveTo>
                    <a:pt x="3194" y="1"/>
                  </a:moveTo>
                  <a:cubicBezTo>
                    <a:pt x="3049" y="1"/>
                    <a:pt x="2905" y="56"/>
                    <a:pt x="2795" y="166"/>
                  </a:cubicBezTo>
                  <a:lnTo>
                    <a:pt x="257" y="2704"/>
                  </a:lnTo>
                  <a:cubicBezTo>
                    <a:pt x="1" y="2960"/>
                    <a:pt x="46" y="3385"/>
                    <a:pt x="350" y="3580"/>
                  </a:cubicBezTo>
                  <a:lnTo>
                    <a:pt x="5707" y="6989"/>
                  </a:lnTo>
                  <a:lnTo>
                    <a:pt x="7824" y="4071"/>
                  </a:lnTo>
                  <a:cubicBezTo>
                    <a:pt x="8230" y="3526"/>
                    <a:pt x="8670" y="3008"/>
                    <a:pt x="9140" y="2517"/>
                  </a:cubicBezTo>
                  <a:lnTo>
                    <a:pt x="7264" y="2084"/>
                  </a:lnTo>
                  <a:lnTo>
                    <a:pt x="7484" y="1864"/>
                  </a:lnTo>
                  <a:cubicBezTo>
                    <a:pt x="7697" y="1641"/>
                    <a:pt x="7694" y="1289"/>
                    <a:pt x="7478" y="1072"/>
                  </a:cubicBezTo>
                  <a:cubicBezTo>
                    <a:pt x="7368" y="961"/>
                    <a:pt x="7223" y="905"/>
                    <a:pt x="7078" y="905"/>
                  </a:cubicBezTo>
                  <a:cubicBezTo>
                    <a:pt x="6937" y="905"/>
                    <a:pt x="6795" y="958"/>
                    <a:pt x="6686" y="1063"/>
                  </a:cubicBezTo>
                  <a:lnTo>
                    <a:pt x="5966" y="1786"/>
                  </a:lnTo>
                  <a:lnTo>
                    <a:pt x="3370" y="1186"/>
                  </a:lnTo>
                  <a:lnTo>
                    <a:pt x="3593" y="964"/>
                  </a:lnTo>
                  <a:cubicBezTo>
                    <a:pt x="3813" y="744"/>
                    <a:pt x="3813" y="385"/>
                    <a:pt x="3593" y="166"/>
                  </a:cubicBezTo>
                  <a:cubicBezTo>
                    <a:pt x="3483" y="56"/>
                    <a:pt x="3339" y="1"/>
                    <a:pt x="31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46" name="Google Shape;1646;p44"/>
            <p:cNvSpPr/>
            <p:nvPr/>
          </p:nvSpPr>
          <p:spPr>
            <a:xfrm>
              <a:off x="2224425" y="4777500"/>
              <a:ext cx="90425" cy="102675"/>
            </a:xfrm>
            <a:custGeom>
              <a:rect b="b" l="l" r="r" t="t"/>
              <a:pathLst>
                <a:path extrusionOk="0" h="4107" w="3617">
                  <a:moveTo>
                    <a:pt x="3324" y="0"/>
                  </a:moveTo>
                  <a:lnTo>
                    <a:pt x="846" y="1804"/>
                  </a:lnTo>
                  <a:cubicBezTo>
                    <a:pt x="638" y="1994"/>
                    <a:pt x="340" y="2144"/>
                    <a:pt x="0" y="2250"/>
                  </a:cubicBezTo>
                  <a:lnTo>
                    <a:pt x="949" y="3831"/>
                  </a:lnTo>
                  <a:cubicBezTo>
                    <a:pt x="1057" y="4011"/>
                    <a:pt x="1245" y="4106"/>
                    <a:pt x="1435" y="4106"/>
                  </a:cubicBezTo>
                  <a:cubicBezTo>
                    <a:pt x="1578" y="4106"/>
                    <a:pt x="1723" y="4052"/>
                    <a:pt x="1834" y="3939"/>
                  </a:cubicBezTo>
                  <a:lnTo>
                    <a:pt x="3430" y="2343"/>
                  </a:lnTo>
                  <a:cubicBezTo>
                    <a:pt x="3556" y="2217"/>
                    <a:pt x="3617" y="2039"/>
                    <a:pt x="3589" y="1864"/>
                  </a:cubicBezTo>
                  <a:lnTo>
                    <a:pt x="33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47" name="Google Shape;1647;p44"/>
            <p:cNvSpPr/>
            <p:nvPr/>
          </p:nvSpPr>
          <p:spPr>
            <a:xfrm>
              <a:off x="2454100" y="4400250"/>
              <a:ext cx="116550" cy="107300"/>
            </a:xfrm>
            <a:custGeom>
              <a:rect b="b" l="l" r="r" t="t"/>
              <a:pathLst>
                <a:path extrusionOk="0" h="4292" w="4662">
                  <a:moveTo>
                    <a:pt x="2188" y="0"/>
                  </a:moveTo>
                  <a:cubicBezTo>
                    <a:pt x="1911" y="0"/>
                    <a:pt x="1630" y="51"/>
                    <a:pt x="1361" y="155"/>
                  </a:cubicBezTo>
                  <a:cubicBezTo>
                    <a:pt x="1015" y="287"/>
                    <a:pt x="675" y="432"/>
                    <a:pt x="341" y="588"/>
                  </a:cubicBezTo>
                  <a:cubicBezTo>
                    <a:pt x="0" y="1600"/>
                    <a:pt x="265" y="2717"/>
                    <a:pt x="1021" y="3470"/>
                  </a:cubicBezTo>
                  <a:cubicBezTo>
                    <a:pt x="1558" y="4004"/>
                    <a:pt x="2275" y="4291"/>
                    <a:pt x="3007" y="4291"/>
                  </a:cubicBezTo>
                  <a:cubicBezTo>
                    <a:pt x="3307" y="4291"/>
                    <a:pt x="3609" y="4243"/>
                    <a:pt x="3903" y="4145"/>
                  </a:cubicBezTo>
                  <a:cubicBezTo>
                    <a:pt x="4060" y="3813"/>
                    <a:pt x="4204" y="3473"/>
                    <a:pt x="4337" y="3130"/>
                  </a:cubicBezTo>
                  <a:cubicBezTo>
                    <a:pt x="4662" y="2281"/>
                    <a:pt x="4457" y="1320"/>
                    <a:pt x="3816" y="676"/>
                  </a:cubicBezTo>
                  <a:cubicBezTo>
                    <a:pt x="3375" y="235"/>
                    <a:pt x="2787" y="0"/>
                    <a:pt x="21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48" name="Google Shape;1648;p44"/>
            <p:cNvSpPr/>
            <p:nvPr/>
          </p:nvSpPr>
          <p:spPr>
            <a:xfrm>
              <a:off x="2152975" y="4431500"/>
              <a:ext cx="381925" cy="377725"/>
            </a:xfrm>
            <a:custGeom>
              <a:rect b="b" l="l" r="r" t="t"/>
              <a:pathLst>
                <a:path extrusionOk="0" h="15109" w="15277">
                  <a:moveTo>
                    <a:pt x="11062" y="3658"/>
                  </a:moveTo>
                  <a:cubicBezTo>
                    <a:pt x="11207" y="3658"/>
                    <a:pt x="11353" y="3714"/>
                    <a:pt x="11464" y="3825"/>
                  </a:cubicBezTo>
                  <a:cubicBezTo>
                    <a:pt x="11681" y="4042"/>
                    <a:pt x="11684" y="4394"/>
                    <a:pt x="11470" y="4617"/>
                  </a:cubicBezTo>
                  <a:lnTo>
                    <a:pt x="9076" y="7011"/>
                  </a:lnTo>
                  <a:cubicBezTo>
                    <a:pt x="8965" y="7122"/>
                    <a:pt x="8820" y="7178"/>
                    <a:pt x="8675" y="7178"/>
                  </a:cubicBezTo>
                  <a:cubicBezTo>
                    <a:pt x="8530" y="7178"/>
                    <a:pt x="8385" y="7122"/>
                    <a:pt x="8275" y="7011"/>
                  </a:cubicBezTo>
                  <a:cubicBezTo>
                    <a:pt x="8055" y="6791"/>
                    <a:pt x="8055" y="6433"/>
                    <a:pt x="8275" y="6213"/>
                  </a:cubicBezTo>
                  <a:lnTo>
                    <a:pt x="10672" y="3816"/>
                  </a:lnTo>
                  <a:cubicBezTo>
                    <a:pt x="10781" y="3711"/>
                    <a:pt x="10921" y="3658"/>
                    <a:pt x="11062" y="3658"/>
                  </a:cubicBezTo>
                  <a:close/>
                  <a:moveTo>
                    <a:pt x="11136" y="1"/>
                  </a:moveTo>
                  <a:lnTo>
                    <a:pt x="11136" y="1"/>
                  </a:lnTo>
                  <a:cubicBezTo>
                    <a:pt x="9278" y="1079"/>
                    <a:pt x="7658" y="2524"/>
                    <a:pt x="6378" y="4253"/>
                  </a:cubicBezTo>
                  <a:lnTo>
                    <a:pt x="624" y="12169"/>
                  </a:lnTo>
                  <a:cubicBezTo>
                    <a:pt x="0" y="12877"/>
                    <a:pt x="15" y="13979"/>
                    <a:pt x="660" y="14623"/>
                  </a:cubicBezTo>
                  <a:cubicBezTo>
                    <a:pt x="992" y="14957"/>
                    <a:pt x="1464" y="15108"/>
                    <a:pt x="1921" y="15108"/>
                  </a:cubicBezTo>
                  <a:cubicBezTo>
                    <a:pt x="2351" y="15108"/>
                    <a:pt x="2767" y="14974"/>
                    <a:pt x="3039" y="14732"/>
                  </a:cubicBezTo>
                  <a:lnTo>
                    <a:pt x="11037" y="8905"/>
                  </a:lnTo>
                  <a:cubicBezTo>
                    <a:pt x="12759" y="7628"/>
                    <a:pt x="14201" y="6014"/>
                    <a:pt x="15276" y="4162"/>
                  </a:cubicBezTo>
                  <a:lnTo>
                    <a:pt x="15276" y="4162"/>
                  </a:lnTo>
                  <a:cubicBezTo>
                    <a:pt x="15201" y="4166"/>
                    <a:pt x="15126" y="4168"/>
                    <a:pt x="15052" y="4168"/>
                  </a:cubicBezTo>
                  <a:cubicBezTo>
                    <a:pt x="13942" y="4168"/>
                    <a:pt x="12979" y="3729"/>
                    <a:pt x="12265" y="3018"/>
                  </a:cubicBezTo>
                  <a:cubicBezTo>
                    <a:pt x="11446" y="2199"/>
                    <a:pt x="11076" y="1091"/>
                    <a:pt x="11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649" name="Google Shape;1649;p44"/>
          <p:cNvGrpSpPr/>
          <p:nvPr/>
        </p:nvGrpSpPr>
        <p:grpSpPr>
          <a:xfrm>
            <a:off x="4433671" y="2290460"/>
            <a:ext cx="2148325" cy="330900"/>
            <a:chOff x="4433671" y="2290460"/>
            <a:chExt cx="2148325" cy="330900"/>
          </a:xfrm>
        </p:grpSpPr>
        <p:sp>
          <p:nvSpPr>
            <p:cNvPr id="1650" name="Google Shape;1650;p44"/>
            <p:cNvSpPr txBox="1"/>
            <p:nvPr/>
          </p:nvSpPr>
          <p:spPr>
            <a:xfrm>
              <a:off x="4433671" y="2290460"/>
              <a:ext cx="8469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Saturn</a:t>
              </a:r>
              <a:endParaRPr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651" name="Google Shape;1651;p44"/>
            <p:cNvSpPr txBox="1"/>
            <p:nvPr/>
          </p:nvSpPr>
          <p:spPr>
            <a:xfrm>
              <a:off x="5735096" y="2290460"/>
              <a:ext cx="8469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10%</a:t>
              </a:r>
              <a:endParaRPr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652" name="Google Shape;1652;p44"/>
          <p:cNvGrpSpPr/>
          <p:nvPr/>
        </p:nvGrpSpPr>
        <p:grpSpPr>
          <a:xfrm>
            <a:off x="4418374" y="3130722"/>
            <a:ext cx="3320675" cy="330900"/>
            <a:chOff x="4418374" y="3130722"/>
            <a:chExt cx="3320675" cy="330900"/>
          </a:xfrm>
        </p:grpSpPr>
        <p:sp>
          <p:nvSpPr>
            <p:cNvPr id="1653" name="Google Shape;1653;p44"/>
            <p:cNvSpPr txBox="1"/>
            <p:nvPr/>
          </p:nvSpPr>
          <p:spPr>
            <a:xfrm>
              <a:off x="4418374" y="3130722"/>
              <a:ext cx="8451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Neptune</a:t>
              </a:r>
              <a:endParaRPr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654" name="Google Shape;1654;p44"/>
            <p:cNvSpPr txBox="1"/>
            <p:nvPr/>
          </p:nvSpPr>
          <p:spPr>
            <a:xfrm>
              <a:off x="6893949" y="3130722"/>
              <a:ext cx="8451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20%</a:t>
              </a:r>
              <a:endParaRPr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655" name="Google Shape;1655;p44"/>
          <p:cNvGrpSpPr/>
          <p:nvPr/>
        </p:nvGrpSpPr>
        <p:grpSpPr>
          <a:xfrm>
            <a:off x="4433622" y="1450175"/>
            <a:ext cx="1373650" cy="330900"/>
            <a:chOff x="4433622" y="1450175"/>
            <a:chExt cx="1373650" cy="330900"/>
          </a:xfrm>
        </p:grpSpPr>
        <p:sp>
          <p:nvSpPr>
            <p:cNvPr id="1656" name="Google Shape;1656;p44"/>
            <p:cNvSpPr txBox="1"/>
            <p:nvPr/>
          </p:nvSpPr>
          <p:spPr>
            <a:xfrm>
              <a:off x="4433622" y="1450175"/>
              <a:ext cx="8469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Venus</a:t>
              </a:r>
              <a:endParaRPr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657" name="Google Shape;1657;p44"/>
            <p:cNvSpPr txBox="1"/>
            <p:nvPr/>
          </p:nvSpPr>
          <p:spPr>
            <a:xfrm>
              <a:off x="4960372" y="1450175"/>
              <a:ext cx="8469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5%</a:t>
              </a:r>
              <a:endParaRPr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658" name="Google Shape;1658;p44"/>
          <p:cNvGrpSpPr/>
          <p:nvPr/>
        </p:nvGrpSpPr>
        <p:grpSpPr>
          <a:xfrm>
            <a:off x="4418374" y="3970974"/>
            <a:ext cx="3624900" cy="330900"/>
            <a:chOff x="4418374" y="3970974"/>
            <a:chExt cx="3624900" cy="330900"/>
          </a:xfrm>
        </p:grpSpPr>
        <p:sp>
          <p:nvSpPr>
            <p:cNvPr id="1659" name="Google Shape;1659;p44"/>
            <p:cNvSpPr txBox="1"/>
            <p:nvPr/>
          </p:nvSpPr>
          <p:spPr>
            <a:xfrm>
              <a:off x="4418374" y="3970974"/>
              <a:ext cx="8451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Pluto</a:t>
              </a:r>
              <a:endParaRPr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660" name="Google Shape;1660;p44"/>
            <p:cNvSpPr txBox="1"/>
            <p:nvPr/>
          </p:nvSpPr>
          <p:spPr>
            <a:xfrm>
              <a:off x="7198174" y="3970974"/>
              <a:ext cx="8451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35%</a:t>
              </a:r>
              <a:endParaRPr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661" name="Google Shape;1661;p44"/>
          <p:cNvGrpSpPr/>
          <p:nvPr/>
        </p:nvGrpSpPr>
        <p:grpSpPr>
          <a:xfrm>
            <a:off x="2911232" y="1450200"/>
            <a:ext cx="1378738" cy="330900"/>
            <a:chOff x="2911232" y="1450200"/>
            <a:chExt cx="1378738" cy="330900"/>
          </a:xfrm>
        </p:grpSpPr>
        <p:sp>
          <p:nvSpPr>
            <p:cNvPr id="1662" name="Google Shape;1662;p44"/>
            <p:cNvSpPr txBox="1"/>
            <p:nvPr/>
          </p:nvSpPr>
          <p:spPr>
            <a:xfrm>
              <a:off x="3459869" y="1450200"/>
              <a:ext cx="8301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Jupiter</a:t>
              </a:r>
              <a:endParaRPr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663" name="Google Shape;1663;p44"/>
            <p:cNvSpPr txBox="1"/>
            <p:nvPr/>
          </p:nvSpPr>
          <p:spPr>
            <a:xfrm>
              <a:off x="2911232" y="1450200"/>
              <a:ext cx="8301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5%</a:t>
              </a:r>
              <a:endParaRPr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664" name="Google Shape;1664;p44"/>
          <p:cNvGrpSpPr/>
          <p:nvPr/>
        </p:nvGrpSpPr>
        <p:grpSpPr>
          <a:xfrm>
            <a:off x="2299774" y="2290457"/>
            <a:ext cx="1975200" cy="330900"/>
            <a:chOff x="2299774" y="2290457"/>
            <a:chExt cx="1975200" cy="330900"/>
          </a:xfrm>
        </p:grpSpPr>
        <p:sp>
          <p:nvSpPr>
            <p:cNvPr id="1665" name="Google Shape;1665;p44"/>
            <p:cNvSpPr txBox="1"/>
            <p:nvPr/>
          </p:nvSpPr>
          <p:spPr>
            <a:xfrm>
              <a:off x="3444874" y="2290457"/>
              <a:ext cx="8301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Mars</a:t>
              </a:r>
              <a:endParaRPr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666" name="Google Shape;1666;p44"/>
            <p:cNvSpPr txBox="1"/>
            <p:nvPr/>
          </p:nvSpPr>
          <p:spPr>
            <a:xfrm>
              <a:off x="2299774" y="2290457"/>
              <a:ext cx="8301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12%</a:t>
              </a:r>
              <a:endParaRPr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667" name="Google Shape;1667;p44"/>
          <p:cNvGrpSpPr/>
          <p:nvPr/>
        </p:nvGrpSpPr>
        <p:grpSpPr>
          <a:xfrm>
            <a:off x="1365348" y="3130727"/>
            <a:ext cx="2909513" cy="330900"/>
            <a:chOff x="1365348" y="3130727"/>
            <a:chExt cx="2909513" cy="330900"/>
          </a:xfrm>
        </p:grpSpPr>
        <p:sp>
          <p:nvSpPr>
            <p:cNvPr id="1668" name="Google Shape;1668;p44"/>
            <p:cNvSpPr txBox="1"/>
            <p:nvPr/>
          </p:nvSpPr>
          <p:spPr>
            <a:xfrm>
              <a:off x="3446561" y="3130727"/>
              <a:ext cx="8283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Earth</a:t>
              </a:r>
              <a:endParaRPr sz="13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669" name="Google Shape;1669;p44"/>
            <p:cNvSpPr txBox="1"/>
            <p:nvPr/>
          </p:nvSpPr>
          <p:spPr>
            <a:xfrm>
              <a:off x="1365348" y="3130727"/>
              <a:ext cx="8283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17%</a:t>
              </a:r>
              <a:endParaRPr sz="13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670" name="Google Shape;1670;p44"/>
          <p:cNvGrpSpPr/>
          <p:nvPr/>
        </p:nvGrpSpPr>
        <p:grpSpPr>
          <a:xfrm>
            <a:off x="1100148" y="3970975"/>
            <a:ext cx="3174713" cy="330900"/>
            <a:chOff x="1100148" y="3970975"/>
            <a:chExt cx="3174713" cy="330900"/>
          </a:xfrm>
        </p:grpSpPr>
        <p:sp>
          <p:nvSpPr>
            <p:cNvPr id="1671" name="Google Shape;1671;p44"/>
            <p:cNvSpPr txBox="1"/>
            <p:nvPr/>
          </p:nvSpPr>
          <p:spPr>
            <a:xfrm>
              <a:off x="3446561" y="3970975"/>
              <a:ext cx="8283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Mercury</a:t>
              </a:r>
              <a:endParaRPr sz="13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672" name="Google Shape;1672;p44"/>
            <p:cNvSpPr txBox="1"/>
            <p:nvPr/>
          </p:nvSpPr>
          <p:spPr>
            <a:xfrm>
              <a:off x="1100148" y="3970975"/>
              <a:ext cx="8283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25%</a:t>
              </a:r>
              <a:endParaRPr sz="13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1676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p45"/>
          <p:cNvSpPr txBox="1"/>
          <p:nvPr>
            <p:ph idx="4294967295" type="title"/>
          </p:nvPr>
        </p:nvSpPr>
        <p:spPr>
          <a:xfrm>
            <a:off x="1048350" y="323850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Instructions for use (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free users)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8" name="Google Shape;1678;p45"/>
          <p:cNvSpPr txBox="1"/>
          <p:nvPr>
            <p:ph idx="4294967295" type="body"/>
          </p:nvPr>
        </p:nvSpPr>
        <p:spPr>
          <a:xfrm>
            <a:off x="1048350" y="690275"/>
            <a:ext cx="7047300" cy="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order to use this template, you must credit </a:t>
            </a:r>
            <a:r>
              <a:rPr b="1" lang="en" sz="1000" u="sng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1" lang="en" u="sng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lidesgo</a:t>
            </a:r>
            <a:r>
              <a:rPr lang="en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by keeping the Thanks slide.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You are allowed to:</a:t>
            </a:r>
            <a:endParaRPr b="1" sz="1000"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Modify this template.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it for both personal and commercial purposes.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You are not allowed to:</a:t>
            </a:r>
            <a:endParaRPr b="1" sz="1000"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Sublicense, sell or rent any of Slidesgo Content (or a modified version of Slidesgo Content).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Distribute this Slidesgo Template (or a modified version of this Slidesgo Template) or include it in a database or in any other product or service that offers downloadable images, icons or presentations that may be subject to distribution or resale.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any of the elements that are part of this Slidesgo Template in an isolated and separated way from this Template.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Delete the “Thanks” or “Credits” slide.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Register any of the elements that are part of this template as a trademark or logo, or register it as a work in an intellectual property registry or similar.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9" name="Google Shape;1679;p45"/>
          <p:cNvSpPr txBox="1"/>
          <p:nvPr/>
        </p:nvSpPr>
        <p:spPr>
          <a:xfrm>
            <a:off x="1048350" y="4314290"/>
            <a:ext cx="70473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For more information about editing slides, please </a:t>
            </a:r>
            <a:r>
              <a:rPr lang="en" sz="900">
                <a:solidFill>
                  <a:srgbClr val="FFFFFF"/>
                </a:solidFill>
              </a:rPr>
              <a:t>read </a:t>
            </a:r>
            <a:r>
              <a:rPr lang="en" sz="1000">
                <a:solidFill>
                  <a:srgbClr val="FFFFFF"/>
                </a:solidFill>
              </a:rPr>
              <a:t>our FAQs or visit Slidesgo School:</a:t>
            </a:r>
            <a:endParaRPr sz="10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869FB2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https://slidesgo.com/faqs</a:t>
            </a:r>
            <a:r>
              <a:rPr lang="en" sz="1200">
                <a:solidFill>
                  <a:srgbClr val="FFFFFF"/>
                </a:solidFill>
              </a:rPr>
              <a:t> </a:t>
            </a:r>
            <a:r>
              <a:rPr lang="en" sz="1000">
                <a:solidFill>
                  <a:srgbClr val="FFFFFF"/>
                </a:solidFill>
              </a:rPr>
              <a:t>and</a:t>
            </a:r>
            <a:r>
              <a:rPr lang="en" sz="1200">
                <a:solidFill>
                  <a:srgbClr val="FFFFFF"/>
                </a:solidFill>
              </a:rPr>
              <a:t> </a:t>
            </a:r>
            <a:r>
              <a:rPr lang="en" sz="1000" u="sng">
                <a:solidFill>
                  <a:srgbClr val="869FB2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https://slidesgo.com/slidesgo-school</a:t>
            </a:r>
            <a:endParaRPr sz="1000" u="sng">
              <a:solidFill>
                <a:srgbClr val="869FB2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1683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p46"/>
          <p:cNvSpPr txBox="1"/>
          <p:nvPr>
            <p:ph idx="4294967295" type="title"/>
          </p:nvPr>
        </p:nvSpPr>
        <p:spPr>
          <a:xfrm>
            <a:off x="1048350" y="323850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Instructions for use (premium users)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5" name="Google Shape;1685;p46"/>
          <p:cNvSpPr txBox="1"/>
          <p:nvPr>
            <p:ph idx="4294967295" type="body"/>
          </p:nvPr>
        </p:nvSpPr>
        <p:spPr>
          <a:xfrm>
            <a:off x="1048350" y="690275"/>
            <a:ext cx="7047300" cy="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order to use this template, you must be a Premium user on </a:t>
            </a:r>
            <a:r>
              <a:rPr b="1" lang="en" sz="1000" u="sng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1" lang="en" u="sng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lidesgo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You are allowed to:</a:t>
            </a:r>
            <a:endParaRPr b="1" sz="1000"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Modify this template.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it for both personal and commercial purposes.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Hide or delete the “Thanks” slide and the mention to Slidesgo in the credits.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Share this template in an editable format with people who are not part of your team.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You are not allowed to:</a:t>
            </a:r>
            <a:endParaRPr b="1" sz="1000"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Sublicense, sell or rent this Slidesgo Template (or a modified version of this Slidesgo Template).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Distribute this Slidesgo Template (or a modified version of this Slidesgo Template) or include it in a database or in any other product or service that offers downloadable images, icons or presentations that may be subject to distribution or resale.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any of the elements that are part of this Slidesgo Template in an isolated and separated way from this Template.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Register any of the elements that are part of this template as a trademark or logo, or register it as a work in an intellectual property registry or similar.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6" name="Google Shape;1686;p46"/>
          <p:cNvSpPr txBox="1"/>
          <p:nvPr>
            <p:ph idx="4294967295" type="body"/>
          </p:nvPr>
        </p:nvSpPr>
        <p:spPr>
          <a:xfrm>
            <a:off x="1048350" y="4314290"/>
            <a:ext cx="7047300" cy="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more information about editing slides, please </a:t>
            </a:r>
            <a:r>
              <a:rPr lang="en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read </a:t>
            </a: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our FAQs or visit Slidesgo School: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https://slidesgo.com/faqs</a:t>
            </a: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u="sng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https://slidesgo.com/slidesgo-school</a:t>
            </a:r>
            <a:endParaRPr sz="1000" u="sng"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1690" name="Shape 1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1" name="Google Shape;1691;p47"/>
          <p:cNvSpPr txBox="1"/>
          <p:nvPr>
            <p:ph idx="4294967295" type="title"/>
          </p:nvPr>
        </p:nvSpPr>
        <p:spPr>
          <a:xfrm>
            <a:off x="1068100" y="533189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Infographics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2" name="Google Shape;1692;p47"/>
          <p:cNvSpPr txBox="1"/>
          <p:nvPr>
            <p:ph idx="4294967295" type="body"/>
          </p:nvPr>
        </p:nvSpPr>
        <p:spPr>
          <a:xfrm>
            <a:off x="814075" y="1275800"/>
            <a:ext cx="6980400" cy="31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add and edit some </a:t>
            </a:r>
            <a:r>
              <a:rPr b="1" lang="en">
                <a:solidFill>
                  <a:srgbClr val="869FB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</a:t>
            </a:r>
            <a:r>
              <a:rPr b="1" lang="en">
                <a:solidFill>
                  <a:srgbClr val="869FB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nfographics</a:t>
            </a: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 your presentation to present your data in a visual way.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3" name="Google Shape;1693;p47"/>
          <p:cNvSpPr txBox="1"/>
          <p:nvPr/>
        </p:nvSpPr>
        <p:spPr>
          <a:xfrm>
            <a:off x="715075" y="1640334"/>
            <a:ext cx="5571300" cy="29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" sz="1100">
                <a:solidFill>
                  <a:srgbClr val="FFFFFF"/>
                </a:solidFill>
              </a:rPr>
              <a:t>Choose your favourite infographic and insert it in your presentation using Ctrl C + Ctrl V or Cmd C + Cmd V in Mac.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rgbClr val="FFFFFF"/>
                </a:solidFill>
              </a:rPr>
              <a:t>Select one of the parts and </a:t>
            </a:r>
            <a:r>
              <a:rPr b="1" lang="en" sz="1100">
                <a:solidFill>
                  <a:srgbClr val="869FB2"/>
                </a:solidFill>
              </a:rPr>
              <a:t>ungroup</a:t>
            </a:r>
            <a:r>
              <a:rPr lang="en" sz="1100">
                <a:solidFill>
                  <a:srgbClr val="FFFFFF"/>
                </a:solidFill>
              </a:rPr>
              <a:t> it by right-clicking and choosing “Ungroup”. 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b="1" lang="en" sz="1100">
                <a:solidFill>
                  <a:srgbClr val="869FB2"/>
                </a:solidFill>
              </a:rPr>
              <a:t>Change the color</a:t>
            </a:r>
            <a:r>
              <a:rPr lang="en" sz="1100">
                <a:solidFill>
                  <a:srgbClr val="FFFFFF"/>
                </a:solidFill>
              </a:rPr>
              <a:t> by clicking on the paint bucket. 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rgbClr val="FFFFFF"/>
                </a:solidFill>
              </a:rPr>
              <a:t>Then </a:t>
            </a:r>
            <a:r>
              <a:rPr b="1" lang="en" sz="1100">
                <a:solidFill>
                  <a:srgbClr val="869FB2"/>
                </a:solidFill>
              </a:rPr>
              <a:t>resize</a:t>
            </a:r>
            <a:r>
              <a:rPr lang="en" sz="1100">
                <a:solidFill>
                  <a:srgbClr val="FFFFFF"/>
                </a:solidFill>
              </a:rPr>
              <a:t> the element by clicking and dragging one of the square-shaped points of its bounding box (the cursor should look like a double-headed arrow). Remember to hold Shift while dragging to keep the proportions.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b="1" lang="en" sz="1100">
                <a:solidFill>
                  <a:srgbClr val="869FB2"/>
                </a:solidFill>
              </a:rPr>
              <a:t>Group</a:t>
            </a:r>
            <a:r>
              <a:rPr lang="en" sz="1100">
                <a:solidFill>
                  <a:srgbClr val="FFFFFF"/>
                </a:solidFill>
              </a:rPr>
              <a:t> the elements again by selecting them, right-clicking and choosing “Group”.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" sz="1100">
                <a:solidFill>
                  <a:srgbClr val="FFFFFF"/>
                </a:solidFill>
              </a:rPr>
              <a:t>Repeat the steps above with the other parts and when you’re done editing, copy the end result and paste it into your presentation.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rgbClr val="FFFFFF"/>
                </a:solidFill>
              </a:rPr>
              <a:t>Remember to choose the</a:t>
            </a:r>
            <a:r>
              <a:rPr lang="en" sz="1100">
                <a:solidFill>
                  <a:srgbClr val="78909C"/>
                </a:solidFill>
              </a:rPr>
              <a:t> </a:t>
            </a:r>
            <a:r>
              <a:rPr lang="en" sz="1100">
                <a:solidFill>
                  <a:srgbClr val="869FB2"/>
                </a:solidFill>
              </a:rPr>
              <a:t>“</a:t>
            </a:r>
            <a:r>
              <a:rPr b="1" lang="en" sz="1100">
                <a:solidFill>
                  <a:srgbClr val="869FB2"/>
                </a:solidFill>
              </a:rPr>
              <a:t>Keep source formatting</a:t>
            </a:r>
            <a:r>
              <a:rPr lang="en" sz="1100">
                <a:solidFill>
                  <a:srgbClr val="869FB2"/>
                </a:solidFill>
              </a:rPr>
              <a:t>”</a:t>
            </a:r>
            <a:r>
              <a:rPr lang="en" sz="1100">
                <a:solidFill>
                  <a:srgbClr val="FFFFFF"/>
                </a:solidFill>
              </a:rPr>
              <a:t> option so that it keeps the design. For more info, please visit </a:t>
            </a:r>
            <a:r>
              <a:rPr b="1" lang="en" sz="1100">
                <a:solidFill>
                  <a:srgbClr val="869FB2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 School</a:t>
            </a:r>
            <a:r>
              <a:rPr lang="en" sz="1100">
                <a:solidFill>
                  <a:srgbClr val="FFFFFF"/>
                </a:solidFill>
              </a:rPr>
              <a:t>.</a:t>
            </a:r>
            <a:endParaRPr sz="1100"/>
          </a:p>
        </p:txBody>
      </p:sp>
      <p:grpSp>
        <p:nvGrpSpPr>
          <p:cNvPr id="1694" name="Google Shape;1694;p47"/>
          <p:cNvGrpSpPr/>
          <p:nvPr/>
        </p:nvGrpSpPr>
        <p:grpSpPr>
          <a:xfrm>
            <a:off x="6874322" y="1724357"/>
            <a:ext cx="1446116" cy="2863897"/>
            <a:chOff x="6529419" y="1724307"/>
            <a:chExt cx="1480463" cy="2931917"/>
          </a:xfrm>
        </p:grpSpPr>
        <p:grpSp>
          <p:nvGrpSpPr>
            <p:cNvPr id="1695" name="Google Shape;1695;p47"/>
            <p:cNvGrpSpPr/>
            <p:nvPr/>
          </p:nvGrpSpPr>
          <p:grpSpPr>
            <a:xfrm>
              <a:off x="6556827" y="1724307"/>
              <a:ext cx="956596" cy="944294"/>
              <a:chOff x="3800349" y="1238762"/>
              <a:chExt cx="1098904" cy="1084772"/>
            </a:xfrm>
          </p:grpSpPr>
          <p:grpSp>
            <p:nvGrpSpPr>
              <p:cNvPr id="1696" name="Google Shape;1696;p47"/>
              <p:cNvGrpSpPr/>
              <p:nvPr/>
            </p:nvGrpSpPr>
            <p:grpSpPr>
              <a:xfrm>
                <a:off x="3800349" y="1238762"/>
                <a:ext cx="1098904" cy="1084772"/>
                <a:chOff x="3800349" y="1238762"/>
                <a:chExt cx="1098904" cy="1084772"/>
              </a:xfrm>
            </p:grpSpPr>
            <p:sp>
              <p:nvSpPr>
                <p:cNvPr id="1697" name="Google Shape;1697;p47"/>
                <p:cNvSpPr/>
                <p:nvPr/>
              </p:nvSpPr>
              <p:spPr>
                <a:xfrm>
                  <a:off x="3800349" y="1238762"/>
                  <a:ext cx="1098904" cy="1084772"/>
                </a:xfrm>
                <a:custGeom>
                  <a:rect b="b" l="l" r="r" t="t"/>
                  <a:pathLst>
                    <a:path extrusionOk="0" h="45133" w="45721">
                      <a:moveTo>
                        <a:pt x="22825" y="1"/>
                      </a:moveTo>
                      <a:cubicBezTo>
                        <a:pt x="22054" y="1"/>
                        <a:pt x="21283" y="295"/>
                        <a:pt x="20693" y="885"/>
                      </a:cubicBezTo>
                      <a:lnTo>
                        <a:pt x="1179" y="20482"/>
                      </a:lnTo>
                      <a:cubicBezTo>
                        <a:pt x="0" y="21661"/>
                        <a:pt x="0" y="23566"/>
                        <a:pt x="1179" y="24733"/>
                      </a:cubicBezTo>
                      <a:lnTo>
                        <a:pt x="20777" y="44259"/>
                      </a:lnTo>
                      <a:cubicBezTo>
                        <a:pt x="21364" y="44841"/>
                        <a:pt x="22133" y="45133"/>
                        <a:pt x="22900" y="45133"/>
                      </a:cubicBezTo>
                      <a:cubicBezTo>
                        <a:pt x="23672" y="45133"/>
                        <a:pt x="24442" y="44838"/>
                        <a:pt x="25027" y="44247"/>
                      </a:cubicBezTo>
                      <a:lnTo>
                        <a:pt x="32873" y="36377"/>
                      </a:lnTo>
                      <a:cubicBezTo>
                        <a:pt x="33053" y="36197"/>
                        <a:pt x="33283" y="36110"/>
                        <a:pt x="33511" y="36110"/>
                      </a:cubicBezTo>
                      <a:cubicBezTo>
                        <a:pt x="33810" y="36110"/>
                        <a:pt x="34108" y="36260"/>
                        <a:pt x="34290" y="36544"/>
                      </a:cubicBezTo>
                      <a:cubicBezTo>
                        <a:pt x="34743" y="37246"/>
                        <a:pt x="35112" y="38020"/>
                        <a:pt x="35409" y="38806"/>
                      </a:cubicBezTo>
                      <a:cubicBezTo>
                        <a:pt x="35588" y="39294"/>
                        <a:pt x="35909" y="39735"/>
                        <a:pt x="36362" y="40080"/>
                      </a:cubicBezTo>
                      <a:cubicBezTo>
                        <a:pt x="36890" y="40489"/>
                        <a:pt x="37508" y="40695"/>
                        <a:pt x="38128" y="40695"/>
                      </a:cubicBezTo>
                      <a:cubicBezTo>
                        <a:pt x="38682" y="40695"/>
                        <a:pt x="39237" y="40530"/>
                        <a:pt x="39731" y="40199"/>
                      </a:cubicBezTo>
                      <a:cubicBezTo>
                        <a:pt x="41303" y="39127"/>
                        <a:pt x="41446" y="36984"/>
                        <a:pt x="40172" y="35710"/>
                      </a:cubicBezTo>
                      <a:cubicBezTo>
                        <a:pt x="39862" y="35401"/>
                        <a:pt x="39505" y="35186"/>
                        <a:pt x="39112" y="35044"/>
                      </a:cubicBezTo>
                      <a:cubicBezTo>
                        <a:pt x="38326" y="34758"/>
                        <a:pt x="37564" y="34401"/>
                        <a:pt x="36862" y="33948"/>
                      </a:cubicBezTo>
                      <a:cubicBezTo>
                        <a:pt x="36374" y="33639"/>
                        <a:pt x="36279" y="32960"/>
                        <a:pt x="36695" y="32543"/>
                      </a:cubicBezTo>
                      <a:lnTo>
                        <a:pt x="44553" y="24661"/>
                      </a:lnTo>
                      <a:cubicBezTo>
                        <a:pt x="45720" y="23483"/>
                        <a:pt x="45720" y="21578"/>
                        <a:pt x="44542" y="20399"/>
                      </a:cubicBezTo>
                      <a:lnTo>
                        <a:pt x="24956" y="885"/>
                      </a:lnTo>
                      <a:cubicBezTo>
                        <a:pt x="24366" y="295"/>
                        <a:pt x="23595" y="1"/>
                        <a:pt x="22825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98" name="Google Shape;1698;p47"/>
                <p:cNvSpPr/>
                <p:nvPr/>
              </p:nvSpPr>
              <p:spPr>
                <a:xfrm>
                  <a:off x="3884758" y="1311226"/>
                  <a:ext cx="287338" cy="287050"/>
                </a:xfrm>
                <a:custGeom>
                  <a:rect b="b" l="l" r="r" t="t"/>
                  <a:pathLst>
                    <a:path extrusionOk="0" h="11943" w="11955">
                      <a:moveTo>
                        <a:pt x="5978" y="1"/>
                      </a:moveTo>
                      <a:cubicBezTo>
                        <a:pt x="2679" y="1"/>
                        <a:pt x="1" y="2668"/>
                        <a:pt x="1" y="5966"/>
                      </a:cubicBezTo>
                      <a:cubicBezTo>
                        <a:pt x="1" y="9276"/>
                        <a:pt x="2679" y="11943"/>
                        <a:pt x="5978" y="11943"/>
                      </a:cubicBezTo>
                      <a:cubicBezTo>
                        <a:pt x="9276" y="11943"/>
                        <a:pt x="11954" y="9276"/>
                        <a:pt x="11954" y="5966"/>
                      </a:cubicBezTo>
                      <a:cubicBezTo>
                        <a:pt x="11954" y="2668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699" name="Google Shape;1699;p47"/>
              <p:cNvSpPr/>
              <p:nvPr/>
            </p:nvSpPr>
            <p:spPr>
              <a:xfrm>
                <a:off x="4162525" y="1593650"/>
                <a:ext cx="374561" cy="374975"/>
              </a:xfrm>
              <a:custGeom>
                <a:rect b="b" l="l" r="r" t="t"/>
                <a:pathLst>
                  <a:path extrusionOk="0" h="10872" w="10860">
                    <a:moveTo>
                      <a:pt x="5430" y="1"/>
                    </a:moveTo>
                    <a:cubicBezTo>
                      <a:pt x="3990" y="1"/>
                      <a:pt x="2608" y="560"/>
                      <a:pt x="1596" y="1584"/>
                    </a:cubicBezTo>
                    <a:cubicBezTo>
                      <a:pt x="561" y="2620"/>
                      <a:pt x="1" y="3989"/>
                      <a:pt x="1" y="5430"/>
                    </a:cubicBezTo>
                    <a:cubicBezTo>
                      <a:pt x="1" y="6561"/>
                      <a:pt x="346" y="7645"/>
                      <a:pt x="1001" y="8573"/>
                    </a:cubicBezTo>
                    <a:cubicBezTo>
                      <a:pt x="1632" y="9466"/>
                      <a:pt x="2513" y="10145"/>
                      <a:pt x="3537" y="10538"/>
                    </a:cubicBezTo>
                    <a:cubicBezTo>
                      <a:pt x="3559" y="10544"/>
                      <a:pt x="3579" y="10547"/>
                      <a:pt x="3599" y="10547"/>
                    </a:cubicBezTo>
                    <a:cubicBezTo>
                      <a:pt x="3656" y="10547"/>
                      <a:pt x="3704" y="10522"/>
                      <a:pt x="3740" y="10478"/>
                    </a:cubicBezTo>
                    <a:cubicBezTo>
                      <a:pt x="3763" y="10443"/>
                      <a:pt x="3763" y="10395"/>
                      <a:pt x="3763" y="10371"/>
                    </a:cubicBezTo>
                    <a:lnTo>
                      <a:pt x="3763" y="7275"/>
                    </a:lnTo>
                    <a:cubicBezTo>
                      <a:pt x="3763" y="7180"/>
                      <a:pt x="3692" y="7097"/>
                      <a:pt x="3585" y="7097"/>
                    </a:cubicBezTo>
                    <a:lnTo>
                      <a:pt x="2156" y="7097"/>
                    </a:lnTo>
                    <a:lnTo>
                      <a:pt x="2156" y="5835"/>
                    </a:lnTo>
                    <a:lnTo>
                      <a:pt x="3585" y="5835"/>
                    </a:lnTo>
                    <a:cubicBezTo>
                      <a:pt x="3680" y="5835"/>
                      <a:pt x="3763" y="5751"/>
                      <a:pt x="3763" y="5656"/>
                    </a:cubicBezTo>
                    <a:lnTo>
                      <a:pt x="3763" y="5430"/>
                    </a:lnTo>
                    <a:cubicBezTo>
                      <a:pt x="3763" y="3942"/>
                      <a:pt x="5180" y="2632"/>
                      <a:pt x="6799" y="2632"/>
                    </a:cubicBezTo>
                    <a:lnTo>
                      <a:pt x="7550" y="2632"/>
                    </a:lnTo>
                    <a:lnTo>
                      <a:pt x="7550" y="3894"/>
                    </a:lnTo>
                    <a:lnTo>
                      <a:pt x="6799" y="3894"/>
                    </a:lnTo>
                    <a:cubicBezTo>
                      <a:pt x="6311" y="3894"/>
                      <a:pt x="5883" y="4025"/>
                      <a:pt x="5561" y="4287"/>
                    </a:cubicBezTo>
                    <a:cubicBezTo>
                      <a:pt x="5228" y="4561"/>
                      <a:pt x="5025" y="4966"/>
                      <a:pt x="5025" y="5430"/>
                    </a:cubicBezTo>
                    <a:lnTo>
                      <a:pt x="5025" y="5656"/>
                    </a:lnTo>
                    <a:cubicBezTo>
                      <a:pt x="5025" y="5740"/>
                      <a:pt x="5109" y="5835"/>
                      <a:pt x="5204" y="5835"/>
                    </a:cubicBezTo>
                    <a:lnTo>
                      <a:pt x="5883" y="5835"/>
                    </a:lnTo>
                    <a:cubicBezTo>
                      <a:pt x="5966" y="5835"/>
                      <a:pt x="6061" y="5751"/>
                      <a:pt x="6061" y="5656"/>
                    </a:cubicBezTo>
                    <a:cubicBezTo>
                      <a:pt x="6061" y="5561"/>
                      <a:pt x="5978" y="5478"/>
                      <a:pt x="5883" y="5478"/>
                    </a:cubicBezTo>
                    <a:lnTo>
                      <a:pt x="5371" y="5478"/>
                    </a:lnTo>
                    <a:lnTo>
                      <a:pt x="5371" y="5418"/>
                    </a:lnTo>
                    <a:cubicBezTo>
                      <a:pt x="5371" y="4525"/>
                      <a:pt x="6145" y="4204"/>
                      <a:pt x="6799" y="4204"/>
                    </a:cubicBezTo>
                    <a:lnTo>
                      <a:pt x="7704" y="4204"/>
                    </a:lnTo>
                    <a:cubicBezTo>
                      <a:pt x="7800" y="4204"/>
                      <a:pt x="7883" y="4132"/>
                      <a:pt x="7883" y="4025"/>
                    </a:cubicBezTo>
                    <a:lnTo>
                      <a:pt x="7883" y="2418"/>
                    </a:lnTo>
                    <a:cubicBezTo>
                      <a:pt x="7883" y="2334"/>
                      <a:pt x="7811" y="2239"/>
                      <a:pt x="7704" y="2239"/>
                    </a:cubicBezTo>
                    <a:lnTo>
                      <a:pt x="6799" y="2239"/>
                    </a:lnTo>
                    <a:cubicBezTo>
                      <a:pt x="5966" y="2239"/>
                      <a:pt x="5121" y="2572"/>
                      <a:pt x="4466" y="3156"/>
                    </a:cubicBezTo>
                    <a:cubicBezTo>
                      <a:pt x="3799" y="3763"/>
                      <a:pt x="3418" y="4549"/>
                      <a:pt x="3418" y="5382"/>
                    </a:cubicBezTo>
                    <a:lnTo>
                      <a:pt x="3418" y="5442"/>
                    </a:lnTo>
                    <a:lnTo>
                      <a:pt x="1989" y="5442"/>
                    </a:lnTo>
                    <a:cubicBezTo>
                      <a:pt x="1906" y="5442"/>
                      <a:pt x="1811" y="5513"/>
                      <a:pt x="1811" y="5620"/>
                    </a:cubicBezTo>
                    <a:lnTo>
                      <a:pt x="1811" y="7228"/>
                    </a:lnTo>
                    <a:cubicBezTo>
                      <a:pt x="1811" y="7323"/>
                      <a:pt x="1894" y="7406"/>
                      <a:pt x="1989" y="7406"/>
                    </a:cubicBezTo>
                    <a:lnTo>
                      <a:pt x="3418" y="7406"/>
                    </a:lnTo>
                    <a:lnTo>
                      <a:pt x="3418" y="10085"/>
                    </a:lnTo>
                    <a:cubicBezTo>
                      <a:pt x="1561" y="9300"/>
                      <a:pt x="346" y="7442"/>
                      <a:pt x="346" y="5418"/>
                    </a:cubicBezTo>
                    <a:cubicBezTo>
                      <a:pt x="346" y="2596"/>
                      <a:pt x="2620" y="322"/>
                      <a:pt x="5430" y="322"/>
                    </a:cubicBezTo>
                    <a:cubicBezTo>
                      <a:pt x="8228" y="322"/>
                      <a:pt x="10526" y="2620"/>
                      <a:pt x="10526" y="5418"/>
                    </a:cubicBezTo>
                    <a:cubicBezTo>
                      <a:pt x="10526" y="8228"/>
                      <a:pt x="8240" y="10502"/>
                      <a:pt x="5430" y="10502"/>
                    </a:cubicBezTo>
                    <a:lnTo>
                      <a:pt x="5371" y="10502"/>
                    </a:lnTo>
                    <a:lnTo>
                      <a:pt x="5371" y="7418"/>
                    </a:lnTo>
                    <a:lnTo>
                      <a:pt x="7728" y="7418"/>
                    </a:lnTo>
                    <a:cubicBezTo>
                      <a:pt x="7811" y="7418"/>
                      <a:pt x="7907" y="7347"/>
                      <a:pt x="7907" y="7240"/>
                    </a:cubicBezTo>
                    <a:lnTo>
                      <a:pt x="7907" y="5656"/>
                    </a:lnTo>
                    <a:cubicBezTo>
                      <a:pt x="7907" y="5561"/>
                      <a:pt x="7823" y="5478"/>
                      <a:pt x="7728" y="5478"/>
                    </a:cubicBezTo>
                    <a:lnTo>
                      <a:pt x="6728" y="5478"/>
                    </a:lnTo>
                    <a:cubicBezTo>
                      <a:pt x="6633" y="5478"/>
                      <a:pt x="6549" y="5549"/>
                      <a:pt x="6549" y="5656"/>
                    </a:cubicBezTo>
                    <a:cubicBezTo>
                      <a:pt x="6549" y="5740"/>
                      <a:pt x="6621" y="5835"/>
                      <a:pt x="6728" y="5835"/>
                    </a:cubicBezTo>
                    <a:lnTo>
                      <a:pt x="7561" y="5835"/>
                    </a:lnTo>
                    <a:lnTo>
                      <a:pt x="7561" y="7097"/>
                    </a:lnTo>
                    <a:lnTo>
                      <a:pt x="5204" y="7097"/>
                    </a:lnTo>
                    <a:cubicBezTo>
                      <a:pt x="5121" y="7097"/>
                      <a:pt x="5025" y="7168"/>
                      <a:pt x="5025" y="7275"/>
                    </a:cubicBezTo>
                    <a:lnTo>
                      <a:pt x="5025" y="10693"/>
                    </a:lnTo>
                    <a:cubicBezTo>
                      <a:pt x="5025" y="10788"/>
                      <a:pt x="5109" y="10859"/>
                      <a:pt x="5192" y="10871"/>
                    </a:cubicBezTo>
                    <a:lnTo>
                      <a:pt x="5430" y="10871"/>
                    </a:lnTo>
                    <a:cubicBezTo>
                      <a:pt x="6871" y="10871"/>
                      <a:pt x="8240" y="10312"/>
                      <a:pt x="9276" y="9288"/>
                    </a:cubicBezTo>
                    <a:cubicBezTo>
                      <a:pt x="10300" y="8252"/>
                      <a:pt x="10859" y="6883"/>
                      <a:pt x="10859" y="5442"/>
                    </a:cubicBezTo>
                    <a:cubicBezTo>
                      <a:pt x="10859" y="3989"/>
                      <a:pt x="10300" y="2620"/>
                      <a:pt x="9276" y="1584"/>
                    </a:cubicBezTo>
                    <a:cubicBezTo>
                      <a:pt x="8240" y="560"/>
                      <a:pt x="6871" y="1"/>
                      <a:pt x="54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00" name="Google Shape;1700;p47"/>
            <p:cNvGrpSpPr/>
            <p:nvPr/>
          </p:nvGrpSpPr>
          <p:grpSpPr>
            <a:xfrm>
              <a:off x="7053286" y="2227254"/>
              <a:ext cx="956596" cy="944252"/>
              <a:chOff x="4370663" y="1816530"/>
              <a:chExt cx="1098904" cy="1084724"/>
            </a:xfrm>
          </p:grpSpPr>
          <p:grpSp>
            <p:nvGrpSpPr>
              <p:cNvPr id="1701" name="Google Shape;1701;p47"/>
              <p:cNvGrpSpPr/>
              <p:nvPr/>
            </p:nvGrpSpPr>
            <p:grpSpPr>
              <a:xfrm>
                <a:off x="4370663" y="1816530"/>
                <a:ext cx="1098904" cy="1084724"/>
                <a:chOff x="4370663" y="1816530"/>
                <a:chExt cx="1098904" cy="1084724"/>
              </a:xfrm>
            </p:grpSpPr>
            <p:sp>
              <p:nvSpPr>
                <p:cNvPr id="1702" name="Google Shape;1702;p47"/>
                <p:cNvSpPr/>
                <p:nvPr/>
              </p:nvSpPr>
              <p:spPr>
                <a:xfrm>
                  <a:off x="4370663" y="1816530"/>
                  <a:ext cx="1098904" cy="1084724"/>
                </a:xfrm>
                <a:custGeom>
                  <a:rect b="b" l="l" r="r" t="t"/>
                  <a:pathLst>
                    <a:path extrusionOk="0" h="45131" w="45721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2"/>
                      </a:lnTo>
                      <a:cubicBezTo>
                        <a:pt x="12698" y="8921"/>
                        <a:pt x="12472" y="9005"/>
                        <a:pt x="12246" y="9005"/>
                      </a:cubicBezTo>
                      <a:cubicBezTo>
                        <a:pt x="11945" y="9005"/>
                        <a:pt x="11643" y="8855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3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6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3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03" name="Google Shape;1703;p47"/>
                <p:cNvSpPr/>
                <p:nvPr/>
              </p:nvSpPr>
              <p:spPr>
                <a:xfrm>
                  <a:off x="5055718" y="1904160"/>
                  <a:ext cx="287338" cy="287338"/>
                </a:xfrm>
                <a:custGeom>
                  <a:rect b="b" l="l" r="r" t="t"/>
                  <a:pathLst>
                    <a:path extrusionOk="0" h="11955" w="11955">
                      <a:moveTo>
                        <a:pt x="5978" y="0"/>
                      </a:moveTo>
                      <a:cubicBezTo>
                        <a:pt x="2680" y="0"/>
                        <a:pt x="1" y="2679"/>
                        <a:pt x="1" y="5977"/>
                      </a:cubicBezTo>
                      <a:cubicBezTo>
                        <a:pt x="1" y="9275"/>
                        <a:pt x="2680" y="11954"/>
                        <a:pt x="5978" y="11954"/>
                      </a:cubicBezTo>
                      <a:cubicBezTo>
                        <a:pt x="9276" y="11954"/>
                        <a:pt x="11955" y="9275"/>
                        <a:pt x="11955" y="5977"/>
                      </a:cubicBezTo>
                      <a:cubicBezTo>
                        <a:pt x="11955" y="2679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704" name="Google Shape;1704;p47"/>
              <p:cNvGrpSpPr/>
              <p:nvPr/>
            </p:nvGrpSpPr>
            <p:grpSpPr>
              <a:xfrm>
                <a:off x="4732628" y="2171596"/>
                <a:ext cx="374986" cy="374572"/>
                <a:chOff x="3303268" y="3817349"/>
                <a:chExt cx="346056" cy="345674"/>
              </a:xfrm>
            </p:grpSpPr>
            <p:sp>
              <p:nvSpPr>
                <p:cNvPr id="1705" name="Google Shape;1705;p47"/>
                <p:cNvSpPr/>
                <p:nvPr/>
              </p:nvSpPr>
              <p:spPr>
                <a:xfrm>
                  <a:off x="3303268" y="3817349"/>
                  <a:ext cx="346056" cy="345674"/>
                </a:xfrm>
                <a:custGeom>
                  <a:rect b="b" l="l" r="r" t="t"/>
                  <a:pathLst>
                    <a:path extrusionOk="0" h="10860" w="10872">
                      <a:moveTo>
                        <a:pt x="5418" y="334"/>
                      </a:moveTo>
                      <a:cubicBezTo>
                        <a:pt x="8228" y="334"/>
                        <a:pt x="10514" y="2608"/>
                        <a:pt x="10514" y="5430"/>
                      </a:cubicBezTo>
                      <a:cubicBezTo>
                        <a:pt x="10514" y="8240"/>
                        <a:pt x="8228" y="10514"/>
                        <a:pt x="5418" y="10514"/>
                      </a:cubicBezTo>
                      <a:cubicBezTo>
                        <a:pt x="2608" y="10514"/>
                        <a:pt x="334" y="8240"/>
                        <a:pt x="334" y="5430"/>
                      </a:cubicBezTo>
                      <a:cubicBezTo>
                        <a:pt x="334" y="2608"/>
                        <a:pt x="2608" y="334"/>
                        <a:pt x="5418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3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3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06" name="Google Shape;1706;p47"/>
                <p:cNvSpPr/>
                <p:nvPr/>
              </p:nvSpPr>
              <p:spPr>
                <a:xfrm>
                  <a:off x="3368074" y="3882537"/>
                  <a:ext cx="215298" cy="215298"/>
                </a:xfrm>
                <a:custGeom>
                  <a:rect b="b" l="l" r="r" t="t"/>
                  <a:pathLst>
                    <a:path extrusionOk="0" h="6764" w="6764">
                      <a:moveTo>
                        <a:pt x="5335" y="346"/>
                      </a:moveTo>
                      <a:cubicBezTo>
                        <a:pt x="5930" y="346"/>
                        <a:pt x="6418" y="834"/>
                        <a:pt x="6418" y="1429"/>
                      </a:cubicBezTo>
                      <a:lnTo>
                        <a:pt x="6418" y="5335"/>
                      </a:lnTo>
                      <a:cubicBezTo>
                        <a:pt x="6418" y="5930"/>
                        <a:pt x="5930" y="6418"/>
                        <a:pt x="5335" y="6418"/>
                      </a:cubicBezTo>
                      <a:lnTo>
                        <a:pt x="1429" y="6418"/>
                      </a:lnTo>
                      <a:cubicBezTo>
                        <a:pt x="834" y="6418"/>
                        <a:pt x="346" y="5930"/>
                        <a:pt x="346" y="5335"/>
                      </a:cubicBezTo>
                      <a:lnTo>
                        <a:pt x="346" y="1429"/>
                      </a:lnTo>
                      <a:cubicBezTo>
                        <a:pt x="346" y="834"/>
                        <a:pt x="834" y="346"/>
                        <a:pt x="1429" y="346"/>
                      </a:cubicBezTo>
                      <a:close/>
                      <a:moveTo>
                        <a:pt x="1429" y="1"/>
                      </a:moveTo>
                      <a:cubicBezTo>
                        <a:pt x="644" y="1"/>
                        <a:pt x="1" y="644"/>
                        <a:pt x="1" y="1429"/>
                      </a:cubicBezTo>
                      <a:lnTo>
                        <a:pt x="1" y="5335"/>
                      </a:lnTo>
                      <a:cubicBezTo>
                        <a:pt x="1" y="6120"/>
                        <a:pt x="644" y="6763"/>
                        <a:pt x="1429" y="6763"/>
                      </a:cubicBezTo>
                      <a:lnTo>
                        <a:pt x="5335" y="6763"/>
                      </a:lnTo>
                      <a:cubicBezTo>
                        <a:pt x="6121" y="6763"/>
                        <a:pt x="6763" y="6120"/>
                        <a:pt x="6763" y="5335"/>
                      </a:cubicBezTo>
                      <a:lnTo>
                        <a:pt x="6763" y="1429"/>
                      </a:lnTo>
                      <a:cubicBezTo>
                        <a:pt x="6763" y="644"/>
                        <a:pt x="6121" y="1"/>
                        <a:pt x="53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07" name="Google Shape;1707;p47"/>
                <p:cNvSpPr/>
                <p:nvPr/>
              </p:nvSpPr>
              <p:spPr>
                <a:xfrm>
                  <a:off x="3418143" y="3933656"/>
                  <a:ext cx="114811" cy="112742"/>
                </a:xfrm>
                <a:custGeom>
                  <a:rect b="b" l="l" r="r" t="t"/>
                  <a:pathLst>
                    <a:path extrusionOk="0" h="3542" w="3607">
                      <a:moveTo>
                        <a:pt x="1822" y="0"/>
                      </a:moveTo>
                      <a:cubicBezTo>
                        <a:pt x="812" y="0"/>
                        <a:pt x="1" y="851"/>
                        <a:pt x="59" y="1859"/>
                      </a:cubicBezTo>
                      <a:cubicBezTo>
                        <a:pt x="95" y="2776"/>
                        <a:pt x="833" y="3502"/>
                        <a:pt x="1726" y="3538"/>
                      </a:cubicBezTo>
                      <a:cubicBezTo>
                        <a:pt x="1764" y="3541"/>
                        <a:pt x="1802" y="3542"/>
                        <a:pt x="1840" y="3542"/>
                      </a:cubicBezTo>
                      <a:cubicBezTo>
                        <a:pt x="2178" y="3542"/>
                        <a:pt x="2494" y="3447"/>
                        <a:pt x="2762" y="3276"/>
                      </a:cubicBezTo>
                      <a:cubicBezTo>
                        <a:pt x="2857" y="3217"/>
                        <a:pt x="2869" y="3086"/>
                        <a:pt x="2797" y="3014"/>
                      </a:cubicBezTo>
                      <a:cubicBezTo>
                        <a:pt x="2761" y="2978"/>
                        <a:pt x="2711" y="2964"/>
                        <a:pt x="2664" y="2964"/>
                      </a:cubicBezTo>
                      <a:cubicBezTo>
                        <a:pt x="2634" y="2964"/>
                        <a:pt x="2606" y="2969"/>
                        <a:pt x="2583" y="2979"/>
                      </a:cubicBezTo>
                      <a:cubicBezTo>
                        <a:pt x="2380" y="3096"/>
                        <a:pt x="2149" y="3185"/>
                        <a:pt x="1897" y="3185"/>
                      </a:cubicBezTo>
                      <a:cubicBezTo>
                        <a:pt x="1868" y="3185"/>
                        <a:pt x="1839" y="3183"/>
                        <a:pt x="1809" y="3181"/>
                      </a:cubicBezTo>
                      <a:cubicBezTo>
                        <a:pt x="1023" y="3169"/>
                        <a:pt x="380" y="2514"/>
                        <a:pt x="392" y="1716"/>
                      </a:cubicBezTo>
                      <a:cubicBezTo>
                        <a:pt x="426" y="948"/>
                        <a:pt x="1028" y="330"/>
                        <a:pt x="1792" y="330"/>
                      </a:cubicBezTo>
                      <a:cubicBezTo>
                        <a:pt x="1833" y="330"/>
                        <a:pt x="1874" y="332"/>
                        <a:pt x="1916" y="335"/>
                      </a:cubicBezTo>
                      <a:cubicBezTo>
                        <a:pt x="2619" y="371"/>
                        <a:pt x="3190" y="943"/>
                        <a:pt x="3250" y="1633"/>
                      </a:cubicBezTo>
                      <a:cubicBezTo>
                        <a:pt x="3285" y="1919"/>
                        <a:pt x="3214" y="2193"/>
                        <a:pt x="3095" y="2431"/>
                      </a:cubicBezTo>
                      <a:cubicBezTo>
                        <a:pt x="3059" y="2490"/>
                        <a:pt x="3059" y="2574"/>
                        <a:pt x="3119" y="2633"/>
                      </a:cubicBezTo>
                      <a:cubicBezTo>
                        <a:pt x="3149" y="2663"/>
                        <a:pt x="3191" y="2678"/>
                        <a:pt x="3234" y="2678"/>
                      </a:cubicBezTo>
                      <a:cubicBezTo>
                        <a:pt x="3295" y="2678"/>
                        <a:pt x="3358" y="2648"/>
                        <a:pt x="3393" y="2586"/>
                      </a:cubicBezTo>
                      <a:cubicBezTo>
                        <a:pt x="3536" y="2324"/>
                        <a:pt x="3607" y="2014"/>
                        <a:pt x="3583" y="1669"/>
                      </a:cubicBezTo>
                      <a:cubicBezTo>
                        <a:pt x="3536" y="764"/>
                        <a:pt x="2797" y="50"/>
                        <a:pt x="1904" y="2"/>
                      </a:cubicBezTo>
                      <a:cubicBezTo>
                        <a:pt x="1877" y="1"/>
                        <a:pt x="1849" y="0"/>
                        <a:pt x="182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08" name="Google Shape;1708;p47"/>
                <p:cNvSpPr/>
                <p:nvPr/>
              </p:nvSpPr>
              <p:spPr>
                <a:xfrm>
                  <a:off x="3519298" y="3910197"/>
                  <a:ext cx="29570" cy="29220"/>
                </a:xfrm>
                <a:custGeom>
                  <a:rect b="b" l="l" r="r" t="t"/>
                  <a:pathLst>
                    <a:path extrusionOk="0" h="918" w="929">
                      <a:moveTo>
                        <a:pt x="465" y="1"/>
                      </a:moveTo>
                      <a:cubicBezTo>
                        <a:pt x="203" y="1"/>
                        <a:pt x="0" y="203"/>
                        <a:pt x="0" y="453"/>
                      </a:cubicBezTo>
                      <a:cubicBezTo>
                        <a:pt x="0" y="715"/>
                        <a:pt x="203" y="918"/>
                        <a:pt x="465" y="918"/>
                      </a:cubicBezTo>
                      <a:cubicBezTo>
                        <a:pt x="715" y="918"/>
                        <a:pt x="929" y="715"/>
                        <a:pt x="929" y="453"/>
                      </a:cubicBezTo>
                      <a:cubicBezTo>
                        <a:pt x="929" y="203"/>
                        <a:pt x="715" y="1"/>
                        <a:pt x="46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709" name="Google Shape;1709;p47"/>
            <p:cNvGrpSpPr/>
            <p:nvPr/>
          </p:nvGrpSpPr>
          <p:grpSpPr>
            <a:xfrm>
              <a:off x="6547098" y="2715744"/>
              <a:ext cx="956596" cy="944315"/>
              <a:chOff x="3789173" y="2377690"/>
              <a:chExt cx="1098904" cy="1084796"/>
            </a:xfrm>
          </p:grpSpPr>
          <p:grpSp>
            <p:nvGrpSpPr>
              <p:cNvPr id="1710" name="Google Shape;1710;p47"/>
              <p:cNvGrpSpPr/>
              <p:nvPr/>
            </p:nvGrpSpPr>
            <p:grpSpPr>
              <a:xfrm>
                <a:off x="3789173" y="2377690"/>
                <a:ext cx="1098904" cy="1084796"/>
                <a:chOff x="3789173" y="2377690"/>
                <a:chExt cx="1098904" cy="1084796"/>
              </a:xfrm>
            </p:grpSpPr>
            <p:sp>
              <p:nvSpPr>
                <p:cNvPr id="1711" name="Google Shape;1711;p47"/>
                <p:cNvSpPr/>
                <p:nvPr/>
              </p:nvSpPr>
              <p:spPr>
                <a:xfrm>
                  <a:off x="3789173" y="2377690"/>
                  <a:ext cx="1098904" cy="1084796"/>
                </a:xfrm>
                <a:custGeom>
                  <a:rect b="b" l="l" r="r" t="t"/>
                  <a:pathLst>
                    <a:path extrusionOk="0" h="45134" w="45721">
                      <a:moveTo>
                        <a:pt x="22861" y="0"/>
                      </a:moveTo>
                      <a:cubicBezTo>
                        <a:pt x="22090" y="0"/>
                        <a:pt x="21319" y="295"/>
                        <a:pt x="20730" y="884"/>
                      </a:cubicBezTo>
                      <a:lnTo>
                        <a:pt x="1180" y="20446"/>
                      </a:lnTo>
                      <a:cubicBezTo>
                        <a:pt x="1" y="21613"/>
                        <a:pt x="1" y="23518"/>
                        <a:pt x="1180" y="24697"/>
                      </a:cubicBezTo>
                      <a:lnTo>
                        <a:pt x="20730" y="44259"/>
                      </a:lnTo>
                      <a:cubicBezTo>
                        <a:pt x="21319" y="44842"/>
                        <a:pt x="22090" y="45134"/>
                        <a:pt x="22861" y="45134"/>
                      </a:cubicBezTo>
                      <a:cubicBezTo>
                        <a:pt x="23632" y="45134"/>
                        <a:pt x="24403" y="44842"/>
                        <a:pt x="24992" y="44259"/>
                      </a:cubicBezTo>
                      <a:lnTo>
                        <a:pt x="44542" y="24697"/>
                      </a:lnTo>
                      <a:cubicBezTo>
                        <a:pt x="45721" y="23518"/>
                        <a:pt x="45721" y="21613"/>
                        <a:pt x="44542" y="20446"/>
                      </a:cubicBezTo>
                      <a:lnTo>
                        <a:pt x="36684" y="12576"/>
                      </a:lnTo>
                      <a:cubicBezTo>
                        <a:pt x="36267" y="12171"/>
                        <a:pt x="36363" y="11481"/>
                        <a:pt x="36851" y="11171"/>
                      </a:cubicBezTo>
                      <a:cubicBezTo>
                        <a:pt x="37565" y="10719"/>
                        <a:pt x="38327" y="10350"/>
                        <a:pt x="39125" y="10052"/>
                      </a:cubicBezTo>
                      <a:cubicBezTo>
                        <a:pt x="39613" y="9874"/>
                        <a:pt x="40054" y="9552"/>
                        <a:pt x="40399" y="9100"/>
                      </a:cubicBezTo>
                      <a:cubicBezTo>
                        <a:pt x="41173" y="8099"/>
                        <a:pt x="41220" y="6778"/>
                        <a:pt x="40518" y="5730"/>
                      </a:cubicBezTo>
                      <a:cubicBezTo>
                        <a:pt x="39932" y="4868"/>
                        <a:pt x="39013" y="4436"/>
                        <a:pt x="38094" y="4436"/>
                      </a:cubicBezTo>
                      <a:cubicBezTo>
                        <a:pt x="37349" y="4436"/>
                        <a:pt x="36606" y="4720"/>
                        <a:pt x="36041" y="5290"/>
                      </a:cubicBezTo>
                      <a:cubicBezTo>
                        <a:pt x="35732" y="5587"/>
                        <a:pt x="35505" y="5956"/>
                        <a:pt x="35362" y="6337"/>
                      </a:cubicBezTo>
                      <a:cubicBezTo>
                        <a:pt x="35077" y="7123"/>
                        <a:pt x="34720" y="7885"/>
                        <a:pt x="34267" y="8588"/>
                      </a:cubicBezTo>
                      <a:cubicBezTo>
                        <a:pt x="34091" y="8872"/>
                        <a:pt x="33797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3" y="295"/>
                        <a:pt x="23632" y="0"/>
                        <a:pt x="22861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12" name="Google Shape;1712;p47"/>
                <p:cNvSpPr/>
                <p:nvPr/>
              </p:nvSpPr>
              <p:spPr>
                <a:xfrm>
                  <a:off x="3885623" y="2465897"/>
                  <a:ext cx="287050" cy="287338"/>
                </a:xfrm>
                <a:custGeom>
                  <a:rect b="b" l="l" r="r" t="t"/>
                  <a:pathLst>
                    <a:path extrusionOk="0" h="11955" w="11943">
                      <a:moveTo>
                        <a:pt x="5977" y="0"/>
                      </a:moveTo>
                      <a:cubicBezTo>
                        <a:pt x="2679" y="0"/>
                        <a:pt x="0" y="2679"/>
                        <a:pt x="0" y="5977"/>
                      </a:cubicBezTo>
                      <a:cubicBezTo>
                        <a:pt x="0" y="9275"/>
                        <a:pt x="2679" y="11954"/>
                        <a:pt x="5977" y="11954"/>
                      </a:cubicBezTo>
                      <a:cubicBezTo>
                        <a:pt x="9275" y="11954"/>
                        <a:pt x="11942" y="9275"/>
                        <a:pt x="11942" y="5977"/>
                      </a:cubicBezTo>
                      <a:cubicBezTo>
                        <a:pt x="11942" y="2679"/>
                        <a:pt x="9275" y="0"/>
                        <a:pt x="5977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713" name="Google Shape;1713;p47"/>
              <p:cNvGrpSpPr/>
              <p:nvPr/>
            </p:nvGrpSpPr>
            <p:grpSpPr>
              <a:xfrm>
                <a:off x="4151137" y="2732796"/>
                <a:ext cx="374986" cy="374572"/>
                <a:chOff x="3752358" y="3817349"/>
                <a:chExt cx="346056" cy="345674"/>
              </a:xfrm>
            </p:grpSpPr>
            <p:sp>
              <p:nvSpPr>
                <p:cNvPr id="1714" name="Google Shape;1714;p47"/>
                <p:cNvSpPr/>
                <p:nvPr/>
              </p:nvSpPr>
              <p:spPr>
                <a:xfrm>
                  <a:off x="3752358" y="3817349"/>
                  <a:ext cx="346056" cy="345674"/>
                </a:xfrm>
                <a:custGeom>
                  <a:rect b="b" l="l" r="r" t="t"/>
                  <a:pathLst>
                    <a:path extrusionOk="0" h="10860" w="10872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28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15" name="Google Shape;1715;p47"/>
                <p:cNvSpPr/>
                <p:nvPr/>
              </p:nvSpPr>
              <p:spPr>
                <a:xfrm>
                  <a:off x="3831933" y="3955682"/>
                  <a:ext cx="47809" cy="120540"/>
                </a:xfrm>
                <a:custGeom>
                  <a:rect b="b" l="l" r="r" t="t"/>
                  <a:pathLst>
                    <a:path extrusionOk="0" h="3787" w="1502">
                      <a:moveTo>
                        <a:pt x="1168" y="346"/>
                      </a:moveTo>
                      <a:lnTo>
                        <a:pt x="1168" y="3430"/>
                      </a:lnTo>
                      <a:lnTo>
                        <a:pt x="358" y="3430"/>
                      </a:lnTo>
                      <a:lnTo>
                        <a:pt x="358" y="346"/>
                      </a:lnTo>
                      <a:close/>
                      <a:moveTo>
                        <a:pt x="180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72" y="3787"/>
                        <a:pt x="180" y="3787"/>
                      </a:cubicBezTo>
                      <a:lnTo>
                        <a:pt x="1323" y="3787"/>
                      </a:lnTo>
                      <a:cubicBezTo>
                        <a:pt x="1418" y="3787"/>
                        <a:pt x="1501" y="3715"/>
                        <a:pt x="1501" y="3608"/>
                      </a:cubicBezTo>
                      <a:lnTo>
                        <a:pt x="1501" y="179"/>
                      </a:lnTo>
                      <a:cubicBezTo>
                        <a:pt x="1501" y="72"/>
                        <a:pt x="1430" y="1"/>
                        <a:pt x="132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16" name="Google Shape;1716;p47"/>
                <p:cNvSpPr/>
                <p:nvPr/>
              </p:nvSpPr>
              <p:spPr>
                <a:xfrm>
                  <a:off x="3824739" y="3890112"/>
                  <a:ext cx="55002" cy="55002"/>
                </a:xfrm>
                <a:custGeom>
                  <a:rect b="b" l="l" r="r" t="t"/>
                  <a:pathLst>
                    <a:path extrusionOk="0" h="1728" w="1728">
                      <a:moveTo>
                        <a:pt x="870" y="334"/>
                      </a:moveTo>
                      <a:cubicBezTo>
                        <a:pt x="1156" y="334"/>
                        <a:pt x="1394" y="572"/>
                        <a:pt x="1394" y="846"/>
                      </a:cubicBezTo>
                      <a:cubicBezTo>
                        <a:pt x="1394" y="1132"/>
                        <a:pt x="1156" y="1370"/>
                        <a:pt x="870" y="1370"/>
                      </a:cubicBezTo>
                      <a:cubicBezTo>
                        <a:pt x="584" y="1370"/>
                        <a:pt x="346" y="1132"/>
                        <a:pt x="346" y="846"/>
                      </a:cubicBezTo>
                      <a:cubicBezTo>
                        <a:pt x="346" y="572"/>
                        <a:pt x="584" y="334"/>
                        <a:pt x="870" y="334"/>
                      </a:cubicBezTo>
                      <a:close/>
                      <a:moveTo>
                        <a:pt x="870" y="1"/>
                      </a:moveTo>
                      <a:cubicBezTo>
                        <a:pt x="394" y="1"/>
                        <a:pt x="1" y="394"/>
                        <a:pt x="1" y="870"/>
                      </a:cubicBezTo>
                      <a:cubicBezTo>
                        <a:pt x="1" y="1346"/>
                        <a:pt x="394" y="1727"/>
                        <a:pt x="870" y="1727"/>
                      </a:cubicBezTo>
                      <a:cubicBezTo>
                        <a:pt x="1346" y="1727"/>
                        <a:pt x="1727" y="1334"/>
                        <a:pt x="1727" y="870"/>
                      </a:cubicBezTo>
                      <a:cubicBezTo>
                        <a:pt x="1727" y="394"/>
                        <a:pt x="1346" y="1"/>
                        <a:pt x="87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17" name="Google Shape;1717;p47"/>
                <p:cNvSpPr/>
                <p:nvPr/>
              </p:nvSpPr>
              <p:spPr>
                <a:xfrm>
                  <a:off x="3904696" y="3955682"/>
                  <a:ext cx="128148" cy="120540"/>
                </a:xfrm>
                <a:custGeom>
                  <a:rect b="b" l="l" r="r" t="t"/>
                  <a:pathLst>
                    <a:path extrusionOk="0" h="3787" w="4026">
                      <a:moveTo>
                        <a:pt x="191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84" y="3787"/>
                        <a:pt x="191" y="3787"/>
                      </a:cubicBezTo>
                      <a:lnTo>
                        <a:pt x="1334" y="3787"/>
                      </a:lnTo>
                      <a:cubicBezTo>
                        <a:pt x="1418" y="3787"/>
                        <a:pt x="1513" y="3715"/>
                        <a:pt x="1513" y="3608"/>
                      </a:cubicBezTo>
                      <a:lnTo>
                        <a:pt x="1513" y="2382"/>
                      </a:lnTo>
                      <a:cubicBezTo>
                        <a:pt x="1513" y="1977"/>
                        <a:pt x="1596" y="1501"/>
                        <a:pt x="2037" y="1501"/>
                      </a:cubicBezTo>
                      <a:cubicBezTo>
                        <a:pt x="2347" y="1501"/>
                        <a:pt x="2477" y="1763"/>
                        <a:pt x="2525" y="2060"/>
                      </a:cubicBezTo>
                      <a:cubicBezTo>
                        <a:pt x="2537" y="2156"/>
                        <a:pt x="2608" y="2215"/>
                        <a:pt x="2692" y="2215"/>
                      </a:cubicBezTo>
                      <a:cubicBezTo>
                        <a:pt x="2787" y="2215"/>
                        <a:pt x="2870" y="2120"/>
                        <a:pt x="2847" y="2025"/>
                      </a:cubicBezTo>
                      <a:cubicBezTo>
                        <a:pt x="2763" y="1465"/>
                        <a:pt x="2477" y="1155"/>
                        <a:pt x="2013" y="1155"/>
                      </a:cubicBezTo>
                      <a:cubicBezTo>
                        <a:pt x="1465" y="1155"/>
                        <a:pt x="1156" y="1608"/>
                        <a:pt x="1156" y="2382"/>
                      </a:cubicBezTo>
                      <a:lnTo>
                        <a:pt x="1156" y="3430"/>
                      </a:lnTo>
                      <a:lnTo>
                        <a:pt x="346" y="3430"/>
                      </a:lnTo>
                      <a:lnTo>
                        <a:pt x="346" y="358"/>
                      </a:lnTo>
                      <a:lnTo>
                        <a:pt x="918" y="358"/>
                      </a:lnTo>
                      <a:lnTo>
                        <a:pt x="918" y="572"/>
                      </a:lnTo>
                      <a:cubicBezTo>
                        <a:pt x="918" y="632"/>
                        <a:pt x="930" y="679"/>
                        <a:pt x="977" y="715"/>
                      </a:cubicBezTo>
                      <a:cubicBezTo>
                        <a:pt x="1007" y="733"/>
                        <a:pt x="1043" y="742"/>
                        <a:pt x="1078" y="742"/>
                      </a:cubicBezTo>
                      <a:cubicBezTo>
                        <a:pt x="1114" y="742"/>
                        <a:pt x="1150" y="733"/>
                        <a:pt x="1180" y="715"/>
                      </a:cubicBezTo>
                      <a:cubicBezTo>
                        <a:pt x="1477" y="477"/>
                        <a:pt x="1835" y="358"/>
                        <a:pt x="2227" y="358"/>
                      </a:cubicBezTo>
                      <a:cubicBezTo>
                        <a:pt x="3204" y="358"/>
                        <a:pt x="3656" y="1191"/>
                        <a:pt x="3656" y="2001"/>
                      </a:cubicBezTo>
                      <a:lnTo>
                        <a:pt x="3656" y="3430"/>
                      </a:lnTo>
                      <a:lnTo>
                        <a:pt x="2847" y="3430"/>
                      </a:lnTo>
                      <a:lnTo>
                        <a:pt x="2847" y="2870"/>
                      </a:lnTo>
                      <a:cubicBezTo>
                        <a:pt x="2847" y="2775"/>
                        <a:pt x="2775" y="2703"/>
                        <a:pt x="2692" y="2703"/>
                      </a:cubicBezTo>
                      <a:cubicBezTo>
                        <a:pt x="2597" y="2703"/>
                        <a:pt x="2525" y="2775"/>
                        <a:pt x="2525" y="2870"/>
                      </a:cubicBezTo>
                      <a:lnTo>
                        <a:pt x="2525" y="3596"/>
                      </a:lnTo>
                      <a:cubicBezTo>
                        <a:pt x="2525" y="3691"/>
                        <a:pt x="2597" y="3775"/>
                        <a:pt x="2704" y="3775"/>
                      </a:cubicBezTo>
                      <a:lnTo>
                        <a:pt x="3847" y="3775"/>
                      </a:lnTo>
                      <a:cubicBezTo>
                        <a:pt x="3942" y="3775"/>
                        <a:pt x="4025" y="3703"/>
                        <a:pt x="4025" y="3596"/>
                      </a:cubicBezTo>
                      <a:lnTo>
                        <a:pt x="4025" y="1989"/>
                      </a:lnTo>
                      <a:cubicBezTo>
                        <a:pt x="4025" y="810"/>
                        <a:pt x="3299" y="1"/>
                        <a:pt x="2239" y="1"/>
                      </a:cubicBezTo>
                      <a:cubicBezTo>
                        <a:pt x="1894" y="1"/>
                        <a:pt x="1573" y="84"/>
                        <a:pt x="1275" y="251"/>
                      </a:cubicBezTo>
                      <a:lnTo>
                        <a:pt x="1275" y="179"/>
                      </a:lnTo>
                      <a:cubicBezTo>
                        <a:pt x="1275" y="84"/>
                        <a:pt x="1204" y="1"/>
                        <a:pt x="109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718" name="Google Shape;1718;p47"/>
            <p:cNvGrpSpPr/>
            <p:nvPr/>
          </p:nvGrpSpPr>
          <p:grpSpPr>
            <a:xfrm>
              <a:off x="7034853" y="3222917"/>
              <a:ext cx="956596" cy="944252"/>
              <a:chOff x="4349489" y="2960313"/>
              <a:chExt cx="1098904" cy="1084724"/>
            </a:xfrm>
          </p:grpSpPr>
          <p:grpSp>
            <p:nvGrpSpPr>
              <p:cNvPr id="1719" name="Google Shape;1719;p47"/>
              <p:cNvGrpSpPr/>
              <p:nvPr/>
            </p:nvGrpSpPr>
            <p:grpSpPr>
              <a:xfrm>
                <a:off x="4349489" y="2960313"/>
                <a:ext cx="1098904" cy="1084724"/>
                <a:chOff x="4349489" y="2960313"/>
                <a:chExt cx="1098904" cy="1084724"/>
              </a:xfrm>
            </p:grpSpPr>
            <p:sp>
              <p:nvSpPr>
                <p:cNvPr id="1720" name="Google Shape;1720;p47"/>
                <p:cNvSpPr/>
                <p:nvPr/>
              </p:nvSpPr>
              <p:spPr>
                <a:xfrm>
                  <a:off x="4349489" y="2960313"/>
                  <a:ext cx="1098904" cy="1084724"/>
                </a:xfrm>
                <a:custGeom>
                  <a:rect b="b" l="l" r="r" t="t"/>
                  <a:pathLst>
                    <a:path extrusionOk="0" h="45131" w="45721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3"/>
                      </a:lnTo>
                      <a:cubicBezTo>
                        <a:pt x="12697" y="8917"/>
                        <a:pt x="12470" y="9001"/>
                        <a:pt x="12243" y="9001"/>
                      </a:cubicBezTo>
                      <a:cubicBezTo>
                        <a:pt x="11942" y="9001"/>
                        <a:pt x="11642" y="8854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4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5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2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21" name="Google Shape;1721;p47"/>
                <p:cNvSpPr/>
                <p:nvPr/>
              </p:nvSpPr>
              <p:spPr>
                <a:xfrm>
                  <a:off x="5065741" y="3026769"/>
                  <a:ext cx="287338" cy="287338"/>
                </a:xfrm>
                <a:custGeom>
                  <a:rect b="b" l="l" r="r" t="t"/>
                  <a:pathLst>
                    <a:path extrusionOk="0" h="11955" w="11955">
                      <a:moveTo>
                        <a:pt x="5978" y="1"/>
                      </a:moveTo>
                      <a:cubicBezTo>
                        <a:pt x="2680" y="1"/>
                        <a:pt x="1" y="2679"/>
                        <a:pt x="1" y="5978"/>
                      </a:cubicBezTo>
                      <a:cubicBezTo>
                        <a:pt x="1" y="9276"/>
                        <a:pt x="2680" y="11954"/>
                        <a:pt x="5978" y="11954"/>
                      </a:cubicBezTo>
                      <a:cubicBezTo>
                        <a:pt x="9276" y="11954"/>
                        <a:pt x="11955" y="9276"/>
                        <a:pt x="11955" y="5978"/>
                      </a:cubicBezTo>
                      <a:cubicBezTo>
                        <a:pt x="11955" y="2679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722" name="Google Shape;1722;p47"/>
              <p:cNvGrpSpPr/>
              <p:nvPr/>
            </p:nvGrpSpPr>
            <p:grpSpPr>
              <a:xfrm>
                <a:off x="4732657" y="3315384"/>
                <a:ext cx="374952" cy="374572"/>
                <a:chOff x="4201447" y="3817349"/>
                <a:chExt cx="346024" cy="345674"/>
              </a:xfrm>
            </p:grpSpPr>
            <p:sp>
              <p:nvSpPr>
                <p:cNvPr id="1723" name="Google Shape;1723;p47"/>
                <p:cNvSpPr/>
                <p:nvPr/>
              </p:nvSpPr>
              <p:spPr>
                <a:xfrm>
                  <a:off x="4201447" y="3817349"/>
                  <a:ext cx="346024" cy="345674"/>
                </a:xfrm>
                <a:custGeom>
                  <a:rect b="b" l="l" r="r" t="t"/>
                  <a:pathLst>
                    <a:path extrusionOk="0" h="10860" w="10871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52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299" y="8240"/>
                        <a:pt x="10871" y="6871"/>
                        <a:pt x="10871" y="5430"/>
                      </a:cubicBezTo>
                      <a:cubicBezTo>
                        <a:pt x="10871" y="3989"/>
                        <a:pt x="10299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24" name="Google Shape;1724;p47"/>
                <p:cNvSpPr/>
                <p:nvPr/>
              </p:nvSpPr>
              <p:spPr>
                <a:xfrm>
                  <a:off x="4271569" y="3904531"/>
                  <a:ext cx="227394" cy="185728"/>
                </a:xfrm>
                <a:custGeom>
                  <a:rect b="b" l="l" r="r" t="t"/>
                  <a:pathLst>
                    <a:path extrusionOk="0" h="5835" w="7144">
                      <a:moveTo>
                        <a:pt x="4620" y="0"/>
                      </a:moveTo>
                      <a:cubicBezTo>
                        <a:pt x="3727" y="0"/>
                        <a:pt x="2977" y="691"/>
                        <a:pt x="2905" y="1572"/>
                      </a:cubicBezTo>
                      <a:cubicBezTo>
                        <a:pt x="2727" y="1548"/>
                        <a:pt x="2358" y="1441"/>
                        <a:pt x="2262" y="1405"/>
                      </a:cubicBezTo>
                      <a:cubicBezTo>
                        <a:pt x="1643" y="1203"/>
                        <a:pt x="1072" y="810"/>
                        <a:pt x="631" y="322"/>
                      </a:cubicBezTo>
                      <a:cubicBezTo>
                        <a:pt x="596" y="298"/>
                        <a:pt x="572" y="274"/>
                        <a:pt x="524" y="262"/>
                      </a:cubicBezTo>
                      <a:cubicBezTo>
                        <a:pt x="517" y="261"/>
                        <a:pt x="509" y="260"/>
                        <a:pt x="501" y="260"/>
                      </a:cubicBezTo>
                      <a:cubicBezTo>
                        <a:pt x="436" y="260"/>
                        <a:pt x="367" y="304"/>
                        <a:pt x="346" y="357"/>
                      </a:cubicBezTo>
                      <a:cubicBezTo>
                        <a:pt x="238" y="572"/>
                        <a:pt x="179" y="810"/>
                        <a:pt x="179" y="1048"/>
                      </a:cubicBezTo>
                      <a:cubicBezTo>
                        <a:pt x="179" y="1393"/>
                        <a:pt x="286" y="1727"/>
                        <a:pt x="476" y="1977"/>
                      </a:cubicBezTo>
                      <a:cubicBezTo>
                        <a:pt x="466" y="1975"/>
                        <a:pt x="456" y="1974"/>
                        <a:pt x="446" y="1974"/>
                      </a:cubicBezTo>
                      <a:cubicBezTo>
                        <a:pt x="397" y="1974"/>
                        <a:pt x="349" y="1997"/>
                        <a:pt x="310" y="2036"/>
                      </a:cubicBezTo>
                      <a:cubicBezTo>
                        <a:pt x="286" y="2060"/>
                        <a:pt x="286" y="2108"/>
                        <a:pt x="274" y="2143"/>
                      </a:cubicBezTo>
                      <a:lnTo>
                        <a:pt x="274" y="2203"/>
                      </a:lnTo>
                      <a:cubicBezTo>
                        <a:pt x="274" y="2655"/>
                        <a:pt x="476" y="3072"/>
                        <a:pt x="822" y="3358"/>
                      </a:cubicBezTo>
                      <a:cubicBezTo>
                        <a:pt x="786" y="3370"/>
                        <a:pt x="774" y="3405"/>
                        <a:pt x="762" y="3417"/>
                      </a:cubicBezTo>
                      <a:cubicBezTo>
                        <a:pt x="750" y="3465"/>
                        <a:pt x="727" y="3513"/>
                        <a:pt x="750" y="3548"/>
                      </a:cubicBezTo>
                      <a:cubicBezTo>
                        <a:pt x="893" y="4024"/>
                        <a:pt x="1262" y="4405"/>
                        <a:pt x="1727" y="4548"/>
                      </a:cubicBezTo>
                      <a:cubicBezTo>
                        <a:pt x="1310" y="4798"/>
                        <a:pt x="834" y="4941"/>
                        <a:pt x="334" y="4941"/>
                      </a:cubicBezTo>
                      <a:lnTo>
                        <a:pt x="191" y="4941"/>
                      </a:lnTo>
                      <a:cubicBezTo>
                        <a:pt x="107" y="4941"/>
                        <a:pt x="36" y="5001"/>
                        <a:pt x="12" y="5084"/>
                      </a:cubicBezTo>
                      <a:cubicBezTo>
                        <a:pt x="0" y="5156"/>
                        <a:pt x="48" y="5239"/>
                        <a:pt x="107" y="5263"/>
                      </a:cubicBezTo>
                      <a:cubicBezTo>
                        <a:pt x="727" y="5632"/>
                        <a:pt x="1465" y="5834"/>
                        <a:pt x="2191" y="5834"/>
                      </a:cubicBezTo>
                      <a:cubicBezTo>
                        <a:pt x="3072" y="5834"/>
                        <a:pt x="3905" y="5560"/>
                        <a:pt x="4596" y="5060"/>
                      </a:cubicBezTo>
                      <a:cubicBezTo>
                        <a:pt x="4691" y="5001"/>
                        <a:pt x="4691" y="4858"/>
                        <a:pt x="4620" y="4786"/>
                      </a:cubicBezTo>
                      <a:cubicBezTo>
                        <a:pt x="4587" y="4754"/>
                        <a:pt x="4544" y="4735"/>
                        <a:pt x="4499" y="4735"/>
                      </a:cubicBezTo>
                      <a:cubicBezTo>
                        <a:pt x="4463" y="4735"/>
                        <a:pt x="4426" y="4748"/>
                        <a:pt x="4394" y="4775"/>
                      </a:cubicBezTo>
                      <a:cubicBezTo>
                        <a:pt x="3763" y="5215"/>
                        <a:pt x="3013" y="5489"/>
                        <a:pt x="2191" y="5489"/>
                      </a:cubicBezTo>
                      <a:cubicBezTo>
                        <a:pt x="1727" y="5489"/>
                        <a:pt x="1262" y="5394"/>
                        <a:pt x="846" y="5239"/>
                      </a:cubicBezTo>
                      <a:cubicBezTo>
                        <a:pt x="1369" y="5144"/>
                        <a:pt x="1846" y="4917"/>
                        <a:pt x="2262" y="4584"/>
                      </a:cubicBezTo>
                      <a:cubicBezTo>
                        <a:pt x="2310" y="4536"/>
                        <a:pt x="2334" y="4477"/>
                        <a:pt x="2322" y="4417"/>
                      </a:cubicBezTo>
                      <a:cubicBezTo>
                        <a:pt x="2310" y="4346"/>
                        <a:pt x="2239" y="4286"/>
                        <a:pt x="2155" y="4286"/>
                      </a:cubicBezTo>
                      <a:cubicBezTo>
                        <a:pt x="1739" y="4263"/>
                        <a:pt x="1369" y="4048"/>
                        <a:pt x="1167" y="3691"/>
                      </a:cubicBezTo>
                      <a:cubicBezTo>
                        <a:pt x="1250" y="3691"/>
                        <a:pt x="1358" y="3667"/>
                        <a:pt x="1441" y="3643"/>
                      </a:cubicBezTo>
                      <a:cubicBezTo>
                        <a:pt x="1524" y="3632"/>
                        <a:pt x="1584" y="3572"/>
                        <a:pt x="1584" y="3489"/>
                      </a:cubicBezTo>
                      <a:cubicBezTo>
                        <a:pt x="1596" y="3405"/>
                        <a:pt x="1536" y="3334"/>
                        <a:pt x="1441" y="3298"/>
                      </a:cubicBezTo>
                      <a:cubicBezTo>
                        <a:pt x="1000" y="3191"/>
                        <a:pt x="667" y="2822"/>
                        <a:pt x="596" y="2381"/>
                      </a:cubicBezTo>
                      <a:lnTo>
                        <a:pt x="596" y="2381"/>
                      </a:lnTo>
                      <a:cubicBezTo>
                        <a:pt x="727" y="2405"/>
                        <a:pt x="869" y="2417"/>
                        <a:pt x="1000" y="2417"/>
                      </a:cubicBezTo>
                      <a:cubicBezTo>
                        <a:pt x="1084" y="2417"/>
                        <a:pt x="1143" y="2358"/>
                        <a:pt x="1167" y="2274"/>
                      </a:cubicBezTo>
                      <a:cubicBezTo>
                        <a:pt x="1179" y="2203"/>
                        <a:pt x="1131" y="2143"/>
                        <a:pt x="1072" y="2108"/>
                      </a:cubicBezTo>
                      <a:cubicBezTo>
                        <a:pt x="703" y="1881"/>
                        <a:pt x="476" y="1488"/>
                        <a:pt x="476" y="1048"/>
                      </a:cubicBezTo>
                      <a:cubicBezTo>
                        <a:pt x="476" y="953"/>
                        <a:pt x="488" y="846"/>
                        <a:pt x="524" y="738"/>
                      </a:cubicBezTo>
                      <a:cubicBezTo>
                        <a:pt x="965" y="1191"/>
                        <a:pt x="1524" y="1524"/>
                        <a:pt x="2120" y="1727"/>
                      </a:cubicBezTo>
                      <a:cubicBezTo>
                        <a:pt x="2120" y="1727"/>
                        <a:pt x="2715" y="1905"/>
                        <a:pt x="2929" y="1917"/>
                      </a:cubicBezTo>
                      <a:lnTo>
                        <a:pt x="3024" y="1917"/>
                      </a:lnTo>
                      <a:cubicBezTo>
                        <a:pt x="3096" y="1917"/>
                        <a:pt x="3167" y="1869"/>
                        <a:pt x="3191" y="1798"/>
                      </a:cubicBezTo>
                      <a:cubicBezTo>
                        <a:pt x="3203" y="1786"/>
                        <a:pt x="3203" y="1750"/>
                        <a:pt x="3203" y="1738"/>
                      </a:cubicBezTo>
                      <a:lnTo>
                        <a:pt x="3203" y="1703"/>
                      </a:lnTo>
                      <a:cubicBezTo>
                        <a:pt x="3203" y="953"/>
                        <a:pt x="3810" y="334"/>
                        <a:pt x="4572" y="334"/>
                      </a:cubicBezTo>
                      <a:cubicBezTo>
                        <a:pt x="4941" y="334"/>
                        <a:pt x="5287" y="488"/>
                        <a:pt x="5549" y="750"/>
                      </a:cubicBezTo>
                      <a:cubicBezTo>
                        <a:pt x="5585" y="787"/>
                        <a:pt x="5621" y="802"/>
                        <a:pt x="5663" y="802"/>
                      </a:cubicBezTo>
                      <a:cubicBezTo>
                        <a:pt x="5676" y="802"/>
                        <a:pt x="5689" y="801"/>
                        <a:pt x="5703" y="798"/>
                      </a:cubicBezTo>
                      <a:cubicBezTo>
                        <a:pt x="5882" y="762"/>
                        <a:pt x="6049" y="738"/>
                        <a:pt x="6203" y="679"/>
                      </a:cubicBezTo>
                      <a:lnTo>
                        <a:pt x="6203" y="679"/>
                      </a:lnTo>
                      <a:cubicBezTo>
                        <a:pt x="6120" y="762"/>
                        <a:pt x="6013" y="857"/>
                        <a:pt x="5894" y="917"/>
                      </a:cubicBezTo>
                      <a:cubicBezTo>
                        <a:pt x="5822" y="965"/>
                        <a:pt x="5787" y="1048"/>
                        <a:pt x="5822" y="1143"/>
                      </a:cubicBezTo>
                      <a:cubicBezTo>
                        <a:pt x="5846" y="1203"/>
                        <a:pt x="5930" y="1250"/>
                        <a:pt x="6001" y="1250"/>
                      </a:cubicBezTo>
                      <a:cubicBezTo>
                        <a:pt x="6144" y="1227"/>
                        <a:pt x="6287" y="1215"/>
                        <a:pt x="6418" y="1167"/>
                      </a:cubicBezTo>
                      <a:lnTo>
                        <a:pt x="6418" y="1167"/>
                      </a:lnTo>
                      <a:cubicBezTo>
                        <a:pt x="6299" y="1286"/>
                        <a:pt x="6168" y="1405"/>
                        <a:pt x="6013" y="1512"/>
                      </a:cubicBezTo>
                      <a:cubicBezTo>
                        <a:pt x="5965" y="1548"/>
                        <a:pt x="5941" y="1608"/>
                        <a:pt x="5941" y="1655"/>
                      </a:cubicBezTo>
                      <a:lnTo>
                        <a:pt x="5941" y="1679"/>
                      </a:lnTo>
                      <a:lnTo>
                        <a:pt x="5941" y="1703"/>
                      </a:lnTo>
                      <a:lnTo>
                        <a:pt x="5941" y="1727"/>
                      </a:lnTo>
                      <a:cubicBezTo>
                        <a:pt x="5941" y="2691"/>
                        <a:pt x="5572" y="3572"/>
                        <a:pt x="4977" y="4227"/>
                      </a:cubicBezTo>
                      <a:cubicBezTo>
                        <a:pt x="4918" y="4298"/>
                        <a:pt x="4918" y="4405"/>
                        <a:pt x="4977" y="4465"/>
                      </a:cubicBezTo>
                      <a:cubicBezTo>
                        <a:pt x="5011" y="4499"/>
                        <a:pt x="5053" y="4514"/>
                        <a:pt x="5096" y="4514"/>
                      </a:cubicBezTo>
                      <a:cubicBezTo>
                        <a:pt x="5143" y="4514"/>
                        <a:pt x="5190" y="4496"/>
                        <a:pt x="5227" y="4465"/>
                      </a:cubicBezTo>
                      <a:cubicBezTo>
                        <a:pt x="5894" y="3715"/>
                        <a:pt x="6263" y="2762"/>
                        <a:pt x="6287" y="1750"/>
                      </a:cubicBezTo>
                      <a:cubicBezTo>
                        <a:pt x="6596" y="1524"/>
                        <a:pt x="6846" y="1250"/>
                        <a:pt x="7061" y="917"/>
                      </a:cubicBezTo>
                      <a:cubicBezTo>
                        <a:pt x="7144" y="857"/>
                        <a:pt x="7132" y="750"/>
                        <a:pt x="7061" y="715"/>
                      </a:cubicBezTo>
                      <a:cubicBezTo>
                        <a:pt x="7029" y="683"/>
                        <a:pt x="6987" y="667"/>
                        <a:pt x="6937" y="667"/>
                      </a:cubicBezTo>
                      <a:cubicBezTo>
                        <a:pt x="6912" y="667"/>
                        <a:pt x="6886" y="671"/>
                        <a:pt x="6858" y="679"/>
                      </a:cubicBezTo>
                      <a:cubicBezTo>
                        <a:pt x="6775" y="726"/>
                        <a:pt x="6680" y="750"/>
                        <a:pt x="6596" y="786"/>
                      </a:cubicBezTo>
                      <a:cubicBezTo>
                        <a:pt x="6680" y="667"/>
                        <a:pt x="6763" y="512"/>
                        <a:pt x="6823" y="369"/>
                      </a:cubicBezTo>
                      <a:cubicBezTo>
                        <a:pt x="6834" y="310"/>
                        <a:pt x="6834" y="238"/>
                        <a:pt x="6787" y="191"/>
                      </a:cubicBezTo>
                      <a:cubicBezTo>
                        <a:pt x="6750" y="153"/>
                        <a:pt x="6703" y="135"/>
                        <a:pt x="6659" y="135"/>
                      </a:cubicBezTo>
                      <a:cubicBezTo>
                        <a:pt x="6632" y="135"/>
                        <a:pt x="6607" y="142"/>
                        <a:pt x="6584" y="155"/>
                      </a:cubicBezTo>
                      <a:cubicBezTo>
                        <a:pt x="6322" y="310"/>
                        <a:pt x="6061" y="393"/>
                        <a:pt x="5775" y="441"/>
                      </a:cubicBezTo>
                      <a:cubicBezTo>
                        <a:pt x="5465" y="143"/>
                        <a:pt x="5048" y="0"/>
                        <a:pt x="46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725" name="Google Shape;1725;p47"/>
            <p:cNvGrpSpPr/>
            <p:nvPr/>
          </p:nvGrpSpPr>
          <p:grpSpPr>
            <a:xfrm>
              <a:off x="6529419" y="3711909"/>
              <a:ext cx="956596" cy="944315"/>
              <a:chOff x="3768864" y="3522050"/>
              <a:chExt cx="1098904" cy="1084796"/>
            </a:xfrm>
          </p:grpSpPr>
          <p:grpSp>
            <p:nvGrpSpPr>
              <p:cNvPr id="1726" name="Google Shape;1726;p47"/>
              <p:cNvGrpSpPr/>
              <p:nvPr/>
            </p:nvGrpSpPr>
            <p:grpSpPr>
              <a:xfrm>
                <a:off x="3768864" y="3522050"/>
                <a:ext cx="1098904" cy="1084796"/>
                <a:chOff x="3768864" y="3522050"/>
                <a:chExt cx="1098904" cy="1084796"/>
              </a:xfrm>
            </p:grpSpPr>
            <p:sp>
              <p:nvSpPr>
                <p:cNvPr id="1727" name="Google Shape;1727;p47"/>
                <p:cNvSpPr/>
                <p:nvPr/>
              </p:nvSpPr>
              <p:spPr>
                <a:xfrm>
                  <a:off x="3768864" y="3522050"/>
                  <a:ext cx="1098904" cy="1084796"/>
                </a:xfrm>
                <a:custGeom>
                  <a:rect b="b" l="l" r="r" t="t"/>
                  <a:pathLst>
                    <a:path extrusionOk="0" h="45134" w="45721">
                      <a:moveTo>
                        <a:pt x="22862" y="0"/>
                      </a:moveTo>
                      <a:cubicBezTo>
                        <a:pt x="22093" y="0"/>
                        <a:pt x="21325" y="295"/>
                        <a:pt x="20741" y="884"/>
                      </a:cubicBezTo>
                      <a:lnTo>
                        <a:pt x="1179" y="20446"/>
                      </a:lnTo>
                      <a:cubicBezTo>
                        <a:pt x="1" y="21613"/>
                        <a:pt x="1" y="23518"/>
                        <a:pt x="1179" y="24697"/>
                      </a:cubicBezTo>
                      <a:lnTo>
                        <a:pt x="20741" y="44259"/>
                      </a:lnTo>
                      <a:cubicBezTo>
                        <a:pt x="21325" y="44842"/>
                        <a:pt x="22093" y="45134"/>
                        <a:pt x="22862" y="45134"/>
                      </a:cubicBezTo>
                      <a:cubicBezTo>
                        <a:pt x="23631" y="45134"/>
                        <a:pt x="24402" y="44842"/>
                        <a:pt x="24992" y="44259"/>
                      </a:cubicBezTo>
                      <a:lnTo>
                        <a:pt x="44554" y="24697"/>
                      </a:lnTo>
                      <a:cubicBezTo>
                        <a:pt x="45721" y="23518"/>
                        <a:pt x="45721" y="21613"/>
                        <a:pt x="44554" y="20446"/>
                      </a:cubicBezTo>
                      <a:lnTo>
                        <a:pt x="36684" y="12576"/>
                      </a:lnTo>
                      <a:cubicBezTo>
                        <a:pt x="36279" y="12171"/>
                        <a:pt x="36362" y="11481"/>
                        <a:pt x="36850" y="11171"/>
                      </a:cubicBezTo>
                      <a:cubicBezTo>
                        <a:pt x="37565" y="10719"/>
                        <a:pt x="38327" y="10362"/>
                        <a:pt x="39124" y="10052"/>
                      </a:cubicBezTo>
                      <a:cubicBezTo>
                        <a:pt x="39613" y="9874"/>
                        <a:pt x="40053" y="9552"/>
                        <a:pt x="40410" y="9100"/>
                      </a:cubicBezTo>
                      <a:cubicBezTo>
                        <a:pt x="41172" y="8111"/>
                        <a:pt x="41220" y="6778"/>
                        <a:pt x="40518" y="5742"/>
                      </a:cubicBezTo>
                      <a:cubicBezTo>
                        <a:pt x="39931" y="4872"/>
                        <a:pt x="39013" y="4437"/>
                        <a:pt x="38094" y="4437"/>
                      </a:cubicBezTo>
                      <a:cubicBezTo>
                        <a:pt x="37352" y="4437"/>
                        <a:pt x="36610" y="4721"/>
                        <a:pt x="36041" y="5290"/>
                      </a:cubicBezTo>
                      <a:cubicBezTo>
                        <a:pt x="35731" y="5599"/>
                        <a:pt x="35505" y="5956"/>
                        <a:pt x="35362" y="6337"/>
                      </a:cubicBezTo>
                      <a:cubicBezTo>
                        <a:pt x="35076" y="7135"/>
                        <a:pt x="34719" y="7885"/>
                        <a:pt x="34267" y="8588"/>
                      </a:cubicBezTo>
                      <a:cubicBezTo>
                        <a:pt x="34091" y="8872"/>
                        <a:pt x="33796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28" name="Google Shape;1728;p47"/>
                <p:cNvSpPr/>
                <p:nvPr/>
              </p:nvSpPr>
              <p:spPr>
                <a:xfrm>
                  <a:off x="3887041" y="3641743"/>
                  <a:ext cx="287338" cy="287026"/>
                </a:xfrm>
                <a:custGeom>
                  <a:rect b="b" l="l" r="r" t="t"/>
                  <a:pathLst>
                    <a:path extrusionOk="0" h="11942" w="11955">
                      <a:moveTo>
                        <a:pt x="5978" y="0"/>
                      </a:moveTo>
                      <a:cubicBezTo>
                        <a:pt x="2680" y="0"/>
                        <a:pt x="1" y="2667"/>
                        <a:pt x="1" y="5977"/>
                      </a:cubicBezTo>
                      <a:cubicBezTo>
                        <a:pt x="1" y="9275"/>
                        <a:pt x="2680" y="11942"/>
                        <a:pt x="5978" y="11942"/>
                      </a:cubicBezTo>
                      <a:cubicBezTo>
                        <a:pt x="9276" y="11942"/>
                        <a:pt x="11955" y="9275"/>
                        <a:pt x="11955" y="5977"/>
                      </a:cubicBezTo>
                      <a:cubicBezTo>
                        <a:pt x="11955" y="2667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729" name="Google Shape;1729;p47"/>
              <p:cNvGrpSpPr/>
              <p:nvPr/>
            </p:nvGrpSpPr>
            <p:grpSpPr>
              <a:xfrm>
                <a:off x="4139616" y="3871555"/>
                <a:ext cx="357419" cy="357005"/>
                <a:chOff x="7482229" y="3351230"/>
                <a:chExt cx="357419" cy="357005"/>
              </a:xfrm>
            </p:grpSpPr>
            <p:sp>
              <p:nvSpPr>
                <p:cNvPr id="1730" name="Google Shape;1730;p47"/>
                <p:cNvSpPr/>
                <p:nvPr/>
              </p:nvSpPr>
              <p:spPr>
                <a:xfrm>
                  <a:off x="7482229" y="3351230"/>
                  <a:ext cx="357419" cy="357005"/>
                </a:xfrm>
                <a:custGeom>
                  <a:rect b="b" l="l" r="r" t="t"/>
                  <a:pathLst>
                    <a:path extrusionOk="0" h="11216" w="11229">
                      <a:moveTo>
                        <a:pt x="5633" y="357"/>
                      </a:moveTo>
                      <a:cubicBezTo>
                        <a:pt x="8538" y="357"/>
                        <a:pt x="10883" y="2703"/>
                        <a:pt x="10883" y="5608"/>
                      </a:cubicBezTo>
                      <a:cubicBezTo>
                        <a:pt x="10883" y="8513"/>
                        <a:pt x="8538" y="10859"/>
                        <a:pt x="5633" y="10859"/>
                      </a:cubicBezTo>
                      <a:cubicBezTo>
                        <a:pt x="2728" y="10859"/>
                        <a:pt x="382" y="8513"/>
                        <a:pt x="382" y="5608"/>
                      </a:cubicBezTo>
                      <a:cubicBezTo>
                        <a:pt x="382" y="2703"/>
                        <a:pt x="2728" y="357"/>
                        <a:pt x="5633" y="357"/>
                      </a:cubicBezTo>
                      <a:close/>
                      <a:moveTo>
                        <a:pt x="5621" y="0"/>
                      </a:moveTo>
                      <a:cubicBezTo>
                        <a:pt x="4109" y="0"/>
                        <a:pt x="2716" y="572"/>
                        <a:pt x="1644" y="1631"/>
                      </a:cubicBezTo>
                      <a:cubicBezTo>
                        <a:pt x="584" y="2691"/>
                        <a:pt x="1" y="4108"/>
                        <a:pt x="1" y="5608"/>
                      </a:cubicBezTo>
                      <a:cubicBezTo>
                        <a:pt x="1" y="7108"/>
                        <a:pt x="584" y="8513"/>
                        <a:pt x="1644" y="9585"/>
                      </a:cubicBezTo>
                      <a:cubicBezTo>
                        <a:pt x="2704" y="10632"/>
                        <a:pt x="4109" y="11216"/>
                        <a:pt x="5621" y="11216"/>
                      </a:cubicBezTo>
                      <a:cubicBezTo>
                        <a:pt x="7121" y="11216"/>
                        <a:pt x="8526" y="10632"/>
                        <a:pt x="9597" y="9585"/>
                      </a:cubicBezTo>
                      <a:cubicBezTo>
                        <a:pt x="10645" y="8525"/>
                        <a:pt x="11229" y="7108"/>
                        <a:pt x="11229" y="5608"/>
                      </a:cubicBezTo>
                      <a:cubicBezTo>
                        <a:pt x="11229" y="4108"/>
                        <a:pt x="10669" y="2703"/>
                        <a:pt x="9597" y="1631"/>
                      </a:cubicBezTo>
                      <a:cubicBezTo>
                        <a:pt x="8538" y="572"/>
                        <a:pt x="7121" y="0"/>
                        <a:pt x="562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31" name="Google Shape;1731;p47"/>
                <p:cNvSpPr/>
                <p:nvPr/>
              </p:nvSpPr>
              <p:spPr>
                <a:xfrm>
                  <a:off x="7592138" y="3605616"/>
                  <a:ext cx="137983" cy="32530"/>
                </a:xfrm>
                <a:custGeom>
                  <a:rect b="b" l="l" r="r" t="t"/>
                  <a:pathLst>
                    <a:path extrusionOk="0" h="1022" w="4335">
                      <a:moveTo>
                        <a:pt x="202" y="1"/>
                      </a:moveTo>
                      <a:cubicBezTo>
                        <a:pt x="147" y="1"/>
                        <a:pt x="94" y="21"/>
                        <a:pt x="60" y="69"/>
                      </a:cubicBezTo>
                      <a:cubicBezTo>
                        <a:pt x="1" y="140"/>
                        <a:pt x="1" y="259"/>
                        <a:pt x="96" y="319"/>
                      </a:cubicBezTo>
                      <a:cubicBezTo>
                        <a:pt x="644" y="783"/>
                        <a:pt x="1370" y="1021"/>
                        <a:pt x="2168" y="1021"/>
                      </a:cubicBezTo>
                      <a:cubicBezTo>
                        <a:pt x="2954" y="1021"/>
                        <a:pt x="3680" y="771"/>
                        <a:pt x="4239" y="319"/>
                      </a:cubicBezTo>
                      <a:cubicBezTo>
                        <a:pt x="4323" y="259"/>
                        <a:pt x="4335" y="140"/>
                        <a:pt x="4263" y="69"/>
                      </a:cubicBezTo>
                      <a:cubicBezTo>
                        <a:pt x="4228" y="26"/>
                        <a:pt x="4170" y="4"/>
                        <a:pt x="4115" y="4"/>
                      </a:cubicBezTo>
                      <a:cubicBezTo>
                        <a:pt x="4078" y="4"/>
                        <a:pt x="4042" y="14"/>
                        <a:pt x="4013" y="33"/>
                      </a:cubicBezTo>
                      <a:cubicBezTo>
                        <a:pt x="3537" y="438"/>
                        <a:pt x="2882" y="664"/>
                        <a:pt x="2168" y="664"/>
                      </a:cubicBezTo>
                      <a:cubicBezTo>
                        <a:pt x="1465" y="664"/>
                        <a:pt x="810" y="438"/>
                        <a:pt x="322" y="33"/>
                      </a:cubicBezTo>
                      <a:cubicBezTo>
                        <a:pt x="286" y="12"/>
                        <a:pt x="244" y="1"/>
                        <a:pt x="20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32" name="Google Shape;1732;p47"/>
                <p:cNvSpPr/>
                <p:nvPr/>
              </p:nvSpPr>
              <p:spPr>
                <a:xfrm>
                  <a:off x="7513709" y="3387962"/>
                  <a:ext cx="295987" cy="282014"/>
                </a:xfrm>
                <a:custGeom>
                  <a:rect b="b" l="l" r="r" t="t"/>
                  <a:pathLst>
                    <a:path extrusionOk="0" h="8860" w="9299">
                      <a:moveTo>
                        <a:pt x="6060" y="370"/>
                      </a:moveTo>
                      <a:cubicBezTo>
                        <a:pt x="6358" y="370"/>
                        <a:pt x="6596" y="608"/>
                        <a:pt x="6596" y="906"/>
                      </a:cubicBezTo>
                      <a:cubicBezTo>
                        <a:pt x="6596" y="1204"/>
                        <a:pt x="6358" y="1442"/>
                        <a:pt x="6060" y="1442"/>
                      </a:cubicBezTo>
                      <a:cubicBezTo>
                        <a:pt x="5763" y="1442"/>
                        <a:pt x="5525" y="1204"/>
                        <a:pt x="5525" y="906"/>
                      </a:cubicBezTo>
                      <a:cubicBezTo>
                        <a:pt x="5525" y="608"/>
                        <a:pt x="5763" y="370"/>
                        <a:pt x="6060" y="370"/>
                      </a:cubicBezTo>
                      <a:close/>
                      <a:moveTo>
                        <a:pt x="1322" y="2989"/>
                      </a:moveTo>
                      <a:cubicBezTo>
                        <a:pt x="1596" y="2989"/>
                        <a:pt x="1834" y="3097"/>
                        <a:pt x="2012" y="3263"/>
                      </a:cubicBezTo>
                      <a:cubicBezTo>
                        <a:pt x="1477" y="3680"/>
                        <a:pt x="1072" y="4240"/>
                        <a:pt x="881" y="4883"/>
                      </a:cubicBezTo>
                      <a:cubicBezTo>
                        <a:pt x="548" y="4716"/>
                        <a:pt x="334" y="4359"/>
                        <a:pt x="334" y="3990"/>
                      </a:cubicBezTo>
                      <a:cubicBezTo>
                        <a:pt x="334" y="3442"/>
                        <a:pt x="774" y="2989"/>
                        <a:pt x="1322" y="2989"/>
                      </a:cubicBezTo>
                      <a:close/>
                      <a:moveTo>
                        <a:pt x="7954" y="2989"/>
                      </a:moveTo>
                      <a:cubicBezTo>
                        <a:pt x="8501" y="2989"/>
                        <a:pt x="8942" y="3442"/>
                        <a:pt x="8942" y="3990"/>
                      </a:cubicBezTo>
                      <a:cubicBezTo>
                        <a:pt x="8966" y="4359"/>
                        <a:pt x="8739" y="4704"/>
                        <a:pt x="8394" y="4883"/>
                      </a:cubicBezTo>
                      <a:cubicBezTo>
                        <a:pt x="8216" y="4240"/>
                        <a:pt x="7811" y="3680"/>
                        <a:pt x="7263" y="3263"/>
                      </a:cubicBezTo>
                      <a:cubicBezTo>
                        <a:pt x="7442" y="3085"/>
                        <a:pt x="7692" y="2989"/>
                        <a:pt x="7954" y="2989"/>
                      </a:cubicBezTo>
                      <a:close/>
                      <a:moveTo>
                        <a:pt x="6072" y="1"/>
                      </a:moveTo>
                      <a:cubicBezTo>
                        <a:pt x="5632" y="1"/>
                        <a:pt x="5251" y="334"/>
                        <a:pt x="5191" y="763"/>
                      </a:cubicBezTo>
                      <a:lnTo>
                        <a:pt x="4596" y="953"/>
                      </a:lnTo>
                      <a:cubicBezTo>
                        <a:pt x="4525" y="989"/>
                        <a:pt x="4477" y="1049"/>
                        <a:pt x="4477" y="1120"/>
                      </a:cubicBezTo>
                      <a:lnTo>
                        <a:pt x="4477" y="2370"/>
                      </a:lnTo>
                      <a:cubicBezTo>
                        <a:pt x="3679" y="2394"/>
                        <a:pt x="2929" y="2632"/>
                        <a:pt x="2334" y="3025"/>
                      </a:cubicBezTo>
                      <a:cubicBezTo>
                        <a:pt x="2084" y="2751"/>
                        <a:pt x="1727" y="2608"/>
                        <a:pt x="1358" y="2608"/>
                      </a:cubicBezTo>
                      <a:cubicBezTo>
                        <a:pt x="607" y="2608"/>
                        <a:pt x="0" y="3216"/>
                        <a:pt x="0" y="3966"/>
                      </a:cubicBezTo>
                      <a:cubicBezTo>
                        <a:pt x="0" y="4513"/>
                        <a:pt x="345" y="5002"/>
                        <a:pt x="834" y="5216"/>
                      </a:cubicBezTo>
                      <a:cubicBezTo>
                        <a:pt x="822" y="5347"/>
                        <a:pt x="798" y="5478"/>
                        <a:pt x="798" y="5609"/>
                      </a:cubicBezTo>
                      <a:cubicBezTo>
                        <a:pt x="798" y="7395"/>
                        <a:pt x="2524" y="8859"/>
                        <a:pt x="4667" y="8859"/>
                      </a:cubicBezTo>
                      <a:cubicBezTo>
                        <a:pt x="5763" y="8859"/>
                        <a:pt x="6739" y="8490"/>
                        <a:pt x="7442" y="7871"/>
                      </a:cubicBezTo>
                      <a:cubicBezTo>
                        <a:pt x="7513" y="7811"/>
                        <a:pt x="7513" y="7692"/>
                        <a:pt x="7454" y="7621"/>
                      </a:cubicBezTo>
                      <a:cubicBezTo>
                        <a:pt x="7421" y="7588"/>
                        <a:pt x="7374" y="7570"/>
                        <a:pt x="7326" y="7570"/>
                      </a:cubicBezTo>
                      <a:cubicBezTo>
                        <a:pt x="7287" y="7570"/>
                        <a:pt x="7248" y="7582"/>
                        <a:pt x="7215" y="7609"/>
                      </a:cubicBezTo>
                      <a:cubicBezTo>
                        <a:pt x="6572" y="8157"/>
                        <a:pt x="5668" y="8514"/>
                        <a:pt x="4667" y="8514"/>
                      </a:cubicBezTo>
                      <a:cubicBezTo>
                        <a:pt x="2739" y="8514"/>
                        <a:pt x="1167" y="7216"/>
                        <a:pt x="1167" y="5633"/>
                      </a:cubicBezTo>
                      <a:cubicBezTo>
                        <a:pt x="1167" y="4037"/>
                        <a:pt x="2739" y="2739"/>
                        <a:pt x="4667" y="2739"/>
                      </a:cubicBezTo>
                      <a:cubicBezTo>
                        <a:pt x="6608" y="2739"/>
                        <a:pt x="8180" y="4037"/>
                        <a:pt x="8180" y="5633"/>
                      </a:cubicBezTo>
                      <a:cubicBezTo>
                        <a:pt x="8180" y="6133"/>
                        <a:pt x="8037" y="6597"/>
                        <a:pt x="7751" y="7014"/>
                      </a:cubicBezTo>
                      <a:cubicBezTo>
                        <a:pt x="7704" y="7085"/>
                        <a:pt x="7727" y="7169"/>
                        <a:pt x="7787" y="7228"/>
                      </a:cubicBezTo>
                      <a:cubicBezTo>
                        <a:pt x="7818" y="7264"/>
                        <a:pt x="7859" y="7280"/>
                        <a:pt x="7902" y="7280"/>
                      </a:cubicBezTo>
                      <a:cubicBezTo>
                        <a:pt x="7958" y="7280"/>
                        <a:pt x="8015" y="7252"/>
                        <a:pt x="8049" y="7204"/>
                      </a:cubicBezTo>
                      <a:cubicBezTo>
                        <a:pt x="8358" y="6740"/>
                        <a:pt x="8537" y="6192"/>
                        <a:pt x="8537" y="5621"/>
                      </a:cubicBezTo>
                      <a:cubicBezTo>
                        <a:pt x="8537" y="5490"/>
                        <a:pt x="8525" y="5359"/>
                        <a:pt x="8513" y="5228"/>
                      </a:cubicBezTo>
                      <a:cubicBezTo>
                        <a:pt x="8978" y="5014"/>
                        <a:pt x="9299" y="4525"/>
                        <a:pt x="9299" y="3978"/>
                      </a:cubicBezTo>
                      <a:cubicBezTo>
                        <a:pt x="9299" y="3228"/>
                        <a:pt x="8692" y="2620"/>
                        <a:pt x="7954" y="2620"/>
                      </a:cubicBezTo>
                      <a:cubicBezTo>
                        <a:pt x="7573" y="2620"/>
                        <a:pt x="7215" y="2775"/>
                        <a:pt x="6965" y="3037"/>
                      </a:cubicBezTo>
                      <a:cubicBezTo>
                        <a:pt x="6358" y="2656"/>
                        <a:pt x="5632" y="2406"/>
                        <a:pt x="4822" y="2382"/>
                      </a:cubicBezTo>
                      <a:lnTo>
                        <a:pt x="4822" y="1263"/>
                      </a:lnTo>
                      <a:lnTo>
                        <a:pt x="5215" y="1132"/>
                      </a:lnTo>
                      <a:cubicBezTo>
                        <a:pt x="5303" y="1507"/>
                        <a:pt x="5647" y="1780"/>
                        <a:pt x="6048" y="1780"/>
                      </a:cubicBezTo>
                      <a:cubicBezTo>
                        <a:pt x="6080" y="1780"/>
                        <a:pt x="6112" y="1779"/>
                        <a:pt x="6144" y="1775"/>
                      </a:cubicBezTo>
                      <a:cubicBezTo>
                        <a:pt x="6584" y="1727"/>
                        <a:pt x="6918" y="1382"/>
                        <a:pt x="6953" y="953"/>
                      </a:cubicBezTo>
                      <a:cubicBezTo>
                        <a:pt x="6977" y="430"/>
                        <a:pt x="6584" y="1"/>
                        <a:pt x="607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33" name="Google Shape;1733;p47"/>
                <p:cNvSpPr/>
                <p:nvPr/>
              </p:nvSpPr>
              <p:spPr>
                <a:xfrm>
                  <a:off x="7580393" y="3516460"/>
                  <a:ext cx="56880" cy="56880"/>
                </a:xfrm>
                <a:custGeom>
                  <a:rect b="b" l="l" r="r" t="t"/>
                  <a:pathLst>
                    <a:path extrusionOk="0" h="1787" w="1787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18" y="1179"/>
                        <a:pt x="1179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6" y="0"/>
                        <a:pt x="1" y="405"/>
                        <a:pt x="1" y="893"/>
                      </a:cubicBezTo>
                      <a:cubicBezTo>
                        <a:pt x="1" y="1381"/>
                        <a:pt x="406" y="1786"/>
                        <a:pt x="894" y="1786"/>
                      </a:cubicBezTo>
                      <a:cubicBezTo>
                        <a:pt x="1394" y="1786"/>
                        <a:pt x="1787" y="1381"/>
                        <a:pt x="1787" y="893"/>
                      </a:cubicBezTo>
                      <a:cubicBezTo>
                        <a:pt x="1775" y="405"/>
                        <a:pt x="1394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34" name="Google Shape;1734;p47"/>
                <p:cNvSpPr/>
                <p:nvPr/>
              </p:nvSpPr>
              <p:spPr>
                <a:xfrm>
                  <a:off x="7685750" y="3516460"/>
                  <a:ext cx="56880" cy="56880"/>
                </a:xfrm>
                <a:custGeom>
                  <a:rect b="b" l="l" r="r" t="t"/>
                  <a:pathLst>
                    <a:path extrusionOk="0" h="1787" w="1787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29" y="1179"/>
                        <a:pt x="1191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5" y="0"/>
                        <a:pt x="1" y="405"/>
                        <a:pt x="1" y="893"/>
                      </a:cubicBezTo>
                      <a:cubicBezTo>
                        <a:pt x="1" y="1381"/>
                        <a:pt x="405" y="1786"/>
                        <a:pt x="894" y="1786"/>
                      </a:cubicBezTo>
                      <a:cubicBezTo>
                        <a:pt x="1382" y="1786"/>
                        <a:pt x="1787" y="1381"/>
                        <a:pt x="1787" y="893"/>
                      </a:cubicBezTo>
                      <a:cubicBezTo>
                        <a:pt x="1775" y="405"/>
                        <a:pt x="1382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8"/>
          <p:cNvSpPr txBox="1"/>
          <p:nvPr>
            <p:ph type="title"/>
          </p:nvPr>
        </p:nvSpPr>
        <p:spPr>
          <a:xfrm>
            <a:off x="358950" y="257125"/>
            <a:ext cx="842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Geometric Elements Infographics</a:t>
            </a:r>
            <a:endParaRPr/>
          </a:p>
        </p:txBody>
      </p:sp>
      <p:sp>
        <p:nvSpPr>
          <p:cNvPr id="149" name="Google Shape;149;p18"/>
          <p:cNvSpPr/>
          <p:nvPr/>
        </p:nvSpPr>
        <p:spPr>
          <a:xfrm rot="5400000">
            <a:off x="625883" y="1531500"/>
            <a:ext cx="2630700" cy="2630700"/>
          </a:xfrm>
          <a:prstGeom prst="chord">
            <a:avLst>
              <a:gd fmla="val 5403629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8"/>
          <p:cNvSpPr/>
          <p:nvPr/>
        </p:nvSpPr>
        <p:spPr>
          <a:xfrm rot="-5400000">
            <a:off x="3256583" y="1531575"/>
            <a:ext cx="2630700" cy="2630700"/>
          </a:xfrm>
          <a:prstGeom prst="chord">
            <a:avLst>
              <a:gd fmla="val 5403629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8"/>
          <p:cNvSpPr/>
          <p:nvPr/>
        </p:nvSpPr>
        <p:spPr>
          <a:xfrm rot="5400000">
            <a:off x="5887417" y="1531500"/>
            <a:ext cx="2630700" cy="2630700"/>
          </a:xfrm>
          <a:prstGeom prst="chord">
            <a:avLst>
              <a:gd fmla="val 5403629" name="adj1"/>
              <a:gd fmla="val 1620000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2" name="Google Shape;152;p18"/>
          <p:cNvGrpSpPr/>
          <p:nvPr/>
        </p:nvGrpSpPr>
        <p:grpSpPr>
          <a:xfrm>
            <a:off x="1653785" y="1942780"/>
            <a:ext cx="574877" cy="572679"/>
            <a:chOff x="898875" y="4399275"/>
            <a:chExt cx="483700" cy="481850"/>
          </a:xfrm>
        </p:grpSpPr>
        <p:sp>
          <p:nvSpPr>
            <p:cNvPr id="153" name="Google Shape;153;p18"/>
            <p:cNvSpPr/>
            <p:nvPr/>
          </p:nvSpPr>
          <p:spPr>
            <a:xfrm>
              <a:off x="992750" y="4642900"/>
              <a:ext cx="145300" cy="144100"/>
            </a:xfrm>
            <a:custGeom>
              <a:rect b="b" l="l" r="r" t="t"/>
              <a:pathLst>
                <a:path extrusionOk="0" h="5764" w="5812">
                  <a:moveTo>
                    <a:pt x="994" y="0"/>
                  </a:moveTo>
                  <a:lnTo>
                    <a:pt x="988" y="12"/>
                  </a:lnTo>
                  <a:cubicBezTo>
                    <a:pt x="988" y="9"/>
                    <a:pt x="991" y="6"/>
                    <a:pt x="991" y="3"/>
                  </a:cubicBezTo>
                  <a:lnTo>
                    <a:pt x="991" y="3"/>
                  </a:lnTo>
                  <a:lnTo>
                    <a:pt x="979" y="27"/>
                  </a:lnTo>
                  <a:lnTo>
                    <a:pt x="108" y="1759"/>
                  </a:lnTo>
                  <a:cubicBezTo>
                    <a:pt x="0" y="1976"/>
                    <a:pt x="42" y="2241"/>
                    <a:pt x="214" y="2415"/>
                  </a:cubicBezTo>
                  <a:lnTo>
                    <a:pt x="3397" y="5598"/>
                  </a:lnTo>
                  <a:cubicBezTo>
                    <a:pt x="3506" y="5707"/>
                    <a:pt x="3649" y="5763"/>
                    <a:pt x="3795" y="5763"/>
                  </a:cubicBezTo>
                  <a:cubicBezTo>
                    <a:pt x="3883" y="5763"/>
                    <a:pt x="3971" y="5743"/>
                    <a:pt x="4053" y="5701"/>
                  </a:cubicBezTo>
                  <a:lnTo>
                    <a:pt x="5797" y="4827"/>
                  </a:lnTo>
                  <a:lnTo>
                    <a:pt x="5800" y="4824"/>
                  </a:lnTo>
                  <a:lnTo>
                    <a:pt x="5812" y="4818"/>
                  </a:lnTo>
                  <a:lnTo>
                    <a:pt x="9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4" name="Google Shape;154;p18"/>
            <p:cNvSpPr/>
            <p:nvPr/>
          </p:nvSpPr>
          <p:spPr>
            <a:xfrm>
              <a:off x="1138025" y="47633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5" name="Google Shape;155;p18"/>
            <p:cNvSpPr/>
            <p:nvPr/>
          </p:nvSpPr>
          <p:spPr>
            <a:xfrm>
              <a:off x="1269550" y="4399275"/>
              <a:ext cx="113025" cy="112125"/>
            </a:xfrm>
            <a:custGeom>
              <a:rect b="b" l="l" r="r" t="t"/>
              <a:pathLst>
                <a:path extrusionOk="0" h="4485" w="4521">
                  <a:moveTo>
                    <a:pt x="3066" y="1"/>
                  </a:moveTo>
                  <a:cubicBezTo>
                    <a:pt x="1947" y="1"/>
                    <a:pt x="938" y="82"/>
                    <a:pt x="0" y="239"/>
                  </a:cubicBezTo>
                  <a:lnTo>
                    <a:pt x="9" y="895"/>
                  </a:lnTo>
                  <a:cubicBezTo>
                    <a:pt x="34" y="2862"/>
                    <a:pt x="1623" y="4452"/>
                    <a:pt x="3590" y="4476"/>
                  </a:cubicBezTo>
                  <a:lnTo>
                    <a:pt x="4243" y="4485"/>
                  </a:lnTo>
                  <a:cubicBezTo>
                    <a:pt x="4439" y="3313"/>
                    <a:pt x="4520" y="2028"/>
                    <a:pt x="4469" y="561"/>
                  </a:cubicBezTo>
                  <a:cubicBezTo>
                    <a:pt x="4457" y="266"/>
                    <a:pt x="4219" y="28"/>
                    <a:pt x="3924" y="16"/>
                  </a:cubicBezTo>
                  <a:cubicBezTo>
                    <a:pt x="3631" y="6"/>
                    <a:pt x="3345" y="1"/>
                    <a:pt x="30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6" name="Google Shape;156;p18"/>
            <p:cNvSpPr/>
            <p:nvPr/>
          </p:nvSpPr>
          <p:spPr>
            <a:xfrm>
              <a:off x="1161975" y="4531175"/>
              <a:ext cx="91400" cy="84350"/>
            </a:xfrm>
            <a:custGeom>
              <a:rect b="b" l="l" r="r" t="t"/>
              <a:pathLst>
                <a:path extrusionOk="0" h="3374" w="3656">
                  <a:moveTo>
                    <a:pt x="1821" y="1"/>
                  </a:moveTo>
                  <a:cubicBezTo>
                    <a:pt x="1137" y="1"/>
                    <a:pt x="523" y="415"/>
                    <a:pt x="262" y="1046"/>
                  </a:cubicBezTo>
                  <a:cubicBezTo>
                    <a:pt x="0" y="1678"/>
                    <a:pt x="145" y="2410"/>
                    <a:pt x="633" y="2894"/>
                  </a:cubicBezTo>
                  <a:cubicBezTo>
                    <a:pt x="952" y="3214"/>
                    <a:pt x="1391" y="3373"/>
                    <a:pt x="1830" y="3373"/>
                  </a:cubicBezTo>
                  <a:cubicBezTo>
                    <a:pt x="2269" y="3373"/>
                    <a:pt x="2707" y="3214"/>
                    <a:pt x="3027" y="2894"/>
                  </a:cubicBezTo>
                  <a:cubicBezTo>
                    <a:pt x="3511" y="2410"/>
                    <a:pt x="3656" y="1681"/>
                    <a:pt x="3394" y="1046"/>
                  </a:cubicBezTo>
                  <a:cubicBezTo>
                    <a:pt x="3132" y="413"/>
                    <a:pt x="2515" y="1"/>
                    <a:pt x="1828" y="1"/>
                  </a:cubicBezTo>
                  <a:cubicBezTo>
                    <a:pt x="1826" y="1"/>
                    <a:pt x="1823" y="1"/>
                    <a:pt x="1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7" name="Google Shape;157;p18"/>
            <p:cNvSpPr/>
            <p:nvPr/>
          </p:nvSpPr>
          <p:spPr>
            <a:xfrm>
              <a:off x="1031050" y="4411100"/>
              <a:ext cx="338650" cy="338725"/>
            </a:xfrm>
            <a:custGeom>
              <a:rect b="b" l="l" r="r" t="t"/>
              <a:pathLst>
                <a:path extrusionOk="0" h="13549" w="13546">
                  <a:moveTo>
                    <a:pt x="7066" y="3673"/>
                  </a:moveTo>
                  <a:cubicBezTo>
                    <a:pt x="7800" y="3673"/>
                    <a:pt x="8522" y="3960"/>
                    <a:pt x="9062" y="4500"/>
                  </a:cubicBezTo>
                  <a:cubicBezTo>
                    <a:pt x="10170" y="5602"/>
                    <a:pt x="10170" y="7393"/>
                    <a:pt x="9062" y="8492"/>
                  </a:cubicBezTo>
                  <a:cubicBezTo>
                    <a:pt x="8522" y="9032"/>
                    <a:pt x="7800" y="9319"/>
                    <a:pt x="7066" y="9319"/>
                  </a:cubicBezTo>
                  <a:cubicBezTo>
                    <a:pt x="6702" y="9319"/>
                    <a:pt x="6334" y="9248"/>
                    <a:pt x="5984" y="9104"/>
                  </a:cubicBezTo>
                  <a:cubicBezTo>
                    <a:pt x="4930" y="8667"/>
                    <a:pt x="4244" y="7637"/>
                    <a:pt x="4244" y="6496"/>
                  </a:cubicBezTo>
                  <a:cubicBezTo>
                    <a:pt x="4244" y="5355"/>
                    <a:pt x="4930" y="4325"/>
                    <a:pt x="5984" y="3888"/>
                  </a:cubicBezTo>
                  <a:cubicBezTo>
                    <a:pt x="6334" y="3744"/>
                    <a:pt x="6702" y="3673"/>
                    <a:pt x="7066" y="3673"/>
                  </a:cubicBezTo>
                  <a:close/>
                  <a:moveTo>
                    <a:pt x="3868" y="9124"/>
                  </a:moveTo>
                  <a:cubicBezTo>
                    <a:pt x="4006" y="9124"/>
                    <a:pt x="4147" y="9176"/>
                    <a:pt x="4262" y="9290"/>
                  </a:cubicBezTo>
                  <a:cubicBezTo>
                    <a:pt x="4481" y="9510"/>
                    <a:pt x="4481" y="9869"/>
                    <a:pt x="4262" y="10088"/>
                  </a:cubicBezTo>
                  <a:cubicBezTo>
                    <a:pt x="4147" y="10204"/>
                    <a:pt x="4005" y="10255"/>
                    <a:pt x="3866" y="10255"/>
                  </a:cubicBezTo>
                  <a:cubicBezTo>
                    <a:pt x="3576" y="10255"/>
                    <a:pt x="3298" y="10031"/>
                    <a:pt x="3298" y="9691"/>
                  </a:cubicBezTo>
                  <a:cubicBezTo>
                    <a:pt x="3298" y="9350"/>
                    <a:pt x="3577" y="9124"/>
                    <a:pt x="3868" y="9124"/>
                  </a:cubicBezTo>
                  <a:close/>
                  <a:moveTo>
                    <a:pt x="8414" y="1"/>
                  </a:moveTo>
                  <a:cubicBezTo>
                    <a:pt x="6466" y="507"/>
                    <a:pt x="4888" y="1425"/>
                    <a:pt x="3518" y="2846"/>
                  </a:cubicBezTo>
                  <a:cubicBezTo>
                    <a:pt x="2169" y="4244"/>
                    <a:pt x="1000" y="6282"/>
                    <a:pt x="1" y="8212"/>
                  </a:cubicBezTo>
                  <a:lnTo>
                    <a:pt x="5337" y="13548"/>
                  </a:lnTo>
                  <a:cubicBezTo>
                    <a:pt x="7267" y="12549"/>
                    <a:pt x="9309" y="11380"/>
                    <a:pt x="10706" y="10031"/>
                  </a:cubicBezTo>
                  <a:cubicBezTo>
                    <a:pt x="12124" y="8664"/>
                    <a:pt x="13039" y="7086"/>
                    <a:pt x="13545" y="5138"/>
                  </a:cubicBezTo>
                  <a:lnTo>
                    <a:pt x="13112" y="5129"/>
                  </a:lnTo>
                  <a:cubicBezTo>
                    <a:pt x="10534" y="5099"/>
                    <a:pt x="8453" y="3015"/>
                    <a:pt x="8420" y="440"/>
                  </a:cubicBezTo>
                  <a:lnTo>
                    <a:pt x="84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8" name="Google Shape;158;p18"/>
            <p:cNvSpPr/>
            <p:nvPr/>
          </p:nvSpPr>
          <p:spPr>
            <a:xfrm>
              <a:off x="1130500" y="4740450"/>
              <a:ext cx="108950" cy="111250"/>
            </a:xfrm>
            <a:custGeom>
              <a:rect b="b" l="l" r="r" t="t"/>
              <a:pathLst>
                <a:path extrusionOk="0" h="4450" w="4358">
                  <a:moveTo>
                    <a:pt x="4358" y="1"/>
                  </a:moveTo>
                  <a:lnTo>
                    <a:pt x="4358" y="1"/>
                  </a:lnTo>
                  <a:cubicBezTo>
                    <a:pt x="2906" y="877"/>
                    <a:pt x="1437" y="1609"/>
                    <a:pt x="1" y="2332"/>
                  </a:cubicBezTo>
                  <a:cubicBezTo>
                    <a:pt x="58" y="3090"/>
                    <a:pt x="112" y="3789"/>
                    <a:pt x="118" y="3882"/>
                  </a:cubicBezTo>
                  <a:cubicBezTo>
                    <a:pt x="118" y="4211"/>
                    <a:pt x="387" y="4450"/>
                    <a:pt x="683" y="4450"/>
                  </a:cubicBezTo>
                  <a:cubicBezTo>
                    <a:pt x="767" y="4450"/>
                    <a:pt x="854" y="4430"/>
                    <a:pt x="937" y="4388"/>
                  </a:cubicBezTo>
                  <a:cubicBezTo>
                    <a:pt x="1039" y="4295"/>
                    <a:pt x="3858" y="3208"/>
                    <a:pt x="43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9" name="Google Shape;159;p18"/>
            <p:cNvSpPr/>
            <p:nvPr/>
          </p:nvSpPr>
          <p:spPr>
            <a:xfrm>
              <a:off x="927325" y="4539825"/>
              <a:ext cx="114150" cy="109800"/>
            </a:xfrm>
            <a:custGeom>
              <a:rect b="b" l="l" r="r" t="t"/>
              <a:pathLst>
                <a:path extrusionOk="0" h="4392" w="4566">
                  <a:moveTo>
                    <a:pt x="4565" y="1"/>
                  </a:moveTo>
                  <a:lnTo>
                    <a:pt x="4565" y="1"/>
                  </a:lnTo>
                  <a:cubicBezTo>
                    <a:pt x="1268" y="459"/>
                    <a:pt x="184" y="3334"/>
                    <a:pt x="91" y="3437"/>
                  </a:cubicBezTo>
                  <a:cubicBezTo>
                    <a:pt x="0" y="3611"/>
                    <a:pt x="9" y="3822"/>
                    <a:pt x="112" y="3988"/>
                  </a:cubicBezTo>
                  <a:cubicBezTo>
                    <a:pt x="295" y="4286"/>
                    <a:pt x="606" y="4232"/>
                    <a:pt x="723" y="4256"/>
                  </a:cubicBezTo>
                  <a:lnTo>
                    <a:pt x="2214" y="4391"/>
                  </a:lnTo>
                  <a:cubicBezTo>
                    <a:pt x="2945" y="2928"/>
                    <a:pt x="3680" y="1458"/>
                    <a:pt x="45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0" name="Google Shape;160;p18"/>
            <p:cNvSpPr/>
            <p:nvPr/>
          </p:nvSpPr>
          <p:spPr>
            <a:xfrm>
              <a:off x="898875" y="4711550"/>
              <a:ext cx="170825" cy="169575"/>
            </a:xfrm>
            <a:custGeom>
              <a:rect b="b" l="l" r="r" t="t"/>
              <a:pathLst>
                <a:path extrusionOk="0" h="6783" w="6833">
                  <a:moveTo>
                    <a:pt x="2846" y="1"/>
                  </a:moveTo>
                  <a:cubicBezTo>
                    <a:pt x="1747" y="1052"/>
                    <a:pt x="503" y="4602"/>
                    <a:pt x="63" y="6050"/>
                  </a:cubicBezTo>
                  <a:cubicBezTo>
                    <a:pt x="0" y="6252"/>
                    <a:pt x="54" y="6469"/>
                    <a:pt x="202" y="6616"/>
                  </a:cubicBezTo>
                  <a:cubicBezTo>
                    <a:pt x="309" y="6724"/>
                    <a:pt x="454" y="6782"/>
                    <a:pt x="602" y="6782"/>
                  </a:cubicBezTo>
                  <a:cubicBezTo>
                    <a:pt x="656" y="6782"/>
                    <a:pt x="711" y="6774"/>
                    <a:pt x="765" y="6758"/>
                  </a:cubicBezTo>
                  <a:cubicBezTo>
                    <a:pt x="2225" y="6318"/>
                    <a:pt x="5782" y="5084"/>
                    <a:pt x="6833" y="3981"/>
                  </a:cubicBezTo>
                  <a:cubicBezTo>
                    <a:pt x="6655" y="3900"/>
                    <a:pt x="6492" y="3789"/>
                    <a:pt x="6354" y="3650"/>
                  </a:cubicBezTo>
                  <a:lnTo>
                    <a:pt x="5167" y="2464"/>
                  </a:lnTo>
                  <a:lnTo>
                    <a:pt x="4767" y="2861"/>
                  </a:lnTo>
                  <a:cubicBezTo>
                    <a:pt x="4658" y="2967"/>
                    <a:pt x="4517" y="3020"/>
                    <a:pt x="4375" y="3020"/>
                  </a:cubicBezTo>
                  <a:cubicBezTo>
                    <a:pt x="4231" y="3020"/>
                    <a:pt x="4086" y="2965"/>
                    <a:pt x="3975" y="2855"/>
                  </a:cubicBezTo>
                  <a:cubicBezTo>
                    <a:pt x="3758" y="2638"/>
                    <a:pt x="3755" y="2286"/>
                    <a:pt x="3969" y="2063"/>
                  </a:cubicBezTo>
                  <a:lnTo>
                    <a:pt x="4369" y="1663"/>
                  </a:lnTo>
                  <a:lnTo>
                    <a:pt x="3171" y="464"/>
                  </a:lnTo>
                  <a:cubicBezTo>
                    <a:pt x="3035" y="329"/>
                    <a:pt x="2927" y="172"/>
                    <a:pt x="2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61" name="Google Shape;161;p18"/>
          <p:cNvGrpSpPr/>
          <p:nvPr/>
        </p:nvGrpSpPr>
        <p:grpSpPr>
          <a:xfrm>
            <a:off x="6916442" y="1968513"/>
            <a:ext cx="572649" cy="521187"/>
            <a:chOff x="1492675" y="4420975"/>
            <a:chExt cx="481825" cy="438525"/>
          </a:xfrm>
        </p:grpSpPr>
        <p:sp>
          <p:nvSpPr>
            <p:cNvPr id="162" name="Google Shape;162;p18"/>
            <p:cNvSpPr/>
            <p:nvPr/>
          </p:nvSpPr>
          <p:spPr>
            <a:xfrm>
              <a:off x="1841375" y="4649825"/>
              <a:ext cx="43325" cy="43300"/>
            </a:xfrm>
            <a:custGeom>
              <a:rect b="b" l="l" r="r" t="t"/>
              <a:pathLst>
                <a:path extrusionOk="0" h="1732" w="1733">
                  <a:moveTo>
                    <a:pt x="868" y="0"/>
                  </a:moveTo>
                  <a:cubicBezTo>
                    <a:pt x="389" y="0"/>
                    <a:pt x="1" y="386"/>
                    <a:pt x="1" y="865"/>
                  </a:cubicBezTo>
                  <a:cubicBezTo>
                    <a:pt x="1" y="1343"/>
                    <a:pt x="389" y="1732"/>
                    <a:pt x="868" y="1732"/>
                  </a:cubicBezTo>
                  <a:cubicBezTo>
                    <a:pt x="1347" y="1732"/>
                    <a:pt x="1732" y="1343"/>
                    <a:pt x="1732" y="865"/>
                  </a:cubicBezTo>
                  <a:cubicBezTo>
                    <a:pt x="1732" y="386"/>
                    <a:pt x="1347" y="0"/>
                    <a:pt x="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3" name="Google Shape;163;p18"/>
            <p:cNvSpPr/>
            <p:nvPr/>
          </p:nvSpPr>
          <p:spPr>
            <a:xfrm>
              <a:off x="1582425" y="4649825"/>
              <a:ext cx="43300" cy="43300"/>
            </a:xfrm>
            <a:custGeom>
              <a:rect b="b" l="l" r="r" t="t"/>
              <a:pathLst>
                <a:path extrusionOk="0" h="1732" w="1732">
                  <a:moveTo>
                    <a:pt x="864" y="0"/>
                  </a:moveTo>
                  <a:cubicBezTo>
                    <a:pt x="386" y="0"/>
                    <a:pt x="0" y="386"/>
                    <a:pt x="0" y="865"/>
                  </a:cubicBezTo>
                  <a:cubicBezTo>
                    <a:pt x="0" y="1343"/>
                    <a:pt x="386" y="1732"/>
                    <a:pt x="864" y="1732"/>
                  </a:cubicBezTo>
                  <a:cubicBezTo>
                    <a:pt x="1343" y="1732"/>
                    <a:pt x="1732" y="1343"/>
                    <a:pt x="1732" y="865"/>
                  </a:cubicBezTo>
                  <a:cubicBezTo>
                    <a:pt x="1732" y="386"/>
                    <a:pt x="1343" y="0"/>
                    <a:pt x="8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4" name="Google Shape;164;p18"/>
            <p:cNvSpPr/>
            <p:nvPr/>
          </p:nvSpPr>
          <p:spPr>
            <a:xfrm>
              <a:off x="1492675" y="4420975"/>
              <a:ext cx="481825" cy="356475"/>
            </a:xfrm>
            <a:custGeom>
              <a:rect b="b" l="l" r="r" t="t"/>
              <a:pathLst>
                <a:path extrusionOk="0" h="14259" w="19273">
                  <a:moveTo>
                    <a:pt x="12783" y="1126"/>
                  </a:moveTo>
                  <a:cubicBezTo>
                    <a:pt x="14322" y="1126"/>
                    <a:pt x="15629" y="2382"/>
                    <a:pt x="15822" y="4047"/>
                  </a:cubicBezTo>
                  <a:cubicBezTo>
                    <a:pt x="15825" y="4065"/>
                    <a:pt x="15828" y="4083"/>
                    <a:pt x="15831" y="4099"/>
                  </a:cubicBezTo>
                  <a:lnTo>
                    <a:pt x="16198" y="5854"/>
                  </a:lnTo>
                  <a:lnTo>
                    <a:pt x="9381" y="5854"/>
                  </a:lnTo>
                  <a:lnTo>
                    <a:pt x="11672" y="4099"/>
                  </a:lnTo>
                  <a:cubicBezTo>
                    <a:pt x="11925" y="3909"/>
                    <a:pt x="11973" y="3550"/>
                    <a:pt x="11784" y="3301"/>
                  </a:cubicBezTo>
                  <a:cubicBezTo>
                    <a:pt x="11672" y="3157"/>
                    <a:pt x="11504" y="3082"/>
                    <a:pt x="11334" y="3082"/>
                  </a:cubicBezTo>
                  <a:cubicBezTo>
                    <a:pt x="11212" y="3082"/>
                    <a:pt x="11089" y="3121"/>
                    <a:pt x="10986" y="3201"/>
                  </a:cubicBezTo>
                  <a:lnTo>
                    <a:pt x="7598" y="5800"/>
                  </a:lnTo>
                  <a:cubicBezTo>
                    <a:pt x="7577" y="5818"/>
                    <a:pt x="7556" y="5836"/>
                    <a:pt x="7535" y="5854"/>
                  </a:cubicBezTo>
                  <a:lnTo>
                    <a:pt x="3072" y="5854"/>
                  </a:lnTo>
                  <a:lnTo>
                    <a:pt x="3440" y="4099"/>
                  </a:lnTo>
                  <a:cubicBezTo>
                    <a:pt x="3446" y="4083"/>
                    <a:pt x="3446" y="4065"/>
                    <a:pt x="3449" y="4047"/>
                  </a:cubicBezTo>
                  <a:cubicBezTo>
                    <a:pt x="3641" y="2382"/>
                    <a:pt x="4948" y="1126"/>
                    <a:pt x="6490" y="1126"/>
                  </a:cubicBezTo>
                  <a:close/>
                  <a:moveTo>
                    <a:pt x="11404" y="9606"/>
                  </a:moveTo>
                  <a:cubicBezTo>
                    <a:pt x="11718" y="9606"/>
                    <a:pt x="11967" y="9856"/>
                    <a:pt x="11967" y="10169"/>
                  </a:cubicBezTo>
                  <a:cubicBezTo>
                    <a:pt x="11967" y="10482"/>
                    <a:pt x="11718" y="10735"/>
                    <a:pt x="11404" y="10735"/>
                  </a:cubicBezTo>
                  <a:lnTo>
                    <a:pt x="7755" y="10735"/>
                  </a:lnTo>
                  <a:cubicBezTo>
                    <a:pt x="7442" y="10735"/>
                    <a:pt x="7189" y="10482"/>
                    <a:pt x="7189" y="10169"/>
                  </a:cubicBezTo>
                  <a:cubicBezTo>
                    <a:pt x="7189" y="9856"/>
                    <a:pt x="7442" y="9606"/>
                    <a:pt x="7755" y="9606"/>
                  </a:cubicBezTo>
                  <a:close/>
                  <a:moveTo>
                    <a:pt x="4457" y="8025"/>
                  </a:moveTo>
                  <a:cubicBezTo>
                    <a:pt x="5264" y="8025"/>
                    <a:pt x="5990" y="8510"/>
                    <a:pt x="6300" y="9254"/>
                  </a:cubicBezTo>
                  <a:cubicBezTo>
                    <a:pt x="6607" y="10001"/>
                    <a:pt x="6439" y="10859"/>
                    <a:pt x="5867" y="11428"/>
                  </a:cubicBezTo>
                  <a:cubicBezTo>
                    <a:pt x="5486" y="11811"/>
                    <a:pt x="4976" y="12014"/>
                    <a:pt x="4456" y="12014"/>
                  </a:cubicBezTo>
                  <a:cubicBezTo>
                    <a:pt x="4199" y="12014"/>
                    <a:pt x="3940" y="11964"/>
                    <a:pt x="3693" y="11862"/>
                  </a:cubicBezTo>
                  <a:cubicBezTo>
                    <a:pt x="2949" y="11554"/>
                    <a:pt x="2461" y="10826"/>
                    <a:pt x="2461" y="10019"/>
                  </a:cubicBezTo>
                  <a:cubicBezTo>
                    <a:pt x="2464" y="8920"/>
                    <a:pt x="3355" y="8025"/>
                    <a:pt x="4454" y="8025"/>
                  </a:cubicBezTo>
                  <a:close/>
                  <a:moveTo>
                    <a:pt x="14816" y="8025"/>
                  </a:moveTo>
                  <a:cubicBezTo>
                    <a:pt x="15915" y="8025"/>
                    <a:pt x="16810" y="8917"/>
                    <a:pt x="16810" y="10019"/>
                  </a:cubicBezTo>
                  <a:cubicBezTo>
                    <a:pt x="16810" y="10826"/>
                    <a:pt x="16325" y="11554"/>
                    <a:pt x="15578" y="11862"/>
                  </a:cubicBezTo>
                  <a:cubicBezTo>
                    <a:pt x="15332" y="11964"/>
                    <a:pt x="15073" y="12014"/>
                    <a:pt x="14816" y="12014"/>
                  </a:cubicBezTo>
                  <a:cubicBezTo>
                    <a:pt x="14297" y="12014"/>
                    <a:pt x="13786" y="11811"/>
                    <a:pt x="13404" y="11428"/>
                  </a:cubicBezTo>
                  <a:cubicBezTo>
                    <a:pt x="12835" y="10859"/>
                    <a:pt x="12663" y="10001"/>
                    <a:pt x="12973" y="9254"/>
                  </a:cubicBezTo>
                  <a:cubicBezTo>
                    <a:pt x="13280" y="8510"/>
                    <a:pt x="14009" y="8025"/>
                    <a:pt x="14816" y="8025"/>
                  </a:cubicBezTo>
                  <a:close/>
                  <a:moveTo>
                    <a:pt x="6490" y="0"/>
                  </a:moveTo>
                  <a:cubicBezTo>
                    <a:pt x="4385" y="0"/>
                    <a:pt x="2599" y="1671"/>
                    <a:pt x="2331" y="3894"/>
                  </a:cubicBezTo>
                  <a:lnTo>
                    <a:pt x="1907" y="5917"/>
                  </a:lnTo>
                  <a:cubicBezTo>
                    <a:pt x="799" y="6143"/>
                    <a:pt x="1" y="7119"/>
                    <a:pt x="1" y="8251"/>
                  </a:cubicBezTo>
                  <a:lnTo>
                    <a:pt x="1" y="11877"/>
                  </a:lnTo>
                  <a:cubicBezTo>
                    <a:pt x="1" y="13192"/>
                    <a:pt x="1064" y="14255"/>
                    <a:pt x="2380" y="14258"/>
                  </a:cubicBezTo>
                  <a:lnTo>
                    <a:pt x="16894" y="14258"/>
                  </a:lnTo>
                  <a:cubicBezTo>
                    <a:pt x="18207" y="14255"/>
                    <a:pt x="19270" y="13192"/>
                    <a:pt x="19273" y="11880"/>
                  </a:cubicBezTo>
                  <a:lnTo>
                    <a:pt x="19273" y="8251"/>
                  </a:lnTo>
                  <a:cubicBezTo>
                    <a:pt x="19270" y="7119"/>
                    <a:pt x="18472" y="6143"/>
                    <a:pt x="17364" y="5917"/>
                  </a:cubicBezTo>
                  <a:lnTo>
                    <a:pt x="16939" y="3894"/>
                  </a:lnTo>
                  <a:cubicBezTo>
                    <a:pt x="16671" y="1671"/>
                    <a:pt x="14885" y="0"/>
                    <a:pt x="127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5" name="Google Shape;165;p18"/>
            <p:cNvSpPr/>
            <p:nvPr/>
          </p:nvSpPr>
          <p:spPr>
            <a:xfrm>
              <a:off x="1546875" y="4805650"/>
              <a:ext cx="118975" cy="53850"/>
            </a:xfrm>
            <a:custGeom>
              <a:rect b="b" l="l" r="r" t="t"/>
              <a:pathLst>
                <a:path extrusionOk="0" h="2154" w="4759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6" name="Google Shape;166;p18"/>
            <p:cNvSpPr/>
            <p:nvPr/>
          </p:nvSpPr>
          <p:spPr>
            <a:xfrm>
              <a:off x="1801325" y="4805650"/>
              <a:ext cx="118975" cy="53850"/>
            </a:xfrm>
            <a:custGeom>
              <a:rect b="b" l="l" r="r" t="t"/>
              <a:pathLst>
                <a:path extrusionOk="0" h="2154" w="4759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67" name="Google Shape;167;p18"/>
          <p:cNvGrpSpPr/>
          <p:nvPr/>
        </p:nvGrpSpPr>
        <p:grpSpPr>
          <a:xfrm>
            <a:off x="4282801" y="3137099"/>
            <a:ext cx="578265" cy="570391"/>
            <a:chOff x="2084100" y="4400250"/>
            <a:chExt cx="486550" cy="479925"/>
          </a:xfrm>
        </p:grpSpPr>
        <p:sp>
          <p:nvSpPr>
            <p:cNvPr id="168" name="Google Shape;168;p18"/>
            <p:cNvSpPr/>
            <p:nvPr/>
          </p:nvSpPr>
          <p:spPr>
            <a:xfrm>
              <a:off x="2084100" y="4652250"/>
              <a:ext cx="105325" cy="90050"/>
            </a:xfrm>
            <a:custGeom>
              <a:rect b="b" l="l" r="r" t="t"/>
              <a:pathLst>
                <a:path extrusionOk="0" h="3602" w="4213">
                  <a:moveTo>
                    <a:pt x="2260" y="1"/>
                  </a:moveTo>
                  <a:cubicBezTo>
                    <a:pt x="2109" y="1"/>
                    <a:pt x="1966" y="60"/>
                    <a:pt x="1858" y="168"/>
                  </a:cubicBezTo>
                  <a:lnTo>
                    <a:pt x="259" y="1764"/>
                  </a:lnTo>
                  <a:cubicBezTo>
                    <a:pt x="0" y="2023"/>
                    <a:pt x="54" y="2457"/>
                    <a:pt x="367" y="2647"/>
                  </a:cubicBezTo>
                  <a:lnTo>
                    <a:pt x="1957" y="3601"/>
                  </a:lnTo>
                  <a:cubicBezTo>
                    <a:pt x="2078" y="3228"/>
                    <a:pt x="2274" y="2885"/>
                    <a:pt x="2533" y="2592"/>
                  </a:cubicBezTo>
                  <a:lnTo>
                    <a:pt x="4213" y="274"/>
                  </a:lnTo>
                  <a:lnTo>
                    <a:pt x="2337" y="6"/>
                  </a:lnTo>
                  <a:cubicBezTo>
                    <a:pt x="2311" y="2"/>
                    <a:pt x="2285" y="1"/>
                    <a:pt x="2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9" name="Google Shape;169;p18"/>
            <p:cNvSpPr/>
            <p:nvPr/>
          </p:nvSpPr>
          <p:spPr>
            <a:xfrm>
              <a:off x="2372575" y="4644175"/>
              <a:ext cx="175875" cy="226275"/>
            </a:xfrm>
            <a:custGeom>
              <a:rect b="b" l="l" r="r" t="t"/>
              <a:pathLst>
                <a:path extrusionOk="0" h="9051" w="7035">
                  <a:moveTo>
                    <a:pt x="4469" y="1"/>
                  </a:moveTo>
                  <a:cubicBezTo>
                    <a:pt x="3981" y="467"/>
                    <a:pt x="3466" y="901"/>
                    <a:pt x="2927" y="1304"/>
                  </a:cubicBezTo>
                  <a:lnTo>
                    <a:pt x="0" y="3436"/>
                  </a:lnTo>
                  <a:lnTo>
                    <a:pt x="3406" y="8787"/>
                  </a:lnTo>
                  <a:cubicBezTo>
                    <a:pt x="3514" y="8960"/>
                    <a:pt x="3697" y="9050"/>
                    <a:pt x="3882" y="9050"/>
                  </a:cubicBezTo>
                  <a:cubicBezTo>
                    <a:pt x="4025" y="9050"/>
                    <a:pt x="4170" y="8996"/>
                    <a:pt x="4282" y="8884"/>
                  </a:cubicBezTo>
                  <a:cubicBezTo>
                    <a:pt x="5818" y="7348"/>
                    <a:pt x="5990" y="7173"/>
                    <a:pt x="6821" y="6345"/>
                  </a:cubicBezTo>
                  <a:cubicBezTo>
                    <a:pt x="7034" y="6125"/>
                    <a:pt x="7031" y="5773"/>
                    <a:pt x="6812" y="5553"/>
                  </a:cubicBezTo>
                  <a:cubicBezTo>
                    <a:pt x="6702" y="5444"/>
                    <a:pt x="6558" y="5389"/>
                    <a:pt x="6413" y="5389"/>
                  </a:cubicBezTo>
                  <a:cubicBezTo>
                    <a:pt x="6272" y="5389"/>
                    <a:pt x="6130" y="5441"/>
                    <a:pt x="6020" y="5547"/>
                  </a:cubicBezTo>
                  <a:lnTo>
                    <a:pt x="5800" y="5767"/>
                  </a:lnTo>
                  <a:lnTo>
                    <a:pt x="5201" y="3174"/>
                  </a:lnTo>
                  <a:lnTo>
                    <a:pt x="5920" y="2455"/>
                  </a:lnTo>
                  <a:cubicBezTo>
                    <a:pt x="6134" y="2232"/>
                    <a:pt x="6131" y="1880"/>
                    <a:pt x="5914" y="1663"/>
                  </a:cubicBezTo>
                  <a:cubicBezTo>
                    <a:pt x="5804" y="1551"/>
                    <a:pt x="5660" y="1496"/>
                    <a:pt x="5515" y="1496"/>
                  </a:cubicBezTo>
                  <a:cubicBezTo>
                    <a:pt x="5374" y="1496"/>
                    <a:pt x="5232" y="1548"/>
                    <a:pt x="5122" y="1654"/>
                  </a:cubicBezTo>
                  <a:lnTo>
                    <a:pt x="4903" y="1877"/>
                  </a:lnTo>
                  <a:lnTo>
                    <a:pt x="44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0" name="Google Shape;170;p18"/>
            <p:cNvSpPr/>
            <p:nvPr/>
          </p:nvSpPr>
          <p:spPr>
            <a:xfrm>
              <a:off x="2093950" y="4419400"/>
              <a:ext cx="228500" cy="174750"/>
            </a:xfrm>
            <a:custGeom>
              <a:rect b="b" l="l" r="r" t="t"/>
              <a:pathLst>
                <a:path extrusionOk="0" h="6990" w="9140">
                  <a:moveTo>
                    <a:pt x="3194" y="1"/>
                  </a:moveTo>
                  <a:cubicBezTo>
                    <a:pt x="3049" y="1"/>
                    <a:pt x="2905" y="56"/>
                    <a:pt x="2795" y="166"/>
                  </a:cubicBezTo>
                  <a:lnTo>
                    <a:pt x="257" y="2704"/>
                  </a:lnTo>
                  <a:cubicBezTo>
                    <a:pt x="1" y="2960"/>
                    <a:pt x="46" y="3385"/>
                    <a:pt x="350" y="3580"/>
                  </a:cubicBezTo>
                  <a:lnTo>
                    <a:pt x="5707" y="6989"/>
                  </a:lnTo>
                  <a:lnTo>
                    <a:pt x="7824" y="4071"/>
                  </a:lnTo>
                  <a:cubicBezTo>
                    <a:pt x="8230" y="3526"/>
                    <a:pt x="8670" y="3008"/>
                    <a:pt x="9140" y="2517"/>
                  </a:cubicBezTo>
                  <a:lnTo>
                    <a:pt x="7264" y="2084"/>
                  </a:lnTo>
                  <a:lnTo>
                    <a:pt x="7484" y="1864"/>
                  </a:lnTo>
                  <a:cubicBezTo>
                    <a:pt x="7697" y="1641"/>
                    <a:pt x="7694" y="1289"/>
                    <a:pt x="7478" y="1072"/>
                  </a:cubicBezTo>
                  <a:cubicBezTo>
                    <a:pt x="7368" y="961"/>
                    <a:pt x="7223" y="905"/>
                    <a:pt x="7078" y="905"/>
                  </a:cubicBezTo>
                  <a:cubicBezTo>
                    <a:pt x="6937" y="905"/>
                    <a:pt x="6795" y="958"/>
                    <a:pt x="6686" y="1063"/>
                  </a:cubicBezTo>
                  <a:lnTo>
                    <a:pt x="5966" y="1786"/>
                  </a:lnTo>
                  <a:lnTo>
                    <a:pt x="3370" y="1186"/>
                  </a:lnTo>
                  <a:lnTo>
                    <a:pt x="3593" y="964"/>
                  </a:lnTo>
                  <a:cubicBezTo>
                    <a:pt x="3813" y="744"/>
                    <a:pt x="3813" y="385"/>
                    <a:pt x="3593" y="166"/>
                  </a:cubicBezTo>
                  <a:cubicBezTo>
                    <a:pt x="3483" y="56"/>
                    <a:pt x="3339" y="1"/>
                    <a:pt x="3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1" name="Google Shape;171;p18"/>
            <p:cNvSpPr/>
            <p:nvPr/>
          </p:nvSpPr>
          <p:spPr>
            <a:xfrm>
              <a:off x="2224425" y="4777500"/>
              <a:ext cx="90425" cy="102675"/>
            </a:xfrm>
            <a:custGeom>
              <a:rect b="b" l="l" r="r" t="t"/>
              <a:pathLst>
                <a:path extrusionOk="0" h="4107" w="3617">
                  <a:moveTo>
                    <a:pt x="3324" y="0"/>
                  </a:moveTo>
                  <a:lnTo>
                    <a:pt x="846" y="1804"/>
                  </a:lnTo>
                  <a:cubicBezTo>
                    <a:pt x="638" y="1994"/>
                    <a:pt x="340" y="2144"/>
                    <a:pt x="0" y="2250"/>
                  </a:cubicBezTo>
                  <a:lnTo>
                    <a:pt x="949" y="3831"/>
                  </a:lnTo>
                  <a:cubicBezTo>
                    <a:pt x="1057" y="4011"/>
                    <a:pt x="1245" y="4106"/>
                    <a:pt x="1435" y="4106"/>
                  </a:cubicBezTo>
                  <a:cubicBezTo>
                    <a:pt x="1578" y="4106"/>
                    <a:pt x="1723" y="4052"/>
                    <a:pt x="1834" y="3939"/>
                  </a:cubicBezTo>
                  <a:lnTo>
                    <a:pt x="3430" y="2343"/>
                  </a:lnTo>
                  <a:cubicBezTo>
                    <a:pt x="3556" y="2217"/>
                    <a:pt x="3617" y="2039"/>
                    <a:pt x="3589" y="1864"/>
                  </a:cubicBezTo>
                  <a:lnTo>
                    <a:pt x="33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2" name="Google Shape;172;p18"/>
            <p:cNvSpPr/>
            <p:nvPr/>
          </p:nvSpPr>
          <p:spPr>
            <a:xfrm>
              <a:off x="2454100" y="4400250"/>
              <a:ext cx="116550" cy="107300"/>
            </a:xfrm>
            <a:custGeom>
              <a:rect b="b" l="l" r="r" t="t"/>
              <a:pathLst>
                <a:path extrusionOk="0" h="4292" w="4662">
                  <a:moveTo>
                    <a:pt x="2188" y="0"/>
                  </a:moveTo>
                  <a:cubicBezTo>
                    <a:pt x="1911" y="0"/>
                    <a:pt x="1630" y="51"/>
                    <a:pt x="1361" y="155"/>
                  </a:cubicBezTo>
                  <a:cubicBezTo>
                    <a:pt x="1015" y="287"/>
                    <a:pt x="675" y="432"/>
                    <a:pt x="341" y="588"/>
                  </a:cubicBezTo>
                  <a:cubicBezTo>
                    <a:pt x="0" y="1600"/>
                    <a:pt x="265" y="2717"/>
                    <a:pt x="1021" y="3470"/>
                  </a:cubicBezTo>
                  <a:cubicBezTo>
                    <a:pt x="1558" y="4004"/>
                    <a:pt x="2275" y="4291"/>
                    <a:pt x="3007" y="4291"/>
                  </a:cubicBezTo>
                  <a:cubicBezTo>
                    <a:pt x="3307" y="4291"/>
                    <a:pt x="3609" y="4243"/>
                    <a:pt x="3903" y="4145"/>
                  </a:cubicBezTo>
                  <a:cubicBezTo>
                    <a:pt x="4060" y="3813"/>
                    <a:pt x="4204" y="3473"/>
                    <a:pt x="4337" y="3130"/>
                  </a:cubicBezTo>
                  <a:cubicBezTo>
                    <a:pt x="4662" y="2281"/>
                    <a:pt x="4457" y="1320"/>
                    <a:pt x="3816" y="676"/>
                  </a:cubicBezTo>
                  <a:cubicBezTo>
                    <a:pt x="3375" y="235"/>
                    <a:pt x="2787" y="0"/>
                    <a:pt x="2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3" name="Google Shape;173;p18"/>
            <p:cNvSpPr/>
            <p:nvPr/>
          </p:nvSpPr>
          <p:spPr>
            <a:xfrm>
              <a:off x="2152975" y="4431500"/>
              <a:ext cx="381925" cy="377725"/>
            </a:xfrm>
            <a:custGeom>
              <a:rect b="b" l="l" r="r" t="t"/>
              <a:pathLst>
                <a:path extrusionOk="0" h="15109" w="15277">
                  <a:moveTo>
                    <a:pt x="11062" y="3658"/>
                  </a:moveTo>
                  <a:cubicBezTo>
                    <a:pt x="11207" y="3658"/>
                    <a:pt x="11353" y="3714"/>
                    <a:pt x="11464" y="3825"/>
                  </a:cubicBezTo>
                  <a:cubicBezTo>
                    <a:pt x="11681" y="4042"/>
                    <a:pt x="11684" y="4394"/>
                    <a:pt x="11470" y="4617"/>
                  </a:cubicBezTo>
                  <a:lnTo>
                    <a:pt x="9076" y="7011"/>
                  </a:lnTo>
                  <a:cubicBezTo>
                    <a:pt x="8965" y="7122"/>
                    <a:pt x="8820" y="7178"/>
                    <a:pt x="8675" y="7178"/>
                  </a:cubicBezTo>
                  <a:cubicBezTo>
                    <a:pt x="8530" y="7178"/>
                    <a:pt x="8385" y="7122"/>
                    <a:pt x="8275" y="7011"/>
                  </a:cubicBezTo>
                  <a:cubicBezTo>
                    <a:pt x="8055" y="6791"/>
                    <a:pt x="8055" y="6433"/>
                    <a:pt x="8275" y="6213"/>
                  </a:cubicBezTo>
                  <a:lnTo>
                    <a:pt x="10672" y="3816"/>
                  </a:lnTo>
                  <a:cubicBezTo>
                    <a:pt x="10781" y="3711"/>
                    <a:pt x="10921" y="3658"/>
                    <a:pt x="11062" y="3658"/>
                  </a:cubicBezTo>
                  <a:close/>
                  <a:moveTo>
                    <a:pt x="11136" y="1"/>
                  </a:moveTo>
                  <a:lnTo>
                    <a:pt x="11136" y="1"/>
                  </a:lnTo>
                  <a:cubicBezTo>
                    <a:pt x="9278" y="1079"/>
                    <a:pt x="7658" y="2524"/>
                    <a:pt x="6378" y="4253"/>
                  </a:cubicBezTo>
                  <a:lnTo>
                    <a:pt x="624" y="12169"/>
                  </a:lnTo>
                  <a:cubicBezTo>
                    <a:pt x="0" y="12877"/>
                    <a:pt x="15" y="13979"/>
                    <a:pt x="660" y="14623"/>
                  </a:cubicBezTo>
                  <a:cubicBezTo>
                    <a:pt x="992" y="14957"/>
                    <a:pt x="1464" y="15108"/>
                    <a:pt x="1921" y="15108"/>
                  </a:cubicBezTo>
                  <a:cubicBezTo>
                    <a:pt x="2351" y="15108"/>
                    <a:pt x="2767" y="14974"/>
                    <a:pt x="3039" y="14732"/>
                  </a:cubicBezTo>
                  <a:lnTo>
                    <a:pt x="11037" y="8905"/>
                  </a:lnTo>
                  <a:cubicBezTo>
                    <a:pt x="12759" y="7628"/>
                    <a:pt x="14201" y="6014"/>
                    <a:pt x="15276" y="4162"/>
                  </a:cubicBezTo>
                  <a:lnTo>
                    <a:pt x="15276" y="4162"/>
                  </a:lnTo>
                  <a:cubicBezTo>
                    <a:pt x="15201" y="4166"/>
                    <a:pt x="15126" y="4168"/>
                    <a:pt x="15052" y="4168"/>
                  </a:cubicBezTo>
                  <a:cubicBezTo>
                    <a:pt x="13942" y="4168"/>
                    <a:pt x="12979" y="3729"/>
                    <a:pt x="12265" y="3018"/>
                  </a:cubicBezTo>
                  <a:cubicBezTo>
                    <a:pt x="11446" y="2199"/>
                    <a:pt x="11076" y="1091"/>
                    <a:pt x="11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74" name="Google Shape;174;p18"/>
          <p:cNvGrpSpPr/>
          <p:nvPr/>
        </p:nvGrpSpPr>
        <p:grpSpPr>
          <a:xfrm>
            <a:off x="6502278" y="3035909"/>
            <a:ext cx="1401000" cy="705826"/>
            <a:chOff x="769078" y="3635583"/>
            <a:chExt cx="1401000" cy="705826"/>
          </a:xfrm>
        </p:grpSpPr>
        <p:sp>
          <p:nvSpPr>
            <p:cNvPr id="175" name="Google Shape;175;p18"/>
            <p:cNvSpPr txBox="1"/>
            <p:nvPr/>
          </p:nvSpPr>
          <p:spPr>
            <a:xfrm>
              <a:off x="769078" y="3904910"/>
              <a:ext cx="14010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latin typeface="Roboto"/>
                  <a:ea typeface="Roboto"/>
                  <a:cs typeface="Roboto"/>
                  <a:sym typeface="Roboto"/>
                </a:rPr>
                <a:t>Jupiter is the biggest planet</a:t>
              </a:r>
              <a:endParaRPr sz="15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6" name="Google Shape;176;p18"/>
            <p:cNvSpPr txBox="1"/>
            <p:nvPr/>
          </p:nvSpPr>
          <p:spPr>
            <a:xfrm>
              <a:off x="769078" y="3635583"/>
              <a:ext cx="1400997" cy="2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9B67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Jupiter</a:t>
              </a:r>
              <a:endParaRPr sz="1700">
                <a:solidFill>
                  <a:srgbClr val="F9B67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77" name="Google Shape;177;p18"/>
          <p:cNvGrpSpPr/>
          <p:nvPr/>
        </p:nvGrpSpPr>
        <p:grpSpPr>
          <a:xfrm>
            <a:off x="1240578" y="3036286"/>
            <a:ext cx="1401000" cy="705073"/>
            <a:chOff x="2837353" y="3635973"/>
            <a:chExt cx="1401000" cy="705073"/>
          </a:xfrm>
        </p:grpSpPr>
        <p:sp>
          <p:nvSpPr>
            <p:cNvPr id="178" name="Google Shape;178;p18"/>
            <p:cNvSpPr txBox="1"/>
            <p:nvPr/>
          </p:nvSpPr>
          <p:spPr>
            <a:xfrm>
              <a:off x="2837353" y="3904546"/>
              <a:ext cx="14010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latin typeface="Roboto"/>
                  <a:ea typeface="Roboto"/>
                  <a:cs typeface="Roboto"/>
                  <a:sym typeface="Roboto"/>
                </a:rPr>
                <a:t>It’s a gas giant and has rings</a:t>
              </a:r>
              <a:endParaRPr sz="15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9" name="Google Shape;179;p18"/>
            <p:cNvSpPr txBox="1"/>
            <p:nvPr/>
          </p:nvSpPr>
          <p:spPr>
            <a:xfrm>
              <a:off x="2837353" y="3635973"/>
              <a:ext cx="1400997" cy="2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Saturn</a:t>
              </a:r>
              <a:endParaRPr sz="1700">
                <a:solidFill>
                  <a:schemeClr val="accen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80" name="Google Shape;180;p18"/>
          <p:cNvGrpSpPr/>
          <p:nvPr/>
        </p:nvGrpSpPr>
        <p:grpSpPr>
          <a:xfrm>
            <a:off x="3871503" y="1903498"/>
            <a:ext cx="1401000" cy="705273"/>
            <a:chOff x="4905628" y="3729223"/>
            <a:chExt cx="1401000" cy="705273"/>
          </a:xfrm>
        </p:grpSpPr>
        <p:sp>
          <p:nvSpPr>
            <p:cNvPr id="181" name="Google Shape;181;p18"/>
            <p:cNvSpPr txBox="1"/>
            <p:nvPr/>
          </p:nvSpPr>
          <p:spPr>
            <a:xfrm>
              <a:off x="4905628" y="3997996"/>
              <a:ext cx="14010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latin typeface="Roboto"/>
                  <a:ea typeface="Roboto"/>
                  <a:cs typeface="Roboto"/>
                  <a:sym typeface="Roboto"/>
                </a:rPr>
                <a:t>Neptune is very far away</a:t>
              </a:r>
              <a:endParaRPr sz="15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2" name="Google Shape;182;p18"/>
            <p:cNvSpPr txBox="1"/>
            <p:nvPr/>
          </p:nvSpPr>
          <p:spPr>
            <a:xfrm>
              <a:off x="4905628" y="3729223"/>
              <a:ext cx="13983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3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Neptune</a:t>
              </a:r>
              <a:endParaRPr sz="1700">
                <a:solidFill>
                  <a:schemeClr val="accent3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9"/>
          <p:cNvSpPr txBox="1"/>
          <p:nvPr>
            <p:ph type="title"/>
          </p:nvPr>
        </p:nvSpPr>
        <p:spPr>
          <a:xfrm>
            <a:off x="358950" y="257125"/>
            <a:ext cx="842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Geometric Elements Infographics</a:t>
            </a:r>
            <a:endParaRPr/>
          </a:p>
        </p:txBody>
      </p:sp>
      <p:grpSp>
        <p:nvGrpSpPr>
          <p:cNvPr id="188" name="Google Shape;188;p19"/>
          <p:cNvGrpSpPr/>
          <p:nvPr/>
        </p:nvGrpSpPr>
        <p:grpSpPr>
          <a:xfrm>
            <a:off x="863575" y="1663375"/>
            <a:ext cx="1704200" cy="1470600"/>
            <a:chOff x="863575" y="1663375"/>
            <a:chExt cx="1704200" cy="1470600"/>
          </a:xfrm>
        </p:grpSpPr>
        <p:sp>
          <p:nvSpPr>
            <p:cNvPr id="189" name="Google Shape;189;p19"/>
            <p:cNvSpPr/>
            <p:nvPr/>
          </p:nvSpPr>
          <p:spPr>
            <a:xfrm>
              <a:off x="2215875" y="2314050"/>
              <a:ext cx="351900" cy="189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90" name="Google Shape;190;p19"/>
            <p:cNvGrpSpPr/>
            <p:nvPr/>
          </p:nvGrpSpPr>
          <p:grpSpPr>
            <a:xfrm>
              <a:off x="863575" y="1663375"/>
              <a:ext cx="1470600" cy="1470600"/>
              <a:chOff x="863575" y="1663375"/>
              <a:chExt cx="1470600" cy="1470600"/>
            </a:xfrm>
          </p:grpSpPr>
          <p:sp>
            <p:nvSpPr>
              <p:cNvPr id="191" name="Google Shape;191;p19"/>
              <p:cNvSpPr/>
              <p:nvPr/>
            </p:nvSpPr>
            <p:spPr>
              <a:xfrm>
                <a:off x="933775" y="1733325"/>
                <a:ext cx="1330200" cy="1330200"/>
              </a:xfrm>
              <a:prstGeom prst="roundRect">
                <a:avLst>
                  <a:gd fmla="val 16667" name="adj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9"/>
              <p:cNvSpPr/>
              <p:nvPr/>
            </p:nvSpPr>
            <p:spPr>
              <a:xfrm rot="2700000">
                <a:off x="1078939" y="1878739"/>
                <a:ext cx="1039871" cy="1039871"/>
              </a:xfrm>
              <a:prstGeom prst="roundRect">
                <a:avLst>
                  <a:gd fmla="val 16667" name="adj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93" name="Google Shape;193;p19"/>
          <p:cNvGrpSpPr/>
          <p:nvPr/>
        </p:nvGrpSpPr>
        <p:grpSpPr>
          <a:xfrm>
            <a:off x="2567775" y="1663375"/>
            <a:ext cx="2007225" cy="1470600"/>
            <a:chOff x="2567775" y="1663375"/>
            <a:chExt cx="2007225" cy="1470600"/>
          </a:xfrm>
        </p:grpSpPr>
        <p:sp>
          <p:nvSpPr>
            <p:cNvPr id="194" name="Google Shape;194;p19"/>
            <p:cNvSpPr/>
            <p:nvPr/>
          </p:nvSpPr>
          <p:spPr>
            <a:xfrm>
              <a:off x="4223100" y="2314050"/>
              <a:ext cx="351900" cy="18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9"/>
            <p:cNvSpPr/>
            <p:nvPr/>
          </p:nvSpPr>
          <p:spPr>
            <a:xfrm>
              <a:off x="2567775" y="2314050"/>
              <a:ext cx="351900" cy="18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96" name="Google Shape;196;p19"/>
            <p:cNvGrpSpPr/>
            <p:nvPr/>
          </p:nvGrpSpPr>
          <p:grpSpPr>
            <a:xfrm>
              <a:off x="2845663" y="1663375"/>
              <a:ext cx="1470600" cy="1470600"/>
              <a:chOff x="2845663" y="1663375"/>
              <a:chExt cx="1470600" cy="1470600"/>
            </a:xfrm>
          </p:grpSpPr>
          <p:sp>
            <p:nvSpPr>
              <p:cNvPr id="197" name="Google Shape;197;p19"/>
              <p:cNvSpPr/>
              <p:nvPr/>
            </p:nvSpPr>
            <p:spPr>
              <a:xfrm>
                <a:off x="2915858" y="1733325"/>
                <a:ext cx="1330200" cy="1330200"/>
              </a:xfrm>
              <a:prstGeom prst="roundRect">
                <a:avLst>
                  <a:gd fmla="val 16667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" name="Google Shape;198;p19"/>
              <p:cNvSpPr/>
              <p:nvPr/>
            </p:nvSpPr>
            <p:spPr>
              <a:xfrm rot="2700000">
                <a:off x="3061027" y="1878739"/>
                <a:ext cx="1039871" cy="1039871"/>
              </a:xfrm>
              <a:prstGeom prst="roundRect">
                <a:avLst>
                  <a:gd fmla="val 16667" name="adj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99" name="Google Shape;199;p19"/>
          <p:cNvGrpSpPr/>
          <p:nvPr/>
        </p:nvGrpSpPr>
        <p:grpSpPr>
          <a:xfrm>
            <a:off x="4575000" y="1663375"/>
            <a:ext cx="1976388" cy="1470600"/>
            <a:chOff x="4575000" y="1663375"/>
            <a:chExt cx="1976388" cy="1470600"/>
          </a:xfrm>
        </p:grpSpPr>
        <p:sp>
          <p:nvSpPr>
            <p:cNvPr id="200" name="Google Shape;200;p19"/>
            <p:cNvSpPr/>
            <p:nvPr/>
          </p:nvSpPr>
          <p:spPr>
            <a:xfrm>
              <a:off x="4575000" y="2314050"/>
              <a:ext cx="351900" cy="189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9"/>
            <p:cNvSpPr/>
            <p:nvPr/>
          </p:nvSpPr>
          <p:spPr>
            <a:xfrm>
              <a:off x="6199488" y="2314050"/>
              <a:ext cx="351900" cy="189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02" name="Google Shape;202;p19"/>
            <p:cNvGrpSpPr/>
            <p:nvPr/>
          </p:nvGrpSpPr>
          <p:grpSpPr>
            <a:xfrm>
              <a:off x="4827725" y="1663375"/>
              <a:ext cx="1470600" cy="1470600"/>
              <a:chOff x="4827725" y="1663375"/>
              <a:chExt cx="1470600" cy="1470600"/>
            </a:xfrm>
          </p:grpSpPr>
          <p:sp>
            <p:nvSpPr>
              <p:cNvPr id="203" name="Google Shape;203;p19"/>
              <p:cNvSpPr/>
              <p:nvPr/>
            </p:nvSpPr>
            <p:spPr>
              <a:xfrm>
                <a:off x="4897942" y="1733325"/>
                <a:ext cx="1330200" cy="1330200"/>
              </a:xfrm>
              <a:prstGeom prst="roundRect">
                <a:avLst>
                  <a:gd fmla="val 16667" name="adj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" name="Google Shape;204;p19"/>
              <p:cNvSpPr/>
              <p:nvPr/>
            </p:nvSpPr>
            <p:spPr>
              <a:xfrm rot="2700000">
                <a:off x="5043089" y="1878739"/>
                <a:ext cx="1039871" cy="1039871"/>
              </a:xfrm>
              <a:prstGeom prst="roundRect">
                <a:avLst>
                  <a:gd fmla="val 16667" name="adj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05" name="Google Shape;205;p19"/>
          <p:cNvGrpSpPr/>
          <p:nvPr/>
        </p:nvGrpSpPr>
        <p:grpSpPr>
          <a:xfrm>
            <a:off x="6551388" y="1663375"/>
            <a:ext cx="1728988" cy="1470600"/>
            <a:chOff x="6551388" y="1663375"/>
            <a:chExt cx="1728988" cy="1470600"/>
          </a:xfrm>
        </p:grpSpPr>
        <p:sp>
          <p:nvSpPr>
            <p:cNvPr id="206" name="Google Shape;206;p19"/>
            <p:cNvSpPr/>
            <p:nvPr/>
          </p:nvSpPr>
          <p:spPr>
            <a:xfrm>
              <a:off x="6551388" y="2314050"/>
              <a:ext cx="351900" cy="189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07" name="Google Shape;207;p19"/>
            <p:cNvGrpSpPr/>
            <p:nvPr/>
          </p:nvGrpSpPr>
          <p:grpSpPr>
            <a:xfrm>
              <a:off x="6809775" y="1663375"/>
              <a:ext cx="1470600" cy="1470600"/>
              <a:chOff x="6809775" y="1663375"/>
              <a:chExt cx="1470600" cy="1470600"/>
            </a:xfrm>
          </p:grpSpPr>
          <p:sp>
            <p:nvSpPr>
              <p:cNvPr id="208" name="Google Shape;208;p19"/>
              <p:cNvSpPr/>
              <p:nvPr/>
            </p:nvSpPr>
            <p:spPr>
              <a:xfrm>
                <a:off x="6880025" y="1733325"/>
                <a:ext cx="1330200" cy="1330200"/>
              </a:xfrm>
              <a:prstGeom prst="roundRect">
                <a:avLst>
                  <a:gd fmla="val 16667" name="adj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" name="Google Shape;209;p19"/>
              <p:cNvSpPr/>
              <p:nvPr/>
            </p:nvSpPr>
            <p:spPr>
              <a:xfrm rot="2700000">
                <a:off x="7025139" y="1878739"/>
                <a:ext cx="1039871" cy="1039871"/>
              </a:xfrm>
              <a:prstGeom prst="roundRect">
                <a:avLst>
                  <a:gd fmla="val 16667" name="adj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10" name="Google Shape;210;p19"/>
          <p:cNvGrpSpPr/>
          <p:nvPr/>
        </p:nvGrpSpPr>
        <p:grpSpPr>
          <a:xfrm>
            <a:off x="1422985" y="2198539"/>
            <a:ext cx="351781" cy="400252"/>
            <a:chOff x="1529350" y="258825"/>
            <a:chExt cx="423475" cy="481825"/>
          </a:xfrm>
        </p:grpSpPr>
        <p:sp>
          <p:nvSpPr>
            <p:cNvPr id="211" name="Google Shape;211;p19"/>
            <p:cNvSpPr/>
            <p:nvPr/>
          </p:nvSpPr>
          <p:spPr>
            <a:xfrm>
              <a:off x="1585800" y="258825"/>
              <a:ext cx="310650" cy="430550"/>
            </a:xfrm>
            <a:custGeom>
              <a:rect b="b" l="l" r="r" t="t"/>
              <a:pathLst>
                <a:path extrusionOk="0" h="17222" w="12426">
                  <a:moveTo>
                    <a:pt x="6213" y="3388"/>
                  </a:moveTo>
                  <a:cubicBezTo>
                    <a:pt x="7354" y="3388"/>
                    <a:pt x="8384" y="4074"/>
                    <a:pt x="8821" y="5131"/>
                  </a:cubicBezTo>
                  <a:cubicBezTo>
                    <a:pt x="9257" y="6185"/>
                    <a:pt x="9016" y="7399"/>
                    <a:pt x="8206" y="8206"/>
                  </a:cubicBezTo>
                  <a:cubicBezTo>
                    <a:pt x="7666" y="8748"/>
                    <a:pt x="6945" y="9035"/>
                    <a:pt x="6210" y="9035"/>
                  </a:cubicBezTo>
                  <a:cubicBezTo>
                    <a:pt x="5847" y="9035"/>
                    <a:pt x="5481" y="8965"/>
                    <a:pt x="5132" y="8820"/>
                  </a:cubicBezTo>
                  <a:cubicBezTo>
                    <a:pt x="4075" y="8383"/>
                    <a:pt x="3388" y="7354"/>
                    <a:pt x="3388" y="6212"/>
                  </a:cubicBezTo>
                  <a:cubicBezTo>
                    <a:pt x="3391" y="4652"/>
                    <a:pt x="4653" y="3391"/>
                    <a:pt x="6213" y="3388"/>
                  </a:cubicBezTo>
                  <a:close/>
                  <a:moveTo>
                    <a:pt x="6213" y="0"/>
                  </a:moveTo>
                  <a:cubicBezTo>
                    <a:pt x="2825" y="0"/>
                    <a:pt x="1" y="2728"/>
                    <a:pt x="1" y="6212"/>
                  </a:cubicBezTo>
                  <a:cubicBezTo>
                    <a:pt x="1" y="7537"/>
                    <a:pt x="398" y="8718"/>
                    <a:pt x="1163" y="9826"/>
                  </a:cubicBezTo>
                  <a:lnTo>
                    <a:pt x="5737" y="16959"/>
                  </a:lnTo>
                  <a:cubicBezTo>
                    <a:pt x="5847" y="17134"/>
                    <a:pt x="6029" y="17221"/>
                    <a:pt x="6211" y="17221"/>
                  </a:cubicBezTo>
                  <a:cubicBezTo>
                    <a:pt x="6394" y="17221"/>
                    <a:pt x="6576" y="17134"/>
                    <a:pt x="6686" y="16959"/>
                  </a:cubicBezTo>
                  <a:lnTo>
                    <a:pt x="11278" y="9802"/>
                  </a:lnTo>
                  <a:cubicBezTo>
                    <a:pt x="12025" y="8751"/>
                    <a:pt x="12425" y="7498"/>
                    <a:pt x="12422" y="6212"/>
                  </a:cubicBezTo>
                  <a:cubicBezTo>
                    <a:pt x="12422" y="2786"/>
                    <a:pt x="9637" y="0"/>
                    <a:pt x="6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2" name="Google Shape;212;p19"/>
            <p:cNvSpPr/>
            <p:nvPr/>
          </p:nvSpPr>
          <p:spPr>
            <a:xfrm>
              <a:off x="1529350" y="583200"/>
              <a:ext cx="423475" cy="157450"/>
            </a:xfrm>
            <a:custGeom>
              <a:rect b="b" l="l" r="r" t="t"/>
              <a:pathLst>
                <a:path extrusionOk="0" h="6298" w="16939">
                  <a:moveTo>
                    <a:pt x="4050" y="1"/>
                  </a:moveTo>
                  <a:cubicBezTo>
                    <a:pt x="1545" y="582"/>
                    <a:pt x="0" y="1642"/>
                    <a:pt x="0" y="2909"/>
                  </a:cubicBezTo>
                  <a:cubicBezTo>
                    <a:pt x="0" y="5111"/>
                    <a:pt x="4364" y="6297"/>
                    <a:pt x="8471" y="6297"/>
                  </a:cubicBezTo>
                  <a:cubicBezTo>
                    <a:pt x="12575" y="6297"/>
                    <a:pt x="16938" y="5111"/>
                    <a:pt x="16938" y="2909"/>
                  </a:cubicBezTo>
                  <a:cubicBezTo>
                    <a:pt x="16938" y="1642"/>
                    <a:pt x="15391" y="579"/>
                    <a:pt x="12882" y="1"/>
                  </a:cubicBezTo>
                  <a:lnTo>
                    <a:pt x="10040" y="4445"/>
                  </a:lnTo>
                  <a:cubicBezTo>
                    <a:pt x="9673" y="5018"/>
                    <a:pt x="9071" y="5305"/>
                    <a:pt x="8469" y="5305"/>
                  </a:cubicBezTo>
                  <a:cubicBezTo>
                    <a:pt x="7867" y="5305"/>
                    <a:pt x="7265" y="5018"/>
                    <a:pt x="6899" y="4445"/>
                  </a:cubicBezTo>
                  <a:lnTo>
                    <a:pt x="405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13" name="Google Shape;213;p19"/>
          <p:cNvGrpSpPr/>
          <p:nvPr/>
        </p:nvGrpSpPr>
        <p:grpSpPr>
          <a:xfrm>
            <a:off x="3378178" y="2198539"/>
            <a:ext cx="405569" cy="400273"/>
            <a:chOff x="6232000" y="1435050"/>
            <a:chExt cx="488225" cy="481850"/>
          </a:xfrm>
        </p:grpSpPr>
        <p:sp>
          <p:nvSpPr>
            <p:cNvPr id="214" name="Google Shape;214;p19"/>
            <p:cNvSpPr/>
            <p:nvPr/>
          </p:nvSpPr>
          <p:spPr>
            <a:xfrm>
              <a:off x="6578000" y="1463375"/>
              <a:ext cx="83150" cy="78250"/>
            </a:xfrm>
            <a:custGeom>
              <a:rect b="b" l="l" r="r" t="t"/>
              <a:pathLst>
                <a:path extrusionOk="0" h="3130" w="3326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5" name="Google Shape;215;p19"/>
            <p:cNvSpPr/>
            <p:nvPr/>
          </p:nvSpPr>
          <p:spPr>
            <a:xfrm>
              <a:off x="6421725" y="1773850"/>
              <a:ext cx="112950" cy="143050"/>
            </a:xfrm>
            <a:custGeom>
              <a:rect b="b" l="l" r="r" t="t"/>
              <a:pathLst>
                <a:path extrusionOk="0" h="5722" w="4518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6" name="Google Shape;216;p19"/>
            <p:cNvSpPr/>
            <p:nvPr/>
          </p:nvSpPr>
          <p:spPr>
            <a:xfrm>
              <a:off x="6448975" y="1632700"/>
              <a:ext cx="56475" cy="56475"/>
            </a:xfrm>
            <a:custGeom>
              <a:rect b="b" l="l" r="r" t="t"/>
              <a:pathLst>
                <a:path extrusionOk="0" h="2259" w="2259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7" name="Google Shape;217;p19"/>
            <p:cNvSpPr/>
            <p:nvPr/>
          </p:nvSpPr>
          <p:spPr>
            <a:xfrm>
              <a:off x="6232000" y="1435050"/>
              <a:ext cx="488225" cy="237825"/>
            </a:xfrm>
            <a:custGeom>
              <a:rect b="b" l="l" r="r" t="t"/>
              <a:pathLst>
                <a:path extrusionOk="0" h="9513" w="19529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8" name="Google Shape;218;p19"/>
            <p:cNvSpPr/>
            <p:nvPr/>
          </p:nvSpPr>
          <p:spPr>
            <a:xfrm>
              <a:off x="6291025" y="1537700"/>
              <a:ext cx="369800" cy="379200"/>
            </a:xfrm>
            <a:custGeom>
              <a:rect b="b" l="l" r="r" t="t"/>
              <a:pathLst>
                <a:path extrusionOk="0" h="15168" w="14792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19" name="Google Shape;219;p19"/>
          <p:cNvGrpSpPr/>
          <p:nvPr/>
        </p:nvGrpSpPr>
        <p:grpSpPr>
          <a:xfrm>
            <a:off x="5366243" y="2198561"/>
            <a:ext cx="393565" cy="362538"/>
            <a:chOff x="2682350" y="2643425"/>
            <a:chExt cx="473775" cy="436425"/>
          </a:xfrm>
        </p:grpSpPr>
        <p:sp>
          <p:nvSpPr>
            <p:cNvPr id="220" name="Google Shape;220;p19"/>
            <p:cNvSpPr/>
            <p:nvPr/>
          </p:nvSpPr>
          <p:spPr>
            <a:xfrm>
              <a:off x="2682350" y="2725775"/>
              <a:ext cx="70175" cy="73425"/>
            </a:xfrm>
            <a:custGeom>
              <a:rect b="b" l="l" r="r" t="t"/>
              <a:pathLst>
                <a:path extrusionOk="0" h="2937" w="2807">
                  <a:moveTo>
                    <a:pt x="1130" y="1"/>
                  </a:moveTo>
                  <a:cubicBezTo>
                    <a:pt x="506" y="1"/>
                    <a:pt x="1" y="504"/>
                    <a:pt x="1" y="1130"/>
                  </a:cubicBezTo>
                  <a:lnTo>
                    <a:pt x="1" y="2937"/>
                  </a:lnTo>
                  <a:lnTo>
                    <a:pt x="1991" y="2937"/>
                  </a:lnTo>
                  <a:cubicBezTo>
                    <a:pt x="2443" y="2937"/>
                    <a:pt x="2807" y="2572"/>
                    <a:pt x="2807" y="2124"/>
                  </a:cubicBezTo>
                  <a:lnTo>
                    <a:pt x="280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21" name="Google Shape;221;p19"/>
            <p:cNvSpPr/>
            <p:nvPr/>
          </p:nvSpPr>
          <p:spPr>
            <a:xfrm>
              <a:off x="2682350" y="3006350"/>
              <a:ext cx="70175" cy="73500"/>
            </a:xfrm>
            <a:custGeom>
              <a:rect b="b" l="l" r="r" t="t"/>
              <a:pathLst>
                <a:path extrusionOk="0" h="2940" w="2807">
                  <a:moveTo>
                    <a:pt x="1" y="1"/>
                  </a:moveTo>
                  <a:lnTo>
                    <a:pt x="1" y="1811"/>
                  </a:lnTo>
                  <a:cubicBezTo>
                    <a:pt x="1" y="2434"/>
                    <a:pt x="506" y="2940"/>
                    <a:pt x="1130" y="2940"/>
                  </a:cubicBezTo>
                  <a:lnTo>
                    <a:pt x="2807" y="2940"/>
                  </a:lnTo>
                  <a:lnTo>
                    <a:pt x="2807" y="817"/>
                  </a:lnTo>
                  <a:cubicBezTo>
                    <a:pt x="2807" y="365"/>
                    <a:pt x="2443" y="4"/>
                    <a:pt x="19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22" name="Google Shape;222;p19"/>
            <p:cNvSpPr/>
            <p:nvPr/>
          </p:nvSpPr>
          <p:spPr>
            <a:xfrm>
              <a:off x="3085925" y="2725700"/>
              <a:ext cx="70200" cy="73500"/>
            </a:xfrm>
            <a:custGeom>
              <a:rect b="b" l="l" r="r" t="t"/>
              <a:pathLst>
                <a:path extrusionOk="0" h="2940" w="2808">
                  <a:moveTo>
                    <a:pt x="1" y="1"/>
                  </a:moveTo>
                  <a:lnTo>
                    <a:pt x="1" y="2127"/>
                  </a:lnTo>
                  <a:cubicBezTo>
                    <a:pt x="1" y="2575"/>
                    <a:pt x="365" y="2940"/>
                    <a:pt x="817" y="2940"/>
                  </a:cubicBezTo>
                  <a:lnTo>
                    <a:pt x="2807" y="2940"/>
                  </a:lnTo>
                  <a:lnTo>
                    <a:pt x="2807" y="1130"/>
                  </a:lnTo>
                  <a:cubicBezTo>
                    <a:pt x="2807" y="507"/>
                    <a:pt x="2301" y="1"/>
                    <a:pt x="1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23" name="Google Shape;223;p19"/>
            <p:cNvSpPr/>
            <p:nvPr/>
          </p:nvSpPr>
          <p:spPr>
            <a:xfrm>
              <a:off x="2825150" y="2843075"/>
              <a:ext cx="180700" cy="107375"/>
            </a:xfrm>
            <a:custGeom>
              <a:rect b="b" l="l" r="r" t="t"/>
              <a:pathLst>
                <a:path extrusionOk="0" h="4295" w="7228">
                  <a:moveTo>
                    <a:pt x="5024" y="714"/>
                  </a:moveTo>
                  <a:cubicBezTo>
                    <a:pt x="5337" y="714"/>
                    <a:pt x="5590" y="967"/>
                    <a:pt x="5590" y="1277"/>
                  </a:cubicBezTo>
                  <a:cubicBezTo>
                    <a:pt x="5590" y="1590"/>
                    <a:pt x="5337" y="1843"/>
                    <a:pt x="5024" y="1843"/>
                  </a:cubicBezTo>
                  <a:lnTo>
                    <a:pt x="2503" y="1843"/>
                  </a:lnTo>
                  <a:cubicBezTo>
                    <a:pt x="2190" y="1843"/>
                    <a:pt x="1937" y="1590"/>
                    <a:pt x="1937" y="1277"/>
                  </a:cubicBezTo>
                  <a:cubicBezTo>
                    <a:pt x="1937" y="967"/>
                    <a:pt x="2190" y="714"/>
                    <a:pt x="2503" y="714"/>
                  </a:cubicBezTo>
                  <a:close/>
                  <a:moveTo>
                    <a:pt x="6078" y="2452"/>
                  </a:moveTo>
                  <a:cubicBezTo>
                    <a:pt x="6391" y="2452"/>
                    <a:pt x="6644" y="2704"/>
                    <a:pt x="6644" y="3018"/>
                  </a:cubicBezTo>
                  <a:cubicBezTo>
                    <a:pt x="6644" y="3328"/>
                    <a:pt x="6391" y="3581"/>
                    <a:pt x="6078" y="3581"/>
                  </a:cubicBezTo>
                  <a:lnTo>
                    <a:pt x="1449" y="3581"/>
                  </a:lnTo>
                  <a:cubicBezTo>
                    <a:pt x="1136" y="3581"/>
                    <a:pt x="883" y="3328"/>
                    <a:pt x="883" y="3018"/>
                  </a:cubicBezTo>
                  <a:cubicBezTo>
                    <a:pt x="883" y="2704"/>
                    <a:pt x="1136" y="2452"/>
                    <a:pt x="1449" y="2452"/>
                  </a:cubicBezTo>
                  <a:close/>
                  <a:moveTo>
                    <a:pt x="1" y="0"/>
                  </a:moveTo>
                  <a:lnTo>
                    <a:pt x="1" y="4294"/>
                  </a:lnTo>
                  <a:lnTo>
                    <a:pt x="7228" y="4294"/>
                  </a:lnTo>
                  <a:lnTo>
                    <a:pt x="72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24" name="Google Shape;224;p19"/>
            <p:cNvSpPr/>
            <p:nvPr/>
          </p:nvSpPr>
          <p:spPr>
            <a:xfrm>
              <a:off x="2682350" y="2725700"/>
              <a:ext cx="473775" cy="354150"/>
            </a:xfrm>
            <a:custGeom>
              <a:rect b="b" l="l" r="r" t="t"/>
              <a:pathLst>
                <a:path extrusionOk="0" h="14166" w="18951">
                  <a:moveTo>
                    <a:pt x="13503" y="3566"/>
                  </a:moveTo>
                  <a:cubicBezTo>
                    <a:pt x="13816" y="3566"/>
                    <a:pt x="14069" y="3819"/>
                    <a:pt x="14069" y="4129"/>
                  </a:cubicBezTo>
                  <a:lnTo>
                    <a:pt x="14069" y="9556"/>
                  </a:lnTo>
                  <a:cubicBezTo>
                    <a:pt x="14069" y="9866"/>
                    <a:pt x="13816" y="10119"/>
                    <a:pt x="13503" y="10119"/>
                  </a:cubicBezTo>
                  <a:lnTo>
                    <a:pt x="5147" y="10119"/>
                  </a:lnTo>
                  <a:cubicBezTo>
                    <a:pt x="4834" y="10119"/>
                    <a:pt x="4584" y="9866"/>
                    <a:pt x="4584" y="9556"/>
                  </a:cubicBezTo>
                  <a:lnTo>
                    <a:pt x="4584" y="4129"/>
                  </a:lnTo>
                  <a:cubicBezTo>
                    <a:pt x="4584" y="3819"/>
                    <a:pt x="4834" y="3566"/>
                    <a:pt x="5147" y="3566"/>
                  </a:cubicBezTo>
                  <a:close/>
                  <a:moveTo>
                    <a:pt x="3936" y="1"/>
                  </a:moveTo>
                  <a:lnTo>
                    <a:pt x="3936" y="2127"/>
                  </a:lnTo>
                  <a:cubicBezTo>
                    <a:pt x="3933" y="3199"/>
                    <a:pt x="3066" y="4069"/>
                    <a:pt x="1991" y="4069"/>
                  </a:cubicBezTo>
                  <a:lnTo>
                    <a:pt x="1" y="4069"/>
                  </a:lnTo>
                  <a:lnTo>
                    <a:pt x="1" y="10098"/>
                  </a:lnTo>
                  <a:lnTo>
                    <a:pt x="1991" y="10098"/>
                  </a:lnTo>
                  <a:cubicBezTo>
                    <a:pt x="3066" y="10101"/>
                    <a:pt x="3933" y="10968"/>
                    <a:pt x="3936" y="12043"/>
                  </a:cubicBezTo>
                  <a:lnTo>
                    <a:pt x="3936" y="14166"/>
                  </a:lnTo>
                  <a:lnTo>
                    <a:pt x="15015" y="14166"/>
                  </a:lnTo>
                  <a:lnTo>
                    <a:pt x="15015" y="12043"/>
                  </a:lnTo>
                  <a:cubicBezTo>
                    <a:pt x="15018" y="10968"/>
                    <a:pt x="15885" y="10101"/>
                    <a:pt x="16960" y="10098"/>
                  </a:cubicBezTo>
                  <a:lnTo>
                    <a:pt x="18950" y="10098"/>
                  </a:lnTo>
                  <a:lnTo>
                    <a:pt x="18950" y="4069"/>
                  </a:lnTo>
                  <a:lnTo>
                    <a:pt x="16960" y="4069"/>
                  </a:lnTo>
                  <a:cubicBezTo>
                    <a:pt x="15885" y="4069"/>
                    <a:pt x="15018" y="3199"/>
                    <a:pt x="15015" y="2127"/>
                  </a:cubicBezTo>
                  <a:lnTo>
                    <a:pt x="1501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25" name="Google Shape;225;p19"/>
            <p:cNvSpPr/>
            <p:nvPr/>
          </p:nvSpPr>
          <p:spPr>
            <a:xfrm>
              <a:off x="3085925" y="3006350"/>
              <a:ext cx="70200" cy="73500"/>
            </a:xfrm>
            <a:custGeom>
              <a:rect b="b" l="l" r="r" t="t"/>
              <a:pathLst>
                <a:path extrusionOk="0" h="2940" w="2808">
                  <a:moveTo>
                    <a:pt x="817" y="1"/>
                  </a:moveTo>
                  <a:cubicBezTo>
                    <a:pt x="365" y="4"/>
                    <a:pt x="1" y="365"/>
                    <a:pt x="1" y="817"/>
                  </a:cubicBezTo>
                  <a:lnTo>
                    <a:pt x="1" y="2940"/>
                  </a:lnTo>
                  <a:lnTo>
                    <a:pt x="1678" y="2940"/>
                  </a:lnTo>
                  <a:cubicBezTo>
                    <a:pt x="2301" y="2940"/>
                    <a:pt x="2807" y="2434"/>
                    <a:pt x="2807" y="1811"/>
                  </a:cubicBezTo>
                  <a:lnTo>
                    <a:pt x="280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26" name="Google Shape;226;p19"/>
            <p:cNvSpPr/>
            <p:nvPr/>
          </p:nvSpPr>
          <p:spPr>
            <a:xfrm>
              <a:off x="2825450" y="2643425"/>
              <a:ext cx="187550" cy="54075"/>
            </a:xfrm>
            <a:custGeom>
              <a:rect b="b" l="l" r="r" t="t"/>
              <a:pathLst>
                <a:path extrusionOk="0" h="2163" w="7502">
                  <a:moveTo>
                    <a:pt x="1862" y="1"/>
                  </a:moveTo>
                  <a:cubicBezTo>
                    <a:pt x="835" y="4"/>
                    <a:pt x="1" y="835"/>
                    <a:pt x="1" y="1861"/>
                  </a:cubicBezTo>
                  <a:lnTo>
                    <a:pt x="1" y="2163"/>
                  </a:lnTo>
                  <a:lnTo>
                    <a:pt x="1130" y="2163"/>
                  </a:lnTo>
                  <a:lnTo>
                    <a:pt x="1130" y="1861"/>
                  </a:lnTo>
                  <a:cubicBezTo>
                    <a:pt x="1130" y="1458"/>
                    <a:pt x="1458" y="1133"/>
                    <a:pt x="1862" y="1130"/>
                  </a:cubicBezTo>
                  <a:lnTo>
                    <a:pt x="5641" y="1130"/>
                  </a:lnTo>
                  <a:cubicBezTo>
                    <a:pt x="6044" y="1133"/>
                    <a:pt x="6373" y="1458"/>
                    <a:pt x="6373" y="1861"/>
                  </a:cubicBezTo>
                  <a:lnTo>
                    <a:pt x="6373" y="2163"/>
                  </a:lnTo>
                  <a:lnTo>
                    <a:pt x="7502" y="2163"/>
                  </a:lnTo>
                  <a:lnTo>
                    <a:pt x="7502" y="1861"/>
                  </a:lnTo>
                  <a:cubicBezTo>
                    <a:pt x="7502" y="835"/>
                    <a:pt x="6668" y="4"/>
                    <a:pt x="56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27" name="Google Shape;227;p19"/>
          <p:cNvGrpSpPr/>
          <p:nvPr/>
        </p:nvGrpSpPr>
        <p:grpSpPr>
          <a:xfrm>
            <a:off x="7342986" y="2180487"/>
            <a:ext cx="404177" cy="398674"/>
            <a:chOff x="2084100" y="4400250"/>
            <a:chExt cx="486550" cy="479925"/>
          </a:xfrm>
        </p:grpSpPr>
        <p:sp>
          <p:nvSpPr>
            <p:cNvPr id="228" name="Google Shape;228;p19"/>
            <p:cNvSpPr/>
            <p:nvPr/>
          </p:nvSpPr>
          <p:spPr>
            <a:xfrm>
              <a:off x="2084100" y="4652250"/>
              <a:ext cx="105325" cy="90050"/>
            </a:xfrm>
            <a:custGeom>
              <a:rect b="b" l="l" r="r" t="t"/>
              <a:pathLst>
                <a:path extrusionOk="0" h="3602" w="4213">
                  <a:moveTo>
                    <a:pt x="2260" y="1"/>
                  </a:moveTo>
                  <a:cubicBezTo>
                    <a:pt x="2109" y="1"/>
                    <a:pt x="1966" y="60"/>
                    <a:pt x="1858" y="168"/>
                  </a:cubicBezTo>
                  <a:lnTo>
                    <a:pt x="259" y="1764"/>
                  </a:lnTo>
                  <a:cubicBezTo>
                    <a:pt x="0" y="2023"/>
                    <a:pt x="54" y="2457"/>
                    <a:pt x="367" y="2647"/>
                  </a:cubicBezTo>
                  <a:lnTo>
                    <a:pt x="1957" y="3601"/>
                  </a:lnTo>
                  <a:cubicBezTo>
                    <a:pt x="2078" y="3228"/>
                    <a:pt x="2274" y="2885"/>
                    <a:pt x="2533" y="2592"/>
                  </a:cubicBezTo>
                  <a:lnTo>
                    <a:pt x="4213" y="274"/>
                  </a:lnTo>
                  <a:lnTo>
                    <a:pt x="2337" y="6"/>
                  </a:lnTo>
                  <a:cubicBezTo>
                    <a:pt x="2311" y="2"/>
                    <a:pt x="2285" y="1"/>
                    <a:pt x="22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29" name="Google Shape;229;p19"/>
            <p:cNvSpPr/>
            <p:nvPr/>
          </p:nvSpPr>
          <p:spPr>
            <a:xfrm>
              <a:off x="2372575" y="4644175"/>
              <a:ext cx="175875" cy="226275"/>
            </a:xfrm>
            <a:custGeom>
              <a:rect b="b" l="l" r="r" t="t"/>
              <a:pathLst>
                <a:path extrusionOk="0" h="9051" w="7035">
                  <a:moveTo>
                    <a:pt x="4469" y="1"/>
                  </a:moveTo>
                  <a:cubicBezTo>
                    <a:pt x="3981" y="467"/>
                    <a:pt x="3466" y="901"/>
                    <a:pt x="2927" y="1304"/>
                  </a:cubicBezTo>
                  <a:lnTo>
                    <a:pt x="0" y="3436"/>
                  </a:lnTo>
                  <a:lnTo>
                    <a:pt x="3406" y="8787"/>
                  </a:lnTo>
                  <a:cubicBezTo>
                    <a:pt x="3514" y="8960"/>
                    <a:pt x="3697" y="9050"/>
                    <a:pt x="3882" y="9050"/>
                  </a:cubicBezTo>
                  <a:cubicBezTo>
                    <a:pt x="4025" y="9050"/>
                    <a:pt x="4170" y="8996"/>
                    <a:pt x="4282" y="8884"/>
                  </a:cubicBezTo>
                  <a:cubicBezTo>
                    <a:pt x="5818" y="7348"/>
                    <a:pt x="5990" y="7173"/>
                    <a:pt x="6821" y="6345"/>
                  </a:cubicBezTo>
                  <a:cubicBezTo>
                    <a:pt x="7034" y="6125"/>
                    <a:pt x="7031" y="5773"/>
                    <a:pt x="6812" y="5553"/>
                  </a:cubicBezTo>
                  <a:cubicBezTo>
                    <a:pt x="6702" y="5444"/>
                    <a:pt x="6558" y="5389"/>
                    <a:pt x="6413" y="5389"/>
                  </a:cubicBezTo>
                  <a:cubicBezTo>
                    <a:pt x="6272" y="5389"/>
                    <a:pt x="6130" y="5441"/>
                    <a:pt x="6020" y="5547"/>
                  </a:cubicBezTo>
                  <a:lnTo>
                    <a:pt x="5800" y="5767"/>
                  </a:lnTo>
                  <a:lnTo>
                    <a:pt x="5201" y="3174"/>
                  </a:lnTo>
                  <a:lnTo>
                    <a:pt x="5920" y="2455"/>
                  </a:lnTo>
                  <a:cubicBezTo>
                    <a:pt x="6134" y="2232"/>
                    <a:pt x="6131" y="1880"/>
                    <a:pt x="5914" y="1663"/>
                  </a:cubicBezTo>
                  <a:cubicBezTo>
                    <a:pt x="5804" y="1551"/>
                    <a:pt x="5660" y="1496"/>
                    <a:pt x="5515" y="1496"/>
                  </a:cubicBezTo>
                  <a:cubicBezTo>
                    <a:pt x="5374" y="1496"/>
                    <a:pt x="5232" y="1548"/>
                    <a:pt x="5122" y="1654"/>
                  </a:cubicBezTo>
                  <a:lnTo>
                    <a:pt x="4903" y="1877"/>
                  </a:lnTo>
                  <a:lnTo>
                    <a:pt x="446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0" name="Google Shape;230;p19"/>
            <p:cNvSpPr/>
            <p:nvPr/>
          </p:nvSpPr>
          <p:spPr>
            <a:xfrm>
              <a:off x="2093950" y="4419400"/>
              <a:ext cx="228500" cy="174750"/>
            </a:xfrm>
            <a:custGeom>
              <a:rect b="b" l="l" r="r" t="t"/>
              <a:pathLst>
                <a:path extrusionOk="0" h="6990" w="9140">
                  <a:moveTo>
                    <a:pt x="3194" y="1"/>
                  </a:moveTo>
                  <a:cubicBezTo>
                    <a:pt x="3049" y="1"/>
                    <a:pt x="2905" y="56"/>
                    <a:pt x="2795" y="166"/>
                  </a:cubicBezTo>
                  <a:lnTo>
                    <a:pt x="257" y="2704"/>
                  </a:lnTo>
                  <a:cubicBezTo>
                    <a:pt x="1" y="2960"/>
                    <a:pt x="46" y="3385"/>
                    <a:pt x="350" y="3580"/>
                  </a:cubicBezTo>
                  <a:lnTo>
                    <a:pt x="5707" y="6989"/>
                  </a:lnTo>
                  <a:lnTo>
                    <a:pt x="7824" y="4071"/>
                  </a:lnTo>
                  <a:cubicBezTo>
                    <a:pt x="8230" y="3526"/>
                    <a:pt x="8670" y="3008"/>
                    <a:pt x="9140" y="2517"/>
                  </a:cubicBezTo>
                  <a:lnTo>
                    <a:pt x="7264" y="2084"/>
                  </a:lnTo>
                  <a:lnTo>
                    <a:pt x="7484" y="1864"/>
                  </a:lnTo>
                  <a:cubicBezTo>
                    <a:pt x="7697" y="1641"/>
                    <a:pt x="7694" y="1289"/>
                    <a:pt x="7478" y="1072"/>
                  </a:cubicBezTo>
                  <a:cubicBezTo>
                    <a:pt x="7368" y="961"/>
                    <a:pt x="7223" y="905"/>
                    <a:pt x="7078" y="905"/>
                  </a:cubicBezTo>
                  <a:cubicBezTo>
                    <a:pt x="6937" y="905"/>
                    <a:pt x="6795" y="958"/>
                    <a:pt x="6686" y="1063"/>
                  </a:cubicBezTo>
                  <a:lnTo>
                    <a:pt x="5966" y="1786"/>
                  </a:lnTo>
                  <a:lnTo>
                    <a:pt x="3370" y="1186"/>
                  </a:lnTo>
                  <a:lnTo>
                    <a:pt x="3593" y="964"/>
                  </a:lnTo>
                  <a:cubicBezTo>
                    <a:pt x="3813" y="744"/>
                    <a:pt x="3813" y="385"/>
                    <a:pt x="3593" y="166"/>
                  </a:cubicBezTo>
                  <a:cubicBezTo>
                    <a:pt x="3483" y="56"/>
                    <a:pt x="3339" y="1"/>
                    <a:pt x="31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1" name="Google Shape;231;p19"/>
            <p:cNvSpPr/>
            <p:nvPr/>
          </p:nvSpPr>
          <p:spPr>
            <a:xfrm>
              <a:off x="2224425" y="4777500"/>
              <a:ext cx="90425" cy="102675"/>
            </a:xfrm>
            <a:custGeom>
              <a:rect b="b" l="l" r="r" t="t"/>
              <a:pathLst>
                <a:path extrusionOk="0" h="4107" w="3617">
                  <a:moveTo>
                    <a:pt x="3324" y="0"/>
                  </a:moveTo>
                  <a:lnTo>
                    <a:pt x="846" y="1804"/>
                  </a:lnTo>
                  <a:cubicBezTo>
                    <a:pt x="638" y="1994"/>
                    <a:pt x="340" y="2144"/>
                    <a:pt x="0" y="2250"/>
                  </a:cubicBezTo>
                  <a:lnTo>
                    <a:pt x="949" y="3831"/>
                  </a:lnTo>
                  <a:cubicBezTo>
                    <a:pt x="1057" y="4011"/>
                    <a:pt x="1245" y="4106"/>
                    <a:pt x="1435" y="4106"/>
                  </a:cubicBezTo>
                  <a:cubicBezTo>
                    <a:pt x="1578" y="4106"/>
                    <a:pt x="1723" y="4052"/>
                    <a:pt x="1834" y="3939"/>
                  </a:cubicBezTo>
                  <a:lnTo>
                    <a:pt x="3430" y="2343"/>
                  </a:lnTo>
                  <a:cubicBezTo>
                    <a:pt x="3556" y="2217"/>
                    <a:pt x="3617" y="2039"/>
                    <a:pt x="3589" y="1864"/>
                  </a:cubicBezTo>
                  <a:lnTo>
                    <a:pt x="33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2" name="Google Shape;232;p19"/>
            <p:cNvSpPr/>
            <p:nvPr/>
          </p:nvSpPr>
          <p:spPr>
            <a:xfrm>
              <a:off x="2454100" y="4400250"/>
              <a:ext cx="116550" cy="107300"/>
            </a:xfrm>
            <a:custGeom>
              <a:rect b="b" l="l" r="r" t="t"/>
              <a:pathLst>
                <a:path extrusionOk="0" h="4292" w="4662">
                  <a:moveTo>
                    <a:pt x="2188" y="0"/>
                  </a:moveTo>
                  <a:cubicBezTo>
                    <a:pt x="1911" y="0"/>
                    <a:pt x="1630" y="51"/>
                    <a:pt x="1361" y="155"/>
                  </a:cubicBezTo>
                  <a:cubicBezTo>
                    <a:pt x="1015" y="287"/>
                    <a:pt x="675" y="432"/>
                    <a:pt x="341" y="588"/>
                  </a:cubicBezTo>
                  <a:cubicBezTo>
                    <a:pt x="0" y="1600"/>
                    <a:pt x="265" y="2717"/>
                    <a:pt x="1021" y="3470"/>
                  </a:cubicBezTo>
                  <a:cubicBezTo>
                    <a:pt x="1558" y="4004"/>
                    <a:pt x="2275" y="4291"/>
                    <a:pt x="3007" y="4291"/>
                  </a:cubicBezTo>
                  <a:cubicBezTo>
                    <a:pt x="3307" y="4291"/>
                    <a:pt x="3609" y="4243"/>
                    <a:pt x="3903" y="4145"/>
                  </a:cubicBezTo>
                  <a:cubicBezTo>
                    <a:pt x="4060" y="3813"/>
                    <a:pt x="4204" y="3473"/>
                    <a:pt x="4337" y="3130"/>
                  </a:cubicBezTo>
                  <a:cubicBezTo>
                    <a:pt x="4662" y="2281"/>
                    <a:pt x="4457" y="1320"/>
                    <a:pt x="3816" y="676"/>
                  </a:cubicBezTo>
                  <a:cubicBezTo>
                    <a:pt x="3375" y="235"/>
                    <a:pt x="2787" y="0"/>
                    <a:pt x="21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3" name="Google Shape;233;p19"/>
            <p:cNvSpPr/>
            <p:nvPr/>
          </p:nvSpPr>
          <p:spPr>
            <a:xfrm>
              <a:off x="2152975" y="4431500"/>
              <a:ext cx="381925" cy="377725"/>
            </a:xfrm>
            <a:custGeom>
              <a:rect b="b" l="l" r="r" t="t"/>
              <a:pathLst>
                <a:path extrusionOk="0" h="15109" w="15277">
                  <a:moveTo>
                    <a:pt x="11062" y="3658"/>
                  </a:moveTo>
                  <a:cubicBezTo>
                    <a:pt x="11207" y="3658"/>
                    <a:pt x="11353" y="3714"/>
                    <a:pt x="11464" y="3825"/>
                  </a:cubicBezTo>
                  <a:cubicBezTo>
                    <a:pt x="11681" y="4042"/>
                    <a:pt x="11684" y="4394"/>
                    <a:pt x="11470" y="4617"/>
                  </a:cubicBezTo>
                  <a:lnTo>
                    <a:pt x="9076" y="7011"/>
                  </a:lnTo>
                  <a:cubicBezTo>
                    <a:pt x="8965" y="7122"/>
                    <a:pt x="8820" y="7178"/>
                    <a:pt x="8675" y="7178"/>
                  </a:cubicBezTo>
                  <a:cubicBezTo>
                    <a:pt x="8530" y="7178"/>
                    <a:pt x="8385" y="7122"/>
                    <a:pt x="8275" y="7011"/>
                  </a:cubicBezTo>
                  <a:cubicBezTo>
                    <a:pt x="8055" y="6791"/>
                    <a:pt x="8055" y="6433"/>
                    <a:pt x="8275" y="6213"/>
                  </a:cubicBezTo>
                  <a:lnTo>
                    <a:pt x="10672" y="3816"/>
                  </a:lnTo>
                  <a:cubicBezTo>
                    <a:pt x="10781" y="3711"/>
                    <a:pt x="10921" y="3658"/>
                    <a:pt x="11062" y="3658"/>
                  </a:cubicBezTo>
                  <a:close/>
                  <a:moveTo>
                    <a:pt x="11136" y="1"/>
                  </a:moveTo>
                  <a:lnTo>
                    <a:pt x="11136" y="1"/>
                  </a:lnTo>
                  <a:cubicBezTo>
                    <a:pt x="9278" y="1079"/>
                    <a:pt x="7658" y="2524"/>
                    <a:pt x="6378" y="4253"/>
                  </a:cubicBezTo>
                  <a:lnTo>
                    <a:pt x="624" y="12169"/>
                  </a:lnTo>
                  <a:cubicBezTo>
                    <a:pt x="0" y="12877"/>
                    <a:pt x="15" y="13979"/>
                    <a:pt x="660" y="14623"/>
                  </a:cubicBezTo>
                  <a:cubicBezTo>
                    <a:pt x="992" y="14957"/>
                    <a:pt x="1464" y="15108"/>
                    <a:pt x="1921" y="15108"/>
                  </a:cubicBezTo>
                  <a:cubicBezTo>
                    <a:pt x="2351" y="15108"/>
                    <a:pt x="2767" y="14974"/>
                    <a:pt x="3039" y="14732"/>
                  </a:cubicBezTo>
                  <a:lnTo>
                    <a:pt x="11037" y="8905"/>
                  </a:lnTo>
                  <a:cubicBezTo>
                    <a:pt x="12759" y="7628"/>
                    <a:pt x="14201" y="6014"/>
                    <a:pt x="15276" y="4162"/>
                  </a:cubicBezTo>
                  <a:lnTo>
                    <a:pt x="15276" y="4162"/>
                  </a:lnTo>
                  <a:cubicBezTo>
                    <a:pt x="15201" y="4166"/>
                    <a:pt x="15126" y="4168"/>
                    <a:pt x="15052" y="4168"/>
                  </a:cubicBezTo>
                  <a:cubicBezTo>
                    <a:pt x="13942" y="4168"/>
                    <a:pt x="12979" y="3729"/>
                    <a:pt x="12265" y="3018"/>
                  </a:cubicBezTo>
                  <a:cubicBezTo>
                    <a:pt x="11446" y="2199"/>
                    <a:pt x="11076" y="1091"/>
                    <a:pt x="11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898376" y="3264733"/>
            <a:ext cx="1400997" cy="649393"/>
            <a:chOff x="4884470" y="1200865"/>
            <a:chExt cx="1220700" cy="649393"/>
          </a:xfrm>
        </p:grpSpPr>
        <p:sp>
          <p:nvSpPr>
            <p:cNvPr id="235" name="Google Shape;235;p19"/>
            <p:cNvSpPr txBox="1"/>
            <p:nvPr/>
          </p:nvSpPr>
          <p:spPr>
            <a:xfrm>
              <a:off x="4884470" y="1413758"/>
              <a:ext cx="12207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latin typeface="Roboto"/>
                  <a:ea typeface="Roboto"/>
                  <a:cs typeface="Roboto"/>
                  <a:sym typeface="Roboto"/>
                </a:rPr>
                <a:t>Jupiter is the biggest planet</a:t>
              </a:r>
              <a:endParaRPr sz="13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6" name="Google Shape;236;p19"/>
            <p:cNvSpPr txBox="1"/>
            <p:nvPr/>
          </p:nvSpPr>
          <p:spPr>
            <a:xfrm>
              <a:off x="4884470" y="1200865"/>
              <a:ext cx="12207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Jupiter</a:t>
              </a:r>
              <a:endParaRPr sz="15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237" name="Google Shape;237;p19"/>
          <p:cNvGrpSpPr/>
          <p:nvPr/>
        </p:nvGrpSpPr>
        <p:grpSpPr>
          <a:xfrm>
            <a:off x="2880464" y="3265123"/>
            <a:ext cx="1400997" cy="648640"/>
            <a:chOff x="4884470" y="2129720"/>
            <a:chExt cx="1220700" cy="648640"/>
          </a:xfrm>
        </p:grpSpPr>
        <p:sp>
          <p:nvSpPr>
            <p:cNvPr id="238" name="Google Shape;238;p19"/>
            <p:cNvSpPr txBox="1"/>
            <p:nvPr/>
          </p:nvSpPr>
          <p:spPr>
            <a:xfrm>
              <a:off x="4884470" y="2341859"/>
              <a:ext cx="12207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latin typeface="Roboto"/>
                  <a:ea typeface="Roboto"/>
                  <a:cs typeface="Roboto"/>
                  <a:sym typeface="Roboto"/>
                </a:rPr>
                <a:t>It's a gas giant and has rings</a:t>
              </a:r>
              <a:endParaRPr sz="13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9" name="Google Shape;239;p19"/>
            <p:cNvSpPr txBox="1"/>
            <p:nvPr/>
          </p:nvSpPr>
          <p:spPr>
            <a:xfrm>
              <a:off x="4884470" y="2129720"/>
              <a:ext cx="12207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Saturn</a:t>
              </a:r>
              <a:endParaRPr sz="1500">
                <a:solidFill>
                  <a:schemeClr val="accen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240" name="Google Shape;240;p19"/>
          <p:cNvGrpSpPr/>
          <p:nvPr/>
        </p:nvGrpSpPr>
        <p:grpSpPr>
          <a:xfrm>
            <a:off x="4862526" y="3265042"/>
            <a:ext cx="1400997" cy="648839"/>
            <a:chOff x="4884470" y="3058151"/>
            <a:chExt cx="1220700" cy="648839"/>
          </a:xfrm>
        </p:grpSpPr>
        <p:sp>
          <p:nvSpPr>
            <p:cNvPr id="241" name="Google Shape;241;p19"/>
            <p:cNvSpPr txBox="1"/>
            <p:nvPr/>
          </p:nvSpPr>
          <p:spPr>
            <a:xfrm>
              <a:off x="4884470" y="3270491"/>
              <a:ext cx="12207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latin typeface="Roboto"/>
                  <a:ea typeface="Roboto"/>
                  <a:cs typeface="Roboto"/>
                  <a:sym typeface="Roboto"/>
                </a:rPr>
                <a:t>Neptune is very far away</a:t>
              </a:r>
              <a:endParaRPr sz="13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2" name="Google Shape;242;p19"/>
            <p:cNvSpPr txBox="1"/>
            <p:nvPr/>
          </p:nvSpPr>
          <p:spPr>
            <a:xfrm>
              <a:off x="4884470" y="3058151"/>
              <a:ext cx="12183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3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Neptune</a:t>
              </a:r>
              <a:endParaRPr sz="1500">
                <a:solidFill>
                  <a:schemeClr val="accent3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243" name="Google Shape;243;p19"/>
          <p:cNvGrpSpPr/>
          <p:nvPr/>
        </p:nvGrpSpPr>
        <p:grpSpPr>
          <a:xfrm>
            <a:off x="6844576" y="3265281"/>
            <a:ext cx="1400997" cy="648118"/>
            <a:chOff x="4884470" y="3990717"/>
            <a:chExt cx="1220700" cy="648118"/>
          </a:xfrm>
        </p:grpSpPr>
        <p:sp>
          <p:nvSpPr>
            <p:cNvPr id="244" name="Google Shape;244;p19"/>
            <p:cNvSpPr txBox="1"/>
            <p:nvPr/>
          </p:nvSpPr>
          <p:spPr>
            <a:xfrm>
              <a:off x="4884470" y="4202335"/>
              <a:ext cx="12207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latin typeface="Roboto"/>
                  <a:ea typeface="Roboto"/>
                  <a:cs typeface="Roboto"/>
                  <a:sym typeface="Roboto"/>
                </a:rPr>
                <a:t>Mercury is the smallest planet</a:t>
              </a:r>
              <a:endParaRPr sz="13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5" name="Google Shape;245;p19"/>
            <p:cNvSpPr txBox="1"/>
            <p:nvPr/>
          </p:nvSpPr>
          <p:spPr>
            <a:xfrm>
              <a:off x="4884470" y="3990717"/>
              <a:ext cx="1220700" cy="2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9B67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Mercury</a:t>
              </a:r>
              <a:endParaRPr sz="1500">
                <a:solidFill>
                  <a:srgbClr val="F9B67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0"/>
          <p:cNvSpPr txBox="1"/>
          <p:nvPr>
            <p:ph type="title"/>
          </p:nvPr>
        </p:nvSpPr>
        <p:spPr>
          <a:xfrm>
            <a:off x="358950" y="257125"/>
            <a:ext cx="842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Geometric Elements Infographics</a:t>
            </a:r>
            <a:endParaRPr/>
          </a:p>
        </p:txBody>
      </p:sp>
      <p:grpSp>
        <p:nvGrpSpPr>
          <p:cNvPr id="251" name="Google Shape;251;p20"/>
          <p:cNvGrpSpPr/>
          <p:nvPr/>
        </p:nvGrpSpPr>
        <p:grpSpPr>
          <a:xfrm>
            <a:off x="838954" y="1096727"/>
            <a:ext cx="3514318" cy="3508027"/>
            <a:chOff x="838954" y="1096727"/>
            <a:chExt cx="3514318" cy="3508027"/>
          </a:xfrm>
        </p:grpSpPr>
        <p:sp>
          <p:nvSpPr>
            <p:cNvPr id="252" name="Google Shape;252;p20"/>
            <p:cNvSpPr/>
            <p:nvPr/>
          </p:nvSpPr>
          <p:spPr>
            <a:xfrm>
              <a:off x="1280439" y="1535061"/>
              <a:ext cx="2631600" cy="26316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0"/>
            <p:cNvSpPr/>
            <p:nvPr/>
          </p:nvSpPr>
          <p:spPr>
            <a:xfrm rot="2700000">
              <a:off x="1109587" y="1367360"/>
              <a:ext cx="1306733" cy="1306733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chemeClr val="dk2"/>
                </a:gs>
                <a:gs pos="100000">
                  <a:srgbClr val="DC6A47"/>
                </a:gs>
              </a:gsLst>
              <a:lin ang="5400012" scaled="0"/>
            </a:gradFill>
            <a:ln>
              <a:noFill/>
            </a:ln>
            <a:effectLst>
              <a:outerShdw blurRad="85725" rotWithShape="0" algn="bl" dir="5400000" dist="28575">
                <a:srgbClr val="000000">
                  <a:alpha val="22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20"/>
            <p:cNvSpPr/>
            <p:nvPr/>
          </p:nvSpPr>
          <p:spPr>
            <a:xfrm rot="2700000">
              <a:off x="2775786" y="1367378"/>
              <a:ext cx="1306821" cy="1306821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chemeClr val="accent2"/>
                </a:gs>
                <a:gs pos="100000">
                  <a:srgbClr val="7E567C"/>
                </a:gs>
              </a:gsLst>
              <a:lin ang="5400012" scaled="0"/>
            </a:gradFill>
            <a:ln>
              <a:noFill/>
            </a:ln>
            <a:effectLst>
              <a:outerShdw blurRad="85725" rotWithShape="0" algn="bl" dir="5400000" dist="28575">
                <a:srgbClr val="000000">
                  <a:alpha val="22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20"/>
            <p:cNvSpPr/>
            <p:nvPr/>
          </p:nvSpPr>
          <p:spPr>
            <a:xfrm rot="2700000">
              <a:off x="1109587" y="3027250"/>
              <a:ext cx="1306733" cy="1306733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chemeClr val="accent4"/>
                </a:gs>
                <a:gs pos="100000">
                  <a:srgbClr val="57A4A3"/>
                </a:gs>
              </a:gsLst>
              <a:lin ang="5400012" scaled="0"/>
            </a:gradFill>
            <a:ln>
              <a:noFill/>
            </a:ln>
            <a:effectLst>
              <a:outerShdw blurRad="85725" rotWithShape="0" algn="bl" dir="5400000" dist="28575">
                <a:srgbClr val="000000">
                  <a:alpha val="22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20"/>
            <p:cNvSpPr/>
            <p:nvPr/>
          </p:nvSpPr>
          <p:spPr>
            <a:xfrm rot="2700000">
              <a:off x="2775799" y="3027281"/>
              <a:ext cx="1306821" cy="1306821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chemeClr val="accent5"/>
                </a:gs>
                <a:gs pos="100000">
                  <a:srgbClr val="FAAE5B"/>
                </a:gs>
              </a:gsLst>
              <a:lin ang="5400012" scaled="0"/>
            </a:gradFill>
            <a:ln>
              <a:noFill/>
            </a:ln>
            <a:effectLst>
              <a:outerShdw blurRad="85725" rotWithShape="0" algn="bl" dir="5400000" dist="28575">
                <a:srgbClr val="000000">
                  <a:alpha val="22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20"/>
            <p:cNvSpPr/>
            <p:nvPr/>
          </p:nvSpPr>
          <p:spPr>
            <a:xfrm>
              <a:off x="1725129" y="1979759"/>
              <a:ext cx="1742400" cy="174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114300" rotWithShape="0" algn="bl" dir="5400000" dist="57150">
                <a:srgbClr val="000000">
                  <a:alpha val="21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8" name="Google Shape;258;p20"/>
          <p:cNvGrpSpPr/>
          <p:nvPr/>
        </p:nvGrpSpPr>
        <p:grpSpPr>
          <a:xfrm>
            <a:off x="5066904" y="1974235"/>
            <a:ext cx="1545600" cy="725593"/>
            <a:chOff x="5115275" y="1294000"/>
            <a:chExt cx="1545600" cy="725593"/>
          </a:xfrm>
        </p:grpSpPr>
        <p:sp>
          <p:nvSpPr>
            <p:cNvPr id="259" name="Google Shape;259;p20"/>
            <p:cNvSpPr txBox="1"/>
            <p:nvPr/>
          </p:nvSpPr>
          <p:spPr>
            <a:xfrm>
              <a:off x="5115275" y="1583093"/>
              <a:ext cx="15456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latin typeface="Roboto"/>
                  <a:ea typeface="Roboto"/>
                  <a:cs typeface="Roboto"/>
                  <a:sym typeface="Roboto"/>
                </a:rPr>
                <a:t>Jupiter is the biggest planet</a:t>
              </a:r>
              <a:endParaRPr sz="15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0" name="Google Shape;260;p20"/>
            <p:cNvSpPr txBox="1"/>
            <p:nvPr/>
          </p:nvSpPr>
          <p:spPr>
            <a:xfrm>
              <a:off x="5115275" y="1294000"/>
              <a:ext cx="15456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Jupiter</a:t>
              </a:r>
              <a:endParaRPr sz="1700">
                <a:solidFill>
                  <a:schemeClr val="l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261" name="Google Shape;261;p20"/>
          <p:cNvGrpSpPr/>
          <p:nvPr/>
        </p:nvGrpSpPr>
        <p:grpSpPr>
          <a:xfrm>
            <a:off x="6834455" y="1974610"/>
            <a:ext cx="1545600" cy="724838"/>
            <a:chOff x="6806626" y="1294375"/>
            <a:chExt cx="1545600" cy="724838"/>
          </a:xfrm>
        </p:grpSpPr>
        <p:sp>
          <p:nvSpPr>
            <p:cNvPr id="262" name="Google Shape;262;p20"/>
            <p:cNvSpPr txBox="1"/>
            <p:nvPr/>
          </p:nvSpPr>
          <p:spPr>
            <a:xfrm>
              <a:off x="6806626" y="1582713"/>
              <a:ext cx="15456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latin typeface="Roboto"/>
                  <a:ea typeface="Roboto"/>
                  <a:cs typeface="Roboto"/>
                  <a:sym typeface="Roboto"/>
                </a:rPr>
                <a:t>It's a gas giant and has rings</a:t>
              </a:r>
              <a:endParaRPr sz="15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3" name="Google Shape;263;p20"/>
            <p:cNvSpPr txBox="1"/>
            <p:nvPr/>
          </p:nvSpPr>
          <p:spPr>
            <a:xfrm>
              <a:off x="6806626" y="1294375"/>
              <a:ext cx="15456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Saturn</a:t>
              </a:r>
              <a:endParaRPr sz="1700">
                <a:solidFill>
                  <a:schemeClr val="accen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264" name="Google Shape;264;p20"/>
          <p:cNvGrpSpPr/>
          <p:nvPr/>
        </p:nvGrpSpPr>
        <p:grpSpPr>
          <a:xfrm>
            <a:off x="5066904" y="3824224"/>
            <a:ext cx="1545600" cy="725039"/>
            <a:chOff x="5115275" y="2247335"/>
            <a:chExt cx="1545600" cy="725039"/>
          </a:xfrm>
        </p:grpSpPr>
        <p:sp>
          <p:nvSpPr>
            <p:cNvPr id="265" name="Google Shape;265;p20"/>
            <p:cNvSpPr txBox="1"/>
            <p:nvPr/>
          </p:nvSpPr>
          <p:spPr>
            <a:xfrm>
              <a:off x="5115275" y="2535874"/>
              <a:ext cx="15456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latin typeface="Roboto"/>
                  <a:ea typeface="Roboto"/>
                  <a:cs typeface="Roboto"/>
                  <a:sym typeface="Roboto"/>
                </a:rPr>
                <a:t>Neptune is very far away</a:t>
              </a:r>
              <a:endParaRPr sz="15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6" name="Google Shape;266;p20"/>
            <p:cNvSpPr txBox="1"/>
            <p:nvPr/>
          </p:nvSpPr>
          <p:spPr>
            <a:xfrm>
              <a:off x="5115275" y="2247335"/>
              <a:ext cx="15426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3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Neptune</a:t>
              </a:r>
              <a:endParaRPr sz="1700">
                <a:solidFill>
                  <a:schemeClr val="accent3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267" name="Google Shape;267;p20"/>
          <p:cNvGrpSpPr/>
          <p:nvPr/>
        </p:nvGrpSpPr>
        <p:grpSpPr>
          <a:xfrm>
            <a:off x="6834455" y="3824577"/>
            <a:ext cx="1545600" cy="724316"/>
            <a:chOff x="6806626" y="2247688"/>
            <a:chExt cx="1545600" cy="724316"/>
          </a:xfrm>
        </p:grpSpPr>
        <p:sp>
          <p:nvSpPr>
            <p:cNvPr id="268" name="Google Shape;268;p20"/>
            <p:cNvSpPr txBox="1"/>
            <p:nvPr/>
          </p:nvSpPr>
          <p:spPr>
            <a:xfrm>
              <a:off x="6806626" y="2535504"/>
              <a:ext cx="15456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latin typeface="Roboto"/>
                  <a:ea typeface="Roboto"/>
                  <a:cs typeface="Roboto"/>
                  <a:sym typeface="Roboto"/>
                </a:rPr>
                <a:t>Mercury is the smallest planet</a:t>
              </a:r>
              <a:endParaRPr sz="15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9" name="Google Shape;269;p20"/>
            <p:cNvSpPr txBox="1"/>
            <p:nvPr/>
          </p:nvSpPr>
          <p:spPr>
            <a:xfrm>
              <a:off x="6806626" y="2247688"/>
              <a:ext cx="1545600" cy="2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9B67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Mercury</a:t>
              </a:r>
              <a:endParaRPr sz="1700">
                <a:solidFill>
                  <a:srgbClr val="F9B67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270" name="Google Shape;270;p20"/>
          <p:cNvSpPr/>
          <p:nvPr/>
        </p:nvSpPr>
        <p:spPr>
          <a:xfrm rot="2700000">
            <a:off x="5173751" y="1252650"/>
            <a:ext cx="515905" cy="515905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dk2"/>
              </a:gs>
              <a:gs pos="100000">
                <a:srgbClr val="DC6A47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0"/>
          <p:cNvSpPr/>
          <p:nvPr/>
        </p:nvSpPr>
        <p:spPr>
          <a:xfrm rot="2700000">
            <a:off x="6941301" y="1252650"/>
            <a:ext cx="515905" cy="515905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accent2"/>
              </a:gs>
              <a:gs pos="100000">
                <a:srgbClr val="7E567C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0"/>
          <p:cNvSpPr/>
          <p:nvPr/>
        </p:nvSpPr>
        <p:spPr>
          <a:xfrm rot="2700000">
            <a:off x="5173751" y="3102321"/>
            <a:ext cx="515905" cy="515905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accent4"/>
              </a:gs>
              <a:gs pos="100000">
                <a:srgbClr val="57A4A3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0"/>
          <p:cNvSpPr/>
          <p:nvPr/>
        </p:nvSpPr>
        <p:spPr>
          <a:xfrm rot="2700000">
            <a:off x="6941301" y="3102321"/>
            <a:ext cx="515905" cy="515905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accent5"/>
              </a:gs>
              <a:gs pos="100000">
                <a:srgbClr val="FAAE5B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4" name="Google Shape;274;p20"/>
          <p:cNvGrpSpPr/>
          <p:nvPr/>
        </p:nvGrpSpPr>
        <p:grpSpPr>
          <a:xfrm>
            <a:off x="1882288" y="2515798"/>
            <a:ext cx="1427516" cy="670158"/>
            <a:chOff x="5115275" y="1294000"/>
            <a:chExt cx="1545600" cy="725593"/>
          </a:xfrm>
        </p:grpSpPr>
        <p:sp>
          <p:nvSpPr>
            <p:cNvPr id="275" name="Google Shape;275;p20"/>
            <p:cNvSpPr txBox="1"/>
            <p:nvPr/>
          </p:nvSpPr>
          <p:spPr>
            <a:xfrm>
              <a:off x="5115275" y="1583093"/>
              <a:ext cx="15456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This is where we live on</a:t>
              </a:r>
              <a:endPara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6" name="Google Shape;276;p20"/>
            <p:cNvSpPr txBox="1"/>
            <p:nvPr/>
          </p:nvSpPr>
          <p:spPr>
            <a:xfrm>
              <a:off x="5115275" y="1294000"/>
              <a:ext cx="15456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Earth</a:t>
              </a:r>
              <a:endParaRPr sz="17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277" name="Google Shape;277;p20"/>
          <p:cNvGrpSpPr/>
          <p:nvPr/>
        </p:nvGrpSpPr>
        <p:grpSpPr>
          <a:xfrm>
            <a:off x="990154" y="1535050"/>
            <a:ext cx="1545600" cy="608075"/>
            <a:chOff x="990154" y="1535050"/>
            <a:chExt cx="1545600" cy="608075"/>
          </a:xfrm>
        </p:grpSpPr>
        <p:sp>
          <p:nvSpPr>
            <p:cNvPr id="278" name="Google Shape;278;p20"/>
            <p:cNvSpPr txBox="1"/>
            <p:nvPr/>
          </p:nvSpPr>
          <p:spPr>
            <a:xfrm>
              <a:off x="990154" y="1896225"/>
              <a:ext cx="15456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Jupiter</a:t>
              </a:r>
              <a:endParaRPr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279" name="Google Shape;279;p20"/>
            <p:cNvSpPr txBox="1"/>
            <p:nvPr/>
          </p:nvSpPr>
          <p:spPr>
            <a:xfrm>
              <a:off x="1435354" y="1535050"/>
              <a:ext cx="655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01</a:t>
              </a:r>
              <a:endParaRPr sz="3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280" name="Google Shape;280;p20"/>
          <p:cNvGrpSpPr/>
          <p:nvPr/>
        </p:nvGrpSpPr>
        <p:grpSpPr>
          <a:xfrm>
            <a:off x="2656413" y="1535050"/>
            <a:ext cx="1545600" cy="608075"/>
            <a:chOff x="2656413" y="1535050"/>
            <a:chExt cx="1545600" cy="608075"/>
          </a:xfrm>
        </p:grpSpPr>
        <p:sp>
          <p:nvSpPr>
            <p:cNvPr id="281" name="Google Shape;281;p20"/>
            <p:cNvSpPr txBox="1"/>
            <p:nvPr/>
          </p:nvSpPr>
          <p:spPr>
            <a:xfrm>
              <a:off x="2656413" y="1896225"/>
              <a:ext cx="15456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Saturn</a:t>
              </a:r>
              <a:endParaRPr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282" name="Google Shape;282;p20"/>
            <p:cNvSpPr txBox="1"/>
            <p:nvPr/>
          </p:nvSpPr>
          <p:spPr>
            <a:xfrm>
              <a:off x="3101538" y="1535050"/>
              <a:ext cx="655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02</a:t>
              </a:r>
              <a:endParaRPr sz="3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283" name="Google Shape;283;p20"/>
          <p:cNvGrpSpPr/>
          <p:nvPr/>
        </p:nvGrpSpPr>
        <p:grpSpPr>
          <a:xfrm>
            <a:off x="990154" y="3534902"/>
            <a:ext cx="1545600" cy="608075"/>
            <a:chOff x="990154" y="3534902"/>
            <a:chExt cx="1545600" cy="608075"/>
          </a:xfrm>
        </p:grpSpPr>
        <p:sp>
          <p:nvSpPr>
            <p:cNvPr id="284" name="Google Shape;284;p20"/>
            <p:cNvSpPr txBox="1"/>
            <p:nvPr/>
          </p:nvSpPr>
          <p:spPr>
            <a:xfrm>
              <a:off x="990154" y="3896077"/>
              <a:ext cx="15456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Neptune</a:t>
              </a:r>
              <a:endParaRPr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285" name="Google Shape;285;p20"/>
            <p:cNvSpPr txBox="1"/>
            <p:nvPr/>
          </p:nvSpPr>
          <p:spPr>
            <a:xfrm>
              <a:off x="1435354" y="3534902"/>
              <a:ext cx="655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03</a:t>
              </a:r>
              <a:endParaRPr sz="3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286" name="Google Shape;286;p20"/>
          <p:cNvGrpSpPr/>
          <p:nvPr/>
        </p:nvGrpSpPr>
        <p:grpSpPr>
          <a:xfrm>
            <a:off x="2656413" y="3534902"/>
            <a:ext cx="1545600" cy="608075"/>
            <a:chOff x="2656413" y="3534902"/>
            <a:chExt cx="1545600" cy="608075"/>
          </a:xfrm>
        </p:grpSpPr>
        <p:sp>
          <p:nvSpPr>
            <p:cNvPr id="287" name="Google Shape;287;p20"/>
            <p:cNvSpPr txBox="1"/>
            <p:nvPr/>
          </p:nvSpPr>
          <p:spPr>
            <a:xfrm>
              <a:off x="2656413" y="3896077"/>
              <a:ext cx="15456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Mercury</a:t>
              </a:r>
              <a:endParaRPr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288" name="Google Shape;288;p20"/>
            <p:cNvSpPr txBox="1"/>
            <p:nvPr/>
          </p:nvSpPr>
          <p:spPr>
            <a:xfrm>
              <a:off x="3101538" y="3534902"/>
              <a:ext cx="655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04</a:t>
              </a:r>
              <a:endParaRPr sz="3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289" name="Google Shape;289;p20"/>
          <p:cNvGrpSpPr/>
          <p:nvPr/>
        </p:nvGrpSpPr>
        <p:grpSpPr>
          <a:xfrm>
            <a:off x="5307287" y="3236160"/>
            <a:ext cx="248832" cy="248226"/>
            <a:chOff x="-41111350" y="3239100"/>
            <a:chExt cx="318200" cy="317425"/>
          </a:xfrm>
        </p:grpSpPr>
        <p:sp>
          <p:nvSpPr>
            <p:cNvPr id="290" name="Google Shape;290;p20"/>
            <p:cNvSpPr/>
            <p:nvPr/>
          </p:nvSpPr>
          <p:spPr>
            <a:xfrm>
              <a:off x="-41111350" y="3239100"/>
              <a:ext cx="145725" cy="144925"/>
            </a:xfrm>
            <a:custGeom>
              <a:rect b="b" l="l" r="r" t="t"/>
              <a:pathLst>
                <a:path extrusionOk="0" h="5797" w="5829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20"/>
            <p:cNvSpPr/>
            <p:nvPr/>
          </p:nvSpPr>
          <p:spPr>
            <a:xfrm>
              <a:off x="-41110575" y="3412375"/>
              <a:ext cx="146525" cy="144150"/>
            </a:xfrm>
            <a:custGeom>
              <a:rect b="b" l="l" r="r" t="t"/>
              <a:pathLst>
                <a:path extrusionOk="0" h="5766" w="5861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20"/>
            <p:cNvSpPr/>
            <p:nvPr/>
          </p:nvSpPr>
          <p:spPr>
            <a:xfrm>
              <a:off x="-40938875" y="3239100"/>
              <a:ext cx="145725" cy="144925"/>
            </a:xfrm>
            <a:custGeom>
              <a:rect b="b" l="l" r="r" t="t"/>
              <a:pathLst>
                <a:path extrusionOk="0" h="5797" w="5829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20"/>
            <p:cNvSpPr/>
            <p:nvPr/>
          </p:nvSpPr>
          <p:spPr>
            <a:xfrm>
              <a:off x="-40938875" y="3411575"/>
              <a:ext cx="145725" cy="144950"/>
            </a:xfrm>
            <a:custGeom>
              <a:rect b="b" l="l" r="r" t="t"/>
              <a:pathLst>
                <a:path extrusionOk="0" h="5798" w="5829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4" name="Google Shape;294;p20"/>
          <p:cNvGrpSpPr/>
          <p:nvPr/>
        </p:nvGrpSpPr>
        <p:grpSpPr>
          <a:xfrm>
            <a:off x="5287972" y="1386489"/>
            <a:ext cx="287463" cy="248226"/>
            <a:chOff x="-42651700" y="3217825"/>
            <a:chExt cx="367600" cy="317425"/>
          </a:xfrm>
        </p:grpSpPr>
        <p:sp>
          <p:nvSpPr>
            <p:cNvPr id="295" name="Google Shape;295;p20"/>
            <p:cNvSpPr/>
            <p:nvPr/>
          </p:nvSpPr>
          <p:spPr>
            <a:xfrm>
              <a:off x="-42651700" y="3239075"/>
              <a:ext cx="367600" cy="296175"/>
            </a:xfrm>
            <a:custGeom>
              <a:rect b="b" l="l" r="r" t="t"/>
              <a:pathLst>
                <a:path extrusionOk="0" h="11847" w="14704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20"/>
            <p:cNvSpPr/>
            <p:nvPr/>
          </p:nvSpPr>
          <p:spPr>
            <a:xfrm>
              <a:off x="-42419600" y="3217825"/>
              <a:ext cx="106350" cy="106350"/>
            </a:xfrm>
            <a:custGeom>
              <a:rect b="b" l="l" r="r" t="t"/>
              <a:pathLst>
                <a:path extrusionOk="0" h="4254" w="4254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20"/>
            <p:cNvSpPr/>
            <p:nvPr/>
          </p:nvSpPr>
          <p:spPr>
            <a:xfrm>
              <a:off x="-42623600" y="3218600"/>
              <a:ext cx="106350" cy="106375"/>
            </a:xfrm>
            <a:custGeom>
              <a:rect b="b" l="l" r="r" t="t"/>
              <a:pathLst>
                <a:path extrusionOk="0" h="4255" w="4254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20"/>
            <p:cNvSpPr/>
            <p:nvPr/>
          </p:nvSpPr>
          <p:spPr>
            <a:xfrm>
              <a:off x="-42561375" y="3279250"/>
              <a:ext cx="185900" cy="186700"/>
            </a:xfrm>
            <a:custGeom>
              <a:rect b="b" l="l" r="r" t="t"/>
              <a:pathLst>
                <a:path extrusionOk="0" h="7468" w="7436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9" name="Google Shape;299;p20"/>
          <p:cNvSpPr/>
          <p:nvPr/>
        </p:nvSpPr>
        <p:spPr>
          <a:xfrm>
            <a:off x="7074837" y="1386792"/>
            <a:ext cx="248832" cy="247620"/>
          </a:xfrm>
          <a:custGeom>
            <a:rect b="b" l="l" r="r" t="t"/>
            <a:pathLst>
              <a:path extrusionOk="0" h="12666" w="12728">
                <a:moveTo>
                  <a:pt x="1859" y="3308"/>
                </a:moveTo>
                <a:lnTo>
                  <a:pt x="1859" y="5230"/>
                </a:lnTo>
                <a:lnTo>
                  <a:pt x="882" y="5230"/>
                </a:lnTo>
                <a:lnTo>
                  <a:pt x="882" y="3308"/>
                </a:lnTo>
                <a:close/>
                <a:moveTo>
                  <a:pt x="5765" y="2458"/>
                </a:moveTo>
                <a:cubicBezTo>
                  <a:pt x="5860" y="2458"/>
                  <a:pt x="5986" y="2584"/>
                  <a:pt x="5986" y="2710"/>
                </a:cubicBezTo>
                <a:lnTo>
                  <a:pt x="5986" y="5230"/>
                </a:lnTo>
                <a:lnTo>
                  <a:pt x="2678" y="5230"/>
                </a:lnTo>
                <a:lnTo>
                  <a:pt x="2678" y="2710"/>
                </a:lnTo>
                <a:cubicBezTo>
                  <a:pt x="2678" y="2584"/>
                  <a:pt x="2772" y="2458"/>
                  <a:pt x="2930" y="2458"/>
                </a:cubicBezTo>
                <a:close/>
                <a:moveTo>
                  <a:pt x="9893" y="2458"/>
                </a:moveTo>
                <a:cubicBezTo>
                  <a:pt x="10019" y="2458"/>
                  <a:pt x="10113" y="2584"/>
                  <a:pt x="10113" y="2710"/>
                </a:cubicBezTo>
                <a:lnTo>
                  <a:pt x="10113" y="5230"/>
                </a:lnTo>
                <a:lnTo>
                  <a:pt x="6837" y="5230"/>
                </a:lnTo>
                <a:lnTo>
                  <a:pt x="6837" y="2710"/>
                </a:lnTo>
                <a:cubicBezTo>
                  <a:pt x="6805" y="2584"/>
                  <a:pt x="6900" y="2458"/>
                  <a:pt x="7057" y="2458"/>
                </a:cubicBezTo>
                <a:close/>
                <a:moveTo>
                  <a:pt x="11940" y="3308"/>
                </a:moveTo>
                <a:lnTo>
                  <a:pt x="11940" y="5230"/>
                </a:lnTo>
                <a:lnTo>
                  <a:pt x="10964" y="5230"/>
                </a:lnTo>
                <a:lnTo>
                  <a:pt x="10964" y="3308"/>
                </a:lnTo>
                <a:close/>
                <a:moveTo>
                  <a:pt x="7215" y="6900"/>
                </a:moveTo>
                <a:cubicBezTo>
                  <a:pt x="7435" y="6900"/>
                  <a:pt x="7656" y="7089"/>
                  <a:pt x="7656" y="7278"/>
                </a:cubicBezTo>
                <a:cubicBezTo>
                  <a:pt x="7656" y="7530"/>
                  <a:pt x="7435" y="7719"/>
                  <a:pt x="7215" y="7719"/>
                </a:cubicBezTo>
                <a:lnTo>
                  <a:pt x="5545" y="7719"/>
                </a:lnTo>
                <a:cubicBezTo>
                  <a:pt x="5324" y="7719"/>
                  <a:pt x="5135" y="7530"/>
                  <a:pt x="5135" y="7278"/>
                </a:cubicBezTo>
                <a:cubicBezTo>
                  <a:pt x="5135" y="7026"/>
                  <a:pt x="5324" y="6900"/>
                  <a:pt x="5545" y="6900"/>
                </a:cubicBezTo>
                <a:close/>
                <a:moveTo>
                  <a:pt x="3088" y="6900"/>
                </a:moveTo>
                <a:cubicBezTo>
                  <a:pt x="3749" y="6900"/>
                  <a:pt x="4285" y="7436"/>
                  <a:pt x="4348" y="8097"/>
                </a:cubicBezTo>
                <a:cubicBezTo>
                  <a:pt x="4348" y="8790"/>
                  <a:pt x="3781" y="9326"/>
                  <a:pt x="3088" y="9326"/>
                </a:cubicBezTo>
                <a:cubicBezTo>
                  <a:pt x="2394" y="9326"/>
                  <a:pt x="1859" y="8790"/>
                  <a:pt x="1859" y="8097"/>
                </a:cubicBezTo>
                <a:cubicBezTo>
                  <a:pt x="1859" y="7436"/>
                  <a:pt x="2394" y="6900"/>
                  <a:pt x="3088" y="6900"/>
                </a:cubicBezTo>
                <a:close/>
                <a:moveTo>
                  <a:pt x="7215" y="8570"/>
                </a:moveTo>
                <a:cubicBezTo>
                  <a:pt x="7435" y="8570"/>
                  <a:pt x="7656" y="8790"/>
                  <a:pt x="7656" y="8979"/>
                </a:cubicBezTo>
                <a:cubicBezTo>
                  <a:pt x="7656" y="9168"/>
                  <a:pt x="7435" y="9357"/>
                  <a:pt x="7215" y="9357"/>
                </a:cubicBezTo>
                <a:lnTo>
                  <a:pt x="5545" y="9357"/>
                </a:lnTo>
                <a:cubicBezTo>
                  <a:pt x="5324" y="9357"/>
                  <a:pt x="5135" y="9168"/>
                  <a:pt x="5135" y="8979"/>
                </a:cubicBezTo>
                <a:cubicBezTo>
                  <a:pt x="5135" y="8727"/>
                  <a:pt x="5324" y="8570"/>
                  <a:pt x="5545" y="8570"/>
                </a:cubicBezTo>
                <a:close/>
                <a:moveTo>
                  <a:pt x="9790" y="6930"/>
                </a:moveTo>
                <a:cubicBezTo>
                  <a:pt x="10428" y="6930"/>
                  <a:pt x="10964" y="7456"/>
                  <a:pt x="10964" y="8160"/>
                </a:cubicBezTo>
                <a:cubicBezTo>
                  <a:pt x="10964" y="8822"/>
                  <a:pt x="10397" y="9357"/>
                  <a:pt x="9735" y="9357"/>
                </a:cubicBezTo>
                <a:cubicBezTo>
                  <a:pt x="9073" y="9357"/>
                  <a:pt x="8506" y="8822"/>
                  <a:pt x="8506" y="8160"/>
                </a:cubicBezTo>
                <a:cubicBezTo>
                  <a:pt x="8506" y="7467"/>
                  <a:pt x="9073" y="6931"/>
                  <a:pt x="9735" y="6931"/>
                </a:cubicBezTo>
                <a:cubicBezTo>
                  <a:pt x="9754" y="6931"/>
                  <a:pt x="9772" y="6930"/>
                  <a:pt x="9790" y="6930"/>
                </a:cubicBezTo>
                <a:close/>
                <a:moveTo>
                  <a:pt x="3875" y="0"/>
                </a:moveTo>
                <a:cubicBezTo>
                  <a:pt x="2709" y="0"/>
                  <a:pt x="1827" y="946"/>
                  <a:pt x="1764" y="2080"/>
                </a:cubicBezTo>
                <a:lnTo>
                  <a:pt x="1764" y="2458"/>
                </a:lnTo>
                <a:lnTo>
                  <a:pt x="410" y="2458"/>
                </a:lnTo>
                <a:cubicBezTo>
                  <a:pt x="158" y="2458"/>
                  <a:pt x="0" y="2678"/>
                  <a:pt x="0" y="2899"/>
                </a:cubicBezTo>
                <a:lnTo>
                  <a:pt x="0" y="5671"/>
                </a:lnTo>
                <a:cubicBezTo>
                  <a:pt x="32" y="5860"/>
                  <a:pt x="252" y="6049"/>
                  <a:pt x="473" y="6049"/>
                </a:cubicBezTo>
                <a:lnTo>
                  <a:pt x="1449" y="6049"/>
                </a:lnTo>
                <a:cubicBezTo>
                  <a:pt x="1197" y="6427"/>
                  <a:pt x="1040" y="6837"/>
                  <a:pt x="1040" y="7278"/>
                </a:cubicBezTo>
                <a:lnTo>
                  <a:pt x="1040" y="9767"/>
                </a:lnTo>
                <a:cubicBezTo>
                  <a:pt x="1040" y="10302"/>
                  <a:pt x="1386" y="10744"/>
                  <a:pt x="1859" y="10933"/>
                </a:cubicBezTo>
                <a:lnTo>
                  <a:pt x="1859" y="12256"/>
                </a:lnTo>
                <a:cubicBezTo>
                  <a:pt x="1859" y="12476"/>
                  <a:pt x="2048" y="12665"/>
                  <a:pt x="2300" y="12665"/>
                </a:cubicBezTo>
                <a:lnTo>
                  <a:pt x="3938" y="12665"/>
                </a:lnTo>
                <a:cubicBezTo>
                  <a:pt x="4190" y="12665"/>
                  <a:pt x="4348" y="12476"/>
                  <a:pt x="4348" y="12256"/>
                </a:cubicBezTo>
                <a:lnTo>
                  <a:pt x="4348" y="10996"/>
                </a:lnTo>
                <a:lnTo>
                  <a:pt x="8475" y="10996"/>
                </a:lnTo>
                <a:lnTo>
                  <a:pt x="8475" y="12256"/>
                </a:lnTo>
                <a:cubicBezTo>
                  <a:pt x="8475" y="12476"/>
                  <a:pt x="8664" y="12665"/>
                  <a:pt x="8884" y="12665"/>
                </a:cubicBezTo>
                <a:lnTo>
                  <a:pt x="10523" y="12665"/>
                </a:lnTo>
                <a:cubicBezTo>
                  <a:pt x="10775" y="12665"/>
                  <a:pt x="10901" y="12476"/>
                  <a:pt x="10901" y="12256"/>
                </a:cubicBezTo>
                <a:lnTo>
                  <a:pt x="10901" y="10933"/>
                </a:lnTo>
                <a:cubicBezTo>
                  <a:pt x="11373" y="10775"/>
                  <a:pt x="11751" y="10302"/>
                  <a:pt x="11751" y="9767"/>
                </a:cubicBezTo>
                <a:lnTo>
                  <a:pt x="11751" y="7278"/>
                </a:lnTo>
                <a:cubicBezTo>
                  <a:pt x="11751" y="6805"/>
                  <a:pt x="11594" y="6364"/>
                  <a:pt x="11310" y="6049"/>
                </a:cubicBezTo>
                <a:lnTo>
                  <a:pt x="12287" y="6049"/>
                </a:lnTo>
                <a:cubicBezTo>
                  <a:pt x="12539" y="6049"/>
                  <a:pt x="12728" y="5860"/>
                  <a:pt x="12728" y="5671"/>
                </a:cubicBezTo>
                <a:lnTo>
                  <a:pt x="12728" y="2899"/>
                </a:lnTo>
                <a:cubicBezTo>
                  <a:pt x="12728" y="2678"/>
                  <a:pt x="12539" y="2458"/>
                  <a:pt x="12287" y="2458"/>
                </a:cubicBezTo>
                <a:lnTo>
                  <a:pt x="10901" y="2458"/>
                </a:lnTo>
                <a:lnTo>
                  <a:pt x="10901" y="2080"/>
                </a:lnTo>
                <a:cubicBezTo>
                  <a:pt x="10901" y="946"/>
                  <a:pt x="9987" y="32"/>
                  <a:pt x="88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20"/>
          <p:cNvSpPr/>
          <p:nvPr/>
        </p:nvSpPr>
        <p:spPr>
          <a:xfrm>
            <a:off x="7077291" y="3236649"/>
            <a:ext cx="243925" cy="247249"/>
          </a:xfrm>
          <a:custGeom>
            <a:rect b="b" l="l" r="r" t="t"/>
            <a:pathLst>
              <a:path extrusionOk="0" h="12647" w="12477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1"/>
          <p:cNvSpPr/>
          <p:nvPr/>
        </p:nvSpPr>
        <p:spPr>
          <a:xfrm>
            <a:off x="3281750" y="3822863"/>
            <a:ext cx="4389300" cy="487200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accent5"/>
              </a:gs>
              <a:gs pos="100000">
                <a:srgbClr val="FAAE5B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1"/>
          <p:cNvSpPr/>
          <p:nvPr/>
        </p:nvSpPr>
        <p:spPr>
          <a:xfrm>
            <a:off x="3744775" y="2588113"/>
            <a:ext cx="4389300" cy="487200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accent2"/>
              </a:gs>
              <a:gs pos="100000">
                <a:srgbClr val="7E567C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1"/>
          <p:cNvSpPr/>
          <p:nvPr/>
        </p:nvSpPr>
        <p:spPr>
          <a:xfrm>
            <a:off x="3281750" y="1353375"/>
            <a:ext cx="4389300" cy="487200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dk2"/>
              </a:gs>
              <a:gs pos="100000">
                <a:srgbClr val="DC6A47"/>
              </a:gs>
            </a:gsLst>
            <a:lin ang="1619866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1"/>
          <p:cNvSpPr/>
          <p:nvPr/>
        </p:nvSpPr>
        <p:spPr>
          <a:xfrm>
            <a:off x="1009921" y="1670759"/>
            <a:ext cx="2321700" cy="2322000"/>
          </a:xfrm>
          <a:prstGeom prst="pie">
            <a:avLst>
              <a:gd fmla="val 1977407" name="adj1"/>
              <a:gd fmla="val 8260061" name="adj2"/>
            </a:avLst>
          </a:prstGeom>
          <a:gradFill>
            <a:gsLst>
              <a:gs pos="0">
                <a:schemeClr val="accent5"/>
              </a:gs>
              <a:gs pos="100000">
                <a:srgbClr val="FAAE5B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21"/>
          <p:cNvSpPr/>
          <p:nvPr/>
        </p:nvSpPr>
        <p:spPr>
          <a:xfrm>
            <a:off x="1009921" y="1670759"/>
            <a:ext cx="2321700" cy="2322000"/>
          </a:xfrm>
          <a:prstGeom prst="pie">
            <a:avLst>
              <a:gd fmla="val 18432310" name="adj1"/>
              <a:gd fmla="val 2154571" name="adj2"/>
            </a:avLst>
          </a:prstGeom>
          <a:gradFill>
            <a:gsLst>
              <a:gs pos="0">
                <a:schemeClr val="accent2"/>
              </a:gs>
              <a:gs pos="100000">
                <a:srgbClr val="7E567C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21"/>
          <p:cNvSpPr/>
          <p:nvPr/>
        </p:nvSpPr>
        <p:spPr>
          <a:xfrm>
            <a:off x="1009921" y="1670759"/>
            <a:ext cx="2321700" cy="2322000"/>
          </a:xfrm>
          <a:prstGeom prst="pie">
            <a:avLst>
              <a:gd fmla="val 12921028" name="adj1"/>
              <a:gd fmla="val 18455765" name="adj2"/>
            </a:avLst>
          </a:prstGeom>
          <a:gradFill>
            <a:gsLst>
              <a:gs pos="0">
                <a:schemeClr val="dk2"/>
              </a:gs>
              <a:gs pos="100000">
                <a:srgbClr val="DC6A47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21"/>
          <p:cNvSpPr txBox="1"/>
          <p:nvPr>
            <p:ph type="title"/>
          </p:nvPr>
        </p:nvSpPr>
        <p:spPr>
          <a:xfrm>
            <a:off x="358950" y="257125"/>
            <a:ext cx="842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Geometric Elements Infographics</a:t>
            </a:r>
            <a:endParaRPr/>
          </a:p>
        </p:txBody>
      </p:sp>
      <p:sp>
        <p:nvSpPr>
          <p:cNvPr id="312" name="Google Shape;312;p21"/>
          <p:cNvSpPr/>
          <p:nvPr/>
        </p:nvSpPr>
        <p:spPr>
          <a:xfrm>
            <a:off x="1322238" y="1984813"/>
            <a:ext cx="1697400" cy="16974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128588" rotWithShape="0" algn="bl">
              <a:srgbClr val="000000">
                <a:alpha val="28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1"/>
          <p:cNvSpPr/>
          <p:nvPr/>
        </p:nvSpPr>
        <p:spPr>
          <a:xfrm flipH="1" rot="-2700000">
            <a:off x="3311515" y="2355073"/>
            <a:ext cx="953321" cy="953321"/>
          </a:xfrm>
          <a:prstGeom prst="teardrop">
            <a:avLst>
              <a:gd fmla="val 100000" name="adj"/>
            </a:avLst>
          </a:prstGeom>
          <a:solidFill>
            <a:schemeClr val="lt1"/>
          </a:solidFill>
          <a:ln>
            <a:noFill/>
          </a:ln>
          <a:effectLst>
            <a:outerShdw blurRad="71438" rotWithShape="0" algn="bl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1"/>
          <p:cNvSpPr/>
          <p:nvPr/>
        </p:nvSpPr>
        <p:spPr>
          <a:xfrm>
            <a:off x="3406809" y="2450439"/>
            <a:ext cx="762600" cy="762600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rgbClr val="7E567C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21"/>
          <p:cNvSpPr/>
          <p:nvPr/>
        </p:nvSpPr>
        <p:spPr>
          <a:xfrm rot="-10128404">
            <a:off x="2659386" y="1120635"/>
            <a:ext cx="953538" cy="953538"/>
          </a:xfrm>
          <a:prstGeom prst="teardrop">
            <a:avLst>
              <a:gd fmla="val 100000" name="adj"/>
            </a:avLst>
          </a:prstGeom>
          <a:solidFill>
            <a:schemeClr val="lt1"/>
          </a:solidFill>
          <a:ln>
            <a:noFill/>
          </a:ln>
          <a:effectLst>
            <a:outerShdw blurRad="71438" rotWithShape="0" algn="bl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1"/>
          <p:cNvSpPr/>
          <p:nvPr/>
        </p:nvSpPr>
        <p:spPr>
          <a:xfrm flipH="1" rot="-671596">
            <a:off x="2659386" y="3597711"/>
            <a:ext cx="953538" cy="953538"/>
          </a:xfrm>
          <a:prstGeom prst="teardrop">
            <a:avLst>
              <a:gd fmla="val 100000" name="adj"/>
            </a:avLst>
          </a:prstGeom>
          <a:solidFill>
            <a:schemeClr val="lt1"/>
          </a:solidFill>
          <a:ln>
            <a:noFill/>
          </a:ln>
          <a:effectLst>
            <a:outerShdw blurRad="71438" rotWithShape="0" algn="bl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21"/>
          <p:cNvSpPr/>
          <p:nvPr/>
        </p:nvSpPr>
        <p:spPr>
          <a:xfrm>
            <a:off x="2754880" y="1215919"/>
            <a:ext cx="762600" cy="762600"/>
          </a:xfrm>
          <a:prstGeom prst="ellipse">
            <a:avLst/>
          </a:prstGeom>
          <a:gradFill>
            <a:gsLst>
              <a:gs pos="0">
                <a:schemeClr val="dk2"/>
              </a:gs>
              <a:gs pos="100000">
                <a:srgbClr val="DC6A47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21"/>
          <p:cNvSpPr/>
          <p:nvPr/>
        </p:nvSpPr>
        <p:spPr>
          <a:xfrm>
            <a:off x="2754880" y="3689573"/>
            <a:ext cx="762600" cy="762600"/>
          </a:xfrm>
          <a:prstGeom prst="ellipse">
            <a:avLst/>
          </a:prstGeom>
          <a:gradFill>
            <a:gsLst>
              <a:gs pos="0">
                <a:schemeClr val="accent5"/>
              </a:gs>
              <a:gs pos="100000">
                <a:srgbClr val="FAAE5B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9" name="Google Shape;319;p21"/>
          <p:cNvGrpSpPr/>
          <p:nvPr/>
        </p:nvGrpSpPr>
        <p:grpSpPr>
          <a:xfrm>
            <a:off x="2966561" y="1488071"/>
            <a:ext cx="339253" cy="218676"/>
            <a:chOff x="1492675" y="1520750"/>
            <a:chExt cx="481825" cy="310575"/>
          </a:xfrm>
        </p:grpSpPr>
        <p:sp>
          <p:nvSpPr>
            <p:cNvPr id="320" name="Google Shape;320;p21"/>
            <p:cNvSpPr/>
            <p:nvPr/>
          </p:nvSpPr>
          <p:spPr>
            <a:xfrm>
              <a:off x="1492675" y="1540400"/>
              <a:ext cx="481825" cy="290925"/>
            </a:xfrm>
            <a:custGeom>
              <a:rect b="b" l="l" r="r" t="t"/>
              <a:pathLst>
                <a:path extrusionOk="0" h="11637" w="19273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21" name="Google Shape;321;p21"/>
            <p:cNvSpPr/>
            <p:nvPr/>
          </p:nvSpPr>
          <p:spPr>
            <a:xfrm>
              <a:off x="1522575" y="1520750"/>
              <a:ext cx="421975" cy="165800"/>
            </a:xfrm>
            <a:custGeom>
              <a:rect b="b" l="l" r="r" t="t"/>
              <a:pathLst>
                <a:path extrusionOk="0" h="6632" w="16879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22" name="Google Shape;322;p21"/>
          <p:cNvGrpSpPr/>
          <p:nvPr/>
        </p:nvGrpSpPr>
        <p:grpSpPr>
          <a:xfrm>
            <a:off x="2964466" y="3901236"/>
            <a:ext cx="343442" cy="339288"/>
            <a:chOff x="3858100" y="1435075"/>
            <a:chExt cx="487775" cy="481875"/>
          </a:xfrm>
        </p:grpSpPr>
        <p:sp>
          <p:nvSpPr>
            <p:cNvPr id="323" name="Google Shape;323;p21"/>
            <p:cNvSpPr/>
            <p:nvPr/>
          </p:nvSpPr>
          <p:spPr>
            <a:xfrm>
              <a:off x="3858100" y="1868750"/>
              <a:ext cx="55575" cy="48200"/>
            </a:xfrm>
            <a:custGeom>
              <a:rect b="b" l="l" r="r" t="t"/>
              <a:pathLst>
                <a:path extrusionOk="0" h="1928" w="2223">
                  <a:moveTo>
                    <a:pt x="1600" y="0"/>
                  </a:moveTo>
                  <a:cubicBezTo>
                    <a:pt x="1460" y="0"/>
                    <a:pt x="1319" y="53"/>
                    <a:pt x="1211" y="158"/>
                  </a:cubicBezTo>
                  <a:lnTo>
                    <a:pt x="413" y="959"/>
                  </a:lnTo>
                  <a:cubicBezTo>
                    <a:pt x="0" y="1369"/>
                    <a:pt x="388" y="1927"/>
                    <a:pt x="825" y="1927"/>
                  </a:cubicBezTo>
                  <a:cubicBezTo>
                    <a:pt x="956" y="1927"/>
                    <a:pt x="1091" y="1877"/>
                    <a:pt x="1211" y="1757"/>
                  </a:cubicBezTo>
                  <a:lnTo>
                    <a:pt x="2009" y="959"/>
                  </a:lnTo>
                  <a:cubicBezTo>
                    <a:pt x="2222" y="736"/>
                    <a:pt x="2219" y="384"/>
                    <a:pt x="2000" y="167"/>
                  </a:cubicBezTo>
                  <a:cubicBezTo>
                    <a:pt x="1890" y="56"/>
                    <a:pt x="1745" y="0"/>
                    <a:pt x="1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24" name="Google Shape;324;p21"/>
            <p:cNvSpPr/>
            <p:nvPr/>
          </p:nvSpPr>
          <p:spPr>
            <a:xfrm>
              <a:off x="3917950" y="1808500"/>
              <a:ext cx="60350" cy="48525"/>
            </a:xfrm>
            <a:custGeom>
              <a:rect b="b" l="l" r="r" t="t"/>
              <a:pathLst>
                <a:path extrusionOk="0" h="1941" w="2414">
                  <a:moveTo>
                    <a:pt x="1601" y="1"/>
                  </a:moveTo>
                  <a:cubicBezTo>
                    <a:pt x="1470" y="1"/>
                    <a:pt x="1333" y="52"/>
                    <a:pt x="1211" y="174"/>
                  </a:cubicBezTo>
                  <a:lnTo>
                    <a:pt x="413" y="972"/>
                  </a:lnTo>
                  <a:cubicBezTo>
                    <a:pt x="1" y="1384"/>
                    <a:pt x="388" y="1941"/>
                    <a:pt x="824" y="1941"/>
                  </a:cubicBezTo>
                  <a:cubicBezTo>
                    <a:pt x="955" y="1941"/>
                    <a:pt x="1091" y="1890"/>
                    <a:pt x="1211" y="1770"/>
                  </a:cubicBezTo>
                  <a:lnTo>
                    <a:pt x="2009" y="972"/>
                  </a:lnTo>
                  <a:cubicBezTo>
                    <a:pt x="2414" y="569"/>
                    <a:pt x="2037" y="1"/>
                    <a:pt x="1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25" name="Google Shape;325;p21"/>
            <p:cNvSpPr/>
            <p:nvPr/>
          </p:nvSpPr>
          <p:spPr>
            <a:xfrm>
              <a:off x="3876450" y="1435075"/>
              <a:ext cx="450375" cy="251250"/>
            </a:xfrm>
            <a:custGeom>
              <a:rect b="b" l="l" r="r" t="t"/>
              <a:pathLst>
                <a:path extrusionOk="0" h="10050" w="18015">
                  <a:moveTo>
                    <a:pt x="18014" y="1"/>
                  </a:moveTo>
                  <a:lnTo>
                    <a:pt x="561" y="4762"/>
                  </a:lnTo>
                  <a:cubicBezTo>
                    <a:pt x="121" y="4882"/>
                    <a:pt x="1" y="5448"/>
                    <a:pt x="350" y="5740"/>
                  </a:cubicBezTo>
                  <a:lnTo>
                    <a:pt x="5584" y="10049"/>
                  </a:lnTo>
                  <a:lnTo>
                    <a:pt x="180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26" name="Google Shape;326;p21"/>
            <p:cNvSpPr/>
            <p:nvPr/>
          </p:nvSpPr>
          <p:spPr>
            <a:xfrm>
              <a:off x="4094925" y="1456025"/>
              <a:ext cx="250950" cy="445250"/>
            </a:xfrm>
            <a:custGeom>
              <a:rect b="b" l="l" r="r" t="t"/>
              <a:pathLst>
                <a:path extrusionOk="0" h="17810" w="10038">
                  <a:moveTo>
                    <a:pt x="10037" y="0"/>
                  </a:moveTo>
                  <a:cubicBezTo>
                    <a:pt x="9890" y="120"/>
                    <a:pt x="118" y="12226"/>
                    <a:pt x="1" y="12370"/>
                  </a:cubicBezTo>
                  <a:lnTo>
                    <a:pt x="4313" y="17604"/>
                  </a:lnTo>
                  <a:cubicBezTo>
                    <a:pt x="4428" y="17744"/>
                    <a:pt x="4587" y="17809"/>
                    <a:pt x="4745" y="17809"/>
                  </a:cubicBezTo>
                  <a:cubicBezTo>
                    <a:pt x="4985" y="17809"/>
                    <a:pt x="5222" y="17659"/>
                    <a:pt x="5294" y="17390"/>
                  </a:cubicBezTo>
                  <a:lnTo>
                    <a:pt x="100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27" name="Google Shape;327;p21"/>
            <p:cNvSpPr/>
            <p:nvPr/>
          </p:nvSpPr>
          <p:spPr>
            <a:xfrm>
              <a:off x="3993575" y="1542825"/>
              <a:ext cx="245025" cy="242525"/>
            </a:xfrm>
            <a:custGeom>
              <a:rect b="b" l="l" r="r" t="t"/>
              <a:pathLst>
                <a:path extrusionOk="0" h="9701" w="9801">
                  <a:moveTo>
                    <a:pt x="9800" y="0"/>
                  </a:moveTo>
                  <a:lnTo>
                    <a:pt x="646" y="7399"/>
                  </a:lnTo>
                  <a:lnTo>
                    <a:pt x="125" y="8955"/>
                  </a:lnTo>
                  <a:cubicBezTo>
                    <a:pt x="1" y="9338"/>
                    <a:pt x="298" y="9700"/>
                    <a:pt x="659" y="9700"/>
                  </a:cubicBezTo>
                  <a:cubicBezTo>
                    <a:pt x="719" y="9700"/>
                    <a:pt x="780" y="9690"/>
                    <a:pt x="842" y="9669"/>
                  </a:cubicBezTo>
                  <a:lnTo>
                    <a:pt x="2398" y="9151"/>
                  </a:lnTo>
                  <a:lnTo>
                    <a:pt x="98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28" name="Google Shape;328;p21"/>
          <p:cNvGrpSpPr/>
          <p:nvPr/>
        </p:nvGrpSpPr>
        <p:grpSpPr>
          <a:xfrm>
            <a:off x="3618500" y="2672708"/>
            <a:ext cx="339253" cy="318042"/>
            <a:chOff x="5049725" y="2635825"/>
            <a:chExt cx="481825" cy="451700"/>
          </a:xfrm>
        </p:grpSpPr>
        <p:sp>
          <p:nvSpPr>
            <p:cNvPr id="329" name="Google Shape;329;p21"/>
            <p:cNvSpPr/>
            <p:nvPr/>
          </p:nvSpPr>
          <p:spPr>
            <a:xfrm>
              <a:off x="5135325" y="3031050"/>
              <a:ext cx="310550" cy="56475"/>
            </a:xfrm>
            <a:custGeom>
              <a:rect b="b" l="l" r="r" t="t"/>
              <a:pathLst>
                <a:path extrusionOk="0" h="2259" w="12422">
                  <a:moveTo>
                    <a:pt x="2791" y="0"/>
                  </a:moveTo>
                  <a:lnTo>
                    <a:pt x="2415" y="1130"/>
                  </a:lnTo>
                  <a:lnTo>
                    <a:pt x="566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6" y="2259"/>
                  </a:cubicBezTo>
                  <a:lnTo>
                    <a:pt x="11858" y="2259"/>
                  </a:lnTo>
                  <a:cubicBezTo>
                    <a:pt x="12169" y="2259"/>
                    <a:pt x="12421" y="2006"/>
                    <a:pt x="12421" y="1696"/>
                  </a:cubicBezTo>
                  <a:cubicBezTo>
                    <a:pt x="12421" y="1383"/>
                    <a:pt x="12169" y="1130"/>
                    <a:pt x="11858" y="1130"/>
                  </a:cubicBezTo>
                  <a:lnTo>
                    <a:pt x="10006" y="1130"/>
                  </a:lnTo>
                  <a:lnTo>
                    <a:pt x="96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0" name="Google Shape;330;p21"/>
            <p:cNvSpPr/>
            <p:nvPr/>
          </p:nvSpPr>
          <p:spPr>
            <a:xfrm>
              <a:off x="5049725" y="2946350"/>
              <a:ext cx="481825" cy="56500"/>
            </a:xfrm>
            <a:custGeom>
              <a:rect b="b" l="l" r="r" t="t"/>
              <a:pathLst>
                <a:path extrusionOk="0" h="2260" w="19273">
                  <a:moveTo>
                    <a:pt x="0" y="1"/>
                  </a:moveTo>
                  <a:lnTo>
                    <a:pt x="0" y="567"/>
                  </a:lnTo>
                  <a:cubicBezTo>
                    <a:pt x="0" y="1500"/>
                    <a:pt x="756" y="2259"/>
                    <a:pt x="1693" y="2259"/>
                  </a:cubicBezTo>
                  <a:lnTo>
                    <a:pt x="17577" y="2259"/>
                  </a:lnTo>
                  <a:cubicBezTo>
                    <a:pt x="18513" y="2259"/>
                    <a:pt x="19269" y="1500"/>
                    <a:pt x="19272" y="567"/>
                  </a:cubicBezTo>
                  <a:lnTo>
                    <a:pt x="192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1" name="Google Shape;331;p21"/>
            <p:cNvSpPr/>
            <p:nvPr/>
          </p:nvSpPr>
          <p:spPr>
            <a:xfrm>
              <a:off x="5049725" y="2635825"/>
              <a:ext cx="481825" cy="282325"/>
            </a:xfrm>
            <a:custGeom>
              <a:rect b="b" l="l" r="r" t="t"/>
              <a:pathLst>
                <a:path extrusionOk="0" h="11293" w="19273">
                  <a:moveTo>
                    <a:pt x="1693" y="0"/>
                  </a:moveTo>
                  <a:cubicBezTo>
                    <a:pt x="756" y="0"/>
                    <a:pt x="0" y="759"/>
                    <a:pt x="0" y="1696"/>
                  </a:cubicBezTo>
                  <a:lnTo>
                    <a:pt x="0" y="11293"/>
                  </a:lnTo>
                  <a:lnTo>
                    <a:pt x="19272" y="11293"/>
                  </a:lnTo>
                  <a:lnTo>
                    <a:pt x="19272" y="1696"/>
                  </a:lnTo>
                  <a:cubicBezTo>
                    <a:pt x="19269" y="759"/>
                    <a:pt x="18513" y="0"/>
                    <a:pt x="17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32" name="Google Shape;332;p21"/>
          <p:cNvGrpSpPr/>
          <p:nvPr/>
        </p:nvGrpSpPr>
        <p:grpSpPr>
          <a:xfrm>
            <a:off x="1397975" y="2470986"/>
            <a:ext cx="1545600" cy="725039"/>
            <a:chOff x="5115275" y="2247335"/>
            <a:chExt cx="1545600" cy="725039"/>
          </a:xfrm>
        </p:grpSpPr>
        <p:sp>
          <p:nvSpPr>
            <p:cNvPr id="333" name="Google Shape;333;p21"/>
            <p:cNvSpPr txBox="1"/>
            <p:nvPr/>
          </p:nvSpPr>
          <p:spPr>
            <a:xfrm>
              <a:off x="5115275" y="2535874"/>
              <a:ext cx="15456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 is very far away</a:t>
              </a:r>
              <a:endPara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4" name="Google Shape;334;p21"/>
            <p:cNvSpPr txBox="1"/>
            <p:nvPr/>
          </p:nvSpPr>
          <p:spPr>
            <a:xfrm>
              <a:off x="5115275" y="2247335"/>
              <a:ext cx="15426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Neptune</a:t>
              </a:r>
              <a:endParaRPr sz="17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335" name="Google Shape;335;p21"/>
          <p:cNvSpPr txBox="1"/>
          <p:nvPr/>
        </p:nvSpPr>
        <p:spPr>
          <a:xfrm>
            <a:off x="3792950" y="1473775"/>
            <a:ext cx="23541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It’</a:t>
            </a:r>
            <a:r>
              <a:rPr lang="en" sz="1500">
                <a:latin typeface="Roboto"/>
                <a:ea typeface="Roboto"/>
                <a:cs typeface="Roboto"/>
                <a:sym typeface="Roboto"/>
              </a:rPr>
              <a:t>s the biggest planet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6" name="Google Shape;336;p21"/>
          <p:cNvSpPr txBox="1"/>
          <p:nvPr/>
        </p:nvSpPr>
        <p:spPr>
          <a:xfrm>
            <a:off x="6455329" y="1402775"/>
            <a:ext cx="10824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Jupiter</a:t>
            </a:r>
            <a:endParaRPr sz="20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37" name="Google Shape;337;p21"/>
          <p:cNvSpPr txBox="1"/>
          <p:nvPr/>
        </p:nvSpPr>
        <p:spPr>
          <a:xfrm>
            <a:off x="4524155" y="2672750"/>
            <a:ext cx="2354100" cy="31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It's the ringed planet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8" name="Google Shape;338;p21"/>
          <p:cNvSpPr txBox="1"/>
          <p:nvPr/>
        </p:nvSpPr>
        <p:spPr>
          <a:xfrm>
            <a:off x="7051679" y="2637327"/>
            <a:ext cx="10824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Saturn</a:t>
            </a:r>
            <a:endParaRPr sz="20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39" name="Google Shape;339;p21"/>
          <p:cNvSpPr txBox="1"/>
          <p:nvPr/>
        </p:nvSpPr>
        <p:spPr>
          <a:xfrm>
            <a:off x="3792950" y="3951025"/>
            <a:ext cx="23541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It’</a:t>
            </a:r>
            <a:r>
              <a:rPr lang="en" sz="1500">
                <a:latin typeface="Roboto"/>
                <a:ea typeface="Roboto"/>
                <a:cs typeface="Roboto"/>
                <a:sym typeface="Roboto"/>
              </a:rPr>
              <a:t>s the smallest planet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0" name="Google Shape;340;p21"/>
          <p:cNvSpPr txBox="1"/>
          <p:nvPr/>
        </p:nvSpPr>
        <p:spPr>
          <a:xfrm>
            <a:off x="6455329" y="3871874"/>
            <a:ext cx="10824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Mercury</a:t>
            </a:r>
            <a:endParaRPr sz="20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22"/>
          <p:cNvGrpSpPr/>
          <p:nvPr/>
        </p:nvGrpSpPr>
        <p:grpSpPr>
          <a:xfrm>
            <a:off x="2775000" y="1256906"/>
            <a:ext cx="5531094" cy="3435000"/>
            <a:chOff x="2775000" y="1092025"/>
            <a:chExt cx="5531094" cy="3435000"/>
          </a:xfrm>
        </p:grpSpPr>
        <p:grpSp>
          <p:nvGrpSpPr>
            <p:cNvPr id="346" name="Google Shape;346;p22"/>
            <p:cNvGrpSpPr/>
            <p:nvPr/>
          </p:nvGrpSpPr>
          <p:grpSpPr>
            <a:xfrm>
              <a:off x="4562900" y="1092025"/>
              <a:ext cx="3743194" cy="774000"/>
              <a:chOff x="5014525" y="1642025"/>
              <a:chExt cx="3028474" cy="774000"/>
            </a:xfrm>
          </p:grpSpPr>
          <p:sp>
            <p:nvSpPr>
              <p:cNvPr id="347" name="Google Shape;347;p22"/>
              <p:cNvSpPr/>
              <p:nvPr/>
            </p:nvSpPr>
            <p:spPr>
              <a:xfrm>
                <a:off x="7149299" y="1642025"/>
                <a:ext cx="893700" cy="774000"/>
              </a:xfrm>
              <a:prstGeom prst="hexagon">
                <a:avLst>
                  <a:gd fmla="val 21560" name="adj"/>
                  <a:gd fmla="val 115470" name="vf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" name="Google Shape;348;p22"/>
              <p:cNvSpPr/>
              <p:nvPr/>
            </p:nvSpPr>
            <p:spPr>
              <a:xfrm>
                <a:off x="5014525" y="1642025"/>
                <a:ext cx="2579700" cy="774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49" name="Google Shape;349;p22"/>
            <p:cNvSpPr/>
            <p:nvPr/>
          </p:nvSpPr>
          <p:spPr>
            <a:xfrm>
              <a:off x="2775000" y="1092025"/>
              <a:ext cx="3594000" cy="3435000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0" name="Google Shape;350;p22"/>
          <p:cNvGrpSpPr/>
          <p:nvPr/>
        </p:nvGrpSpPr>
        <p:grpSpPr>
          <a:xfrm>
            <a:off x="725550" y="1462340"/>
            <a:ext cx="5428108" cy="3024300"/>
            <a:chOff x="725550" y="1297459"/>
            <a:chExt cx="5428108" cy="3024300"/>
          </a:xfrm>
        </p:grpSpPr>
        <p:sp>
          <p:nvSpPr>
            <p:cNvPr id="351" name="Google Shape;351;p22"/>
            <p:cNvSpPr/>
            <p:nvPr/>
          </p:nvSpPr>
          <p:spPr>
            <a:xfrm>
              <a:off x="2989858" y="1297459"/>
              <a:ext cx="3163800" cy="3024300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52" name="Google Shape;352;p22"/>
            <p:cNvGrpSpPr/>
            <p:nvPr/>
          </p:nvGrpSpPr>
          <p:grpSpPr>
            <a:xfrm rot="10800000">
              <a:off x="725550" y="2184750"/>
              <a:ext cx="3028474" cy="774000"/>
              <a:chOff x="5014525" y="1642025"/>
              <a:chExt cx="3028474" cy="774000"/>
            </a:xfrm>
          </p:grpSpPr>
          <p:sp>
            <p:nvSpPr>
              <p:cNvPr id="353" name="Google Shape;353;p22"/>
              <p:cNvSpPr/>
              <p:nvPr/>
            </p:nvSpPr>
            <p:spPr>
              <a:xfrm>
                <a:off x="7149299" y="1642025"/>
                <a:ext cx="893700" cy="774000"/>
              </a:xfrm>
              <a:prstGeom prst="hexagon">
                <a:avLst>
                  <a:gd fmla="val 21560" name="adj"/>
                  <a:gd fmla="val 115470" name="vf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" name="Google Shape;354;p22"/>
              <p:cNvSpPr/>
              <p:nvPr/>
            </p:nvSpPr>
            <p:spPr>
              <a:xfrm>
                <a:off x="5014525" y="1642025"/>
                <a:ext cx="2579700" cy="774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55" name="Google Shape;355;p22"/>
          <p:cNvGrpSpPr/>
          <p:nvPr/>
        </p:nvGrpSpPr>
        <p:grpSpPr>
          <a:xfrm>
            <a:off x="725550" y="1667773"/>
            <a:ext cx="5213432" cy="2613308"/>
            <a:chOff x="725550" y="1502892"/>
            <a:chExt cx="5213432" cy="2613308"/>
          </a:xfrm>
        </p:grpSpPr>
        <p:grpSp>
          <p:nvGrpSpPr>
            <p:cNvPr id="356" name="Google Shape;356;p22"/>
            <p:cNvGrpSpPr/>
            <p:nvPr/>
          </p:nvGrpSpPr>
          <p:grpSpPr>
            <a:xfrm flipH="1">
              <a:off x="725550" y="3342200"/>
              <a:ext cx="3028474" cy="774000"/>
              <a:chOff x="5014525" y="1642025"/>
              <a:chExt cx="3028474" cy="774000"/>
            </a:xfrm>
          </p:grpSpPr>
          <p:sp>
            <p:nvSpPr>
              <p:cNvPr id="357" name="Google Shape;357;p22"/>
              <p:cNvSpPr/>
              <p:nvPr/>
            </p:nvSpPr>
            <p:spPr>
              <a:xfrm>
                <a:off x="7149299" y="1642025"/>
                <a:ext cx="893700" cy="774000"/>
              </a:xfrm>
              <a:prstGeom prst="hexagon">
                <a:avLst>
                  <a:gd fmla="val 21560" name="adj"/>
                  <a:gd fmla="val 115470" name="vf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" name="Google Shape;358;p22"/>
              <p:cNvSpPr/>
              <p:nvPr/>
            </p:nvSpPr>
            <p:spPr>
              <a:xfrm>
                <a:off x="5014525" y="1642025"/>
                <a:ext cx="2579700" cy="774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59" name="Google Shape;359;p22"/>
            <p:cNvSpPr/>
            <p:nvPr/>
          </p:nvSpPr>
          <p:spPr>
            <a:xfrm>
              <a:off x="3204782" y="1502892"/>
              <a:ext cx="2734200" cy="2613300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0" name="Google Shape;360;p22"/>
          <p:cNvSpPr txBox="1"/>
          <p:nvPr>
            <p:ph type="title"/>
          </p:nvPr>
        </p:nvSpPr>
        <p:spPr>
          <a:xfrm>
            <a:off x="358950" y="257125"/>
            <a:ext cx="842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Geometric Elements Infographics</a:t>
            </a:r>
            <a:endParaRPr/>
          </a:p>
        </p:txBody>
      </p:sp>
      <p:grpSp>
        <p:nvGrpSpPr>
          <p:cNvPr id="361" name="Google Shape;361;p22"/>
          <p:cNvGrpSpPr/>
          <p:nvPr/>
        </p:nvGrpSpPr>
        <p:grpSpPr>
          <a:xfrm>
            <a:off x="3419760" y="1873235"/>
            <a:ext cx="4886614" cy="2202600"/>
            <a:chOff x="3419760" y="1708354"/>
            <a:chExt cx="4886614" cy="2202600"/>
          </a:xfrm>
        </p:grpSpPr>
        <p:sp>
          <p:nvSpPr>
            <p:cNvPr id="362" name="Google Shape;362;p22"/>
            <p:cNvSpPr/>
            <p:nvPr/>
          </p:nvSpPr>
          <p:spPr>
            <a:xfrm>
              <a:off x="3419760" y="1708354"/>
              <a:ext cx="2304600" cy="2202600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63" name="Google Shape;363;p22"/>
            <p:cNvGrpSpPr/>
            <p:nvPr/>
          </p:nvGrpSpPr>
          <p:grpSpPr>
            <a:xfrm flipH="1" rot="10800000">
              <a:off x="5277900" y="3136950"/>
              <a:ext cx="3028474" cy="774000"/>
              <a:chOff x="5014525" y="1642025"/>
              <a:chExt cx="3028474" cy="774000"/>
            </a:xfrm>
          </p:grpSpPr>
          <p:sp>
            <p:nvSpPr>
              <p:cNvPr id="364" name="Google Shape;364;p22"/>
              <p:cNvSpPr/>
              <p:nvPr/>
            </p:nvSpPr>
            <p:spPr>
              <a:xfrm>
                <a:off x="7149299" y="1642025"/>
                <a:ext cx="893700" cy="774000"/>
              </a:xfrm>
              <a:prstGeom prst="hexagon">
                <a:avLst>
                  <a:gd fmla="val 21560" name="adj"/>
                  <a:gd fmla="val 115470" name="vf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" name="Google Shape;365;p22"/>
              <p:cNvSpPr/>
              <p:nvPr/>
            </p:nvSpPr>
            <p:spPr>
              <a:xfrm>
                <a:off x="5014525" y="1642025"/>
                <a:ext cx="2579700" cy="7740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66" name="Google Shape;366;p22"/>
          <p:cNvGrpSpPr/>
          <p:nvPr/>
        </p:nvGrpSpPr>
        <p:grpSpPr>
          <a:xfrm>
            <a:off x="1027099" y="3602647"/>
            <a:ext cx="2898600" cy="582859"/>
            <a:chOff x="874699" y="3382691"/>
            <a:chExt cx="2898600" cy="582859"/>
          </a:xfrm>
        </p:grpSpPr>
        <p:sp>
          <p:nvSpPr>
            <p:cNvPr id="367" name="Google Shape;367;p22"/>
            <p:cNvSpPr txBox="1"/>
            <p:nvPr/>
          </p:nvSpPr>
          <p:spPr>
            <a:xfrm>
              <a:off x="874699" y="3529050"/>
              <a:ext cx="28986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8" name="Google Shape;368;p22"/>
            <p:cNvSpPr txBox="1"/>
            <p:nvPr/>
          </p:nvSpPr>
          <p:spPr>
            <a:xfrm>
              <a:off x="874699" y="3382691"/>
              <a:ext cx="15456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Jupiter</a:t>
              </a:r>
              <a:endParaRPr sz="16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369" name="Google Shape;369;p22"/>
          <p:cNvGrpSpPr/>
          <p:nvPr/>
        </p:nvGrpSpPr>
        <p:grpSpPr>
          <a:xfrm>
            <a:off x="1027099" y="2445621"/>
            <a:ext cx="2901000" cy="582023"/>
            <a:chOff x="874699" y="2207977"/>
            <a:chExt cx="2901000" cy="582023"/>
          </a:xfrm>
        </p:grpSpPr>
        <p:sp>
          <p:nvSpPr>
            <p:cNvPr id="370" name="Google Shape;370;p22"/>
            <p:cNvSpPr txBox="1"/>
            <p:nvPr/>
          </p:nvSpPr>
          <p:spPr>
            <a:xfrm>
              <a:off x="874699" y="2353500"/>
              <a:ext cx="29010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It's the ringed planet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1" name="Google Shape;371;p22"/>
            <p:cNvSpPr txBox="1"/>
            <p:nvPr/>
          </p:nvSpPr>
          <p:spPr>
            <a:xfrm>
              <a:off x="874699" y="2207977"/>
              <a:ext cx="15456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Saturn</a:t>
              </a:r>
              <a:endParaRPr sz="16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372" name="Google Shape;372;p22"/>
          <p:cNvGrpSpPr/>
          <p:nvPr/>
        </p:nvGrpSpPr>
        <p:grpSpPr>
          <a:xfrm>
            <a:off x="5067272" y="1352808"/>
            <a:ext cx="2901000" cy="582198"/>
            <a:chOff x="5219672" y="1088977"/>
            <a:chExt cx="2901000" cy="582198"/>
          </a:xfrm>
        </p:grpSpPr>
        <p:sp>
          <p:nvSpPr>
            <p:cNvPr id="373" name="Google Shape;373;p22"/>
            <p:cNvSpPr txBox="1"/>
            <p:nvPr/>
          </p:nvSpPr>
          <p:spPr>
            <a:xfrm>
              <a:off x="5219672" y="1234675"/>
              <a:ext cx="29010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 is very far away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4" name="Google Shape;374;p22"/>
            <p:cNvSpPr txBox="1"/>
            <p:nvPr/>
          </p:nvSpPr>
          <p:spPr>
            <a:xfrm>
              <a:off x="6578072" y="1088977"/>
              <a:ext cx="15426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Neptune</a:t>
              </a:r>
              <a:endParaRPr sz="16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375" name="Google Shape;375;p22"/>
          <p:cNvSpPr/>
          <p:nvPr/>
        </p:nvSpPr>
        <p:spPr>
          <a:xfrm>
            <a:off x="3629900" y="2073825"/>
            <a:ext cx="1884600" cy="1801200"/>
          </a:xfrm>
          <a:prstGeom prst="pentagon">
            <a:avLst>
              <a:gd fmla="val 105146" name="hf"/>
              <a:gd fmla="val 110557" name="vf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6" name="Google Shape;376;p22"/>
          <p:cNvGrpSpPr/>
          <p:nvPr/>
        </p:nvGrpSpPr>
        <p:grpSpPr>
          <a:xfrm>
            <a:off x="5069672" y="3398294"/>
            <a:ext cx="2898600" cy="581055"/>
            <a:chOff x="5222072" y="3161138"/>
            <a:chExt cx="2898600" cy="581055"/>
          </a:xfrm>
        </p:grpSpPr>
        <p:sp>
          <p:nvSpPr>
            <p:cNvPr id="377" name="Google Shape;377;p22"/>
            <p:cNvSpPr txBox="1"/>
            <p:nvPr/>
          </p:nvSpPr>
          <p:spPr>
            <a:xfrm>
              <a:off x="5222072" y="3305693"/>
              <a:ext cx="28986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8" name="Google Shape;378;p22"/>
            <p:cNvSpPr txBox="1"/>
            <p:nvPr/>
          </p:nvSpPr>
          <p:spPr>
            <a:xfrm>
              <a:off x="6575072" y="3161138"/>
              <a:ext cx="1545600" cy="2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Mercury</a:t>
              </a:r>
              <a:endParaRPr sz="16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379" name="Google Shape;379;p22"/>
          <p:cNvGrpSpPr/>
          <p:nvPr/>
        </p:nvGrpSpPr>
        <p:grpSpPr>
          <a:xfrm>
            <a:off x="4161749" y="2641231"/>
            <a:ext cx="820518" cy="812544"/>
            <a:chOff x="5049725" y="1435050"/>
            <a:chExt cx="486550" cy="481850"/>
          </a:xfrm>
        </p:grpSpPr>
        <p:sp>
          <p:nvSpPr>
            <p:cNvPr id="380" name="Google Shape;380;p22"/>
            <p:cNvSpPr/>
            <p:nvPr/>
          </p:nvSpPr>
          <p:spPr>
            <a:xfrm>
              <a:off x="5136300" y="1519775"/>
              <a:ext cx="310550" cy="310550"/>
            </a:xfrm>
            <a:custGeom>
              <a:rect b="b" l="l" r="r" t="t"/>
              <a:pathLst>
                <a:path extrusionOk="0" h="12422" w="12422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1" name="Google Shape;381;p22"/>
            <p:cNvSpPr/>
            <p:nvPr/>
          </p:nvSpPr>
          <p:spPr>
            <a:xfrm>
              <a:off x="5184925" y="1576250"/>
              <a:ext cx="205475" cy="197625"/>
            </a:xfrm>
            <a:custGeom>
              <a:rect b="b" l="l" r="r" t="t"/>
              <a:pathLst>
                <a:path extrusionOk="0" h="7905" w="8219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2" name="Google Shape;382;p22"/>
            <p:cNvSpPr/>
            <p:nvPr/>
          </p:nvSpPr>
          <p:spPr>
            <a:xfrm>
              <a:off x="5049725" y="143507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3" name="Google Shape;383;p22"/>
            <p:cNvSpPr/>
            <p:nvPr/>
          </p:nvSpPr>
          <p:spPr>
            <a:xfrm>
              <a:off x="5245825" y="1435050"/>
              <a:ext cx="290450" cy="282350"/>
            </a:xfrm>
            <a:custGeom>
              <a:rect b="b" l="l" r="r" t="t"/>
              <a:pathLst>
                <a:path extrusionOk="0" h="11294" w="11618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3"/>
          <p:cNvSpPr txBox="1"/>
          <p:nvPr>
            <p:ph type="title"/>
          </p:nvPr>
        </p:nvSpPr>
        <p:spPr>
          <a:xfrm>
            <a:off x="358950" y="257125"/>
            <a:ext cx="842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Geometric Elements Infographics</a:t>
            </a:r>
            <a:endParaRPr/>
          </a:p>
        </p:txBody>
      </p:sp>
      <p:grpSp>
        <p:nvGrpSpPr>
          <p:cNvPr id="389" name="Google Shape;389;p23"/>
          <p:cNvGrpSpPr/>
          <p:nvPr/>
        </p:nvGrpSpPr>
        <p:grpSpPr>
          <a:xfrm>
            <a:off x="650975" y="1232200"/>
            <a:ext cx="1822200" cy="3325500"/>
            <a:chOff x="650975" y="1003600"/>
            <a:chExt cx="1822200" cy="3325500"/>
          </a:xfrm>
        </p:grpSpPr>
        <p:sp>
          <p:nvSpPr>
            <p:cNvPr id="390" name="Google Shape;390;p23"/>
            <p:cNvSpPr/>
            <p:nvPr/>
          </p:nvSpPr>
          <p:spPr>
            <a:xfrm rot="5400000">
              <a:off x="650975" y="1511200"/>
              <a:ext cx="1822200" cy="807000"/>
            </a:xfrm>
            <a:prstGeom prst="chevron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23"/>
            <p:cNvSpPr/>
            <p:nvPr/>
          </p:nvSpPr>
          <p:spPr>
            <a:xfrm>
              <a:off x="772025" y="2058100"/>
              <a:ext cx="1580100" cy="22710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23"/>
            <p:cNvSpPr/>
            <p:nvPr/>
          </p:nvSpPr>
          <p:spPr>
            <a:xfrm rot="2700000">
              <a:off x="917830" y="1641405"/>
              <a:ext cx="1288490" cy="128849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chemeClr val="dk2"/>
                </a:gs>
                <a:gs pos="100000">
                  <a:srgbClr val="DC6A47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23"/>
            <p:cNvSpPr/>
            <p:nvPr/>
          </p:nvSpPr>
          <p:spPr>
            <a:xfrm rot="2700000">
              <a:off x="1039170" y="1762920"/>
              <a:ext cx="1045811" cy="1045811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chemeClr val="dk2"/>
                </a:gs>
                <a:gs pos="100000">
                  <a:srgbClr val="DC6A47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23"/>
            <p:cNvSpPr/>
            <p:nvPr/>
          </p:nvSpPr>
          <p:spPr>
            <a:xfrm rot="2700000">
              <a:off x="1170055" y="1893755"/>
              <a:ext cx="784040" cy="78404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5" name="Google Shape;395;p23"/>
          <p:cNvGrpSpPr/>
          <p:nvPr/>
        </p:nvGrpSpPr>
        <p:grpSpPr>
          <a:xfrm>
            <a:off x="2657588" y="1232200"/>
            <a:ext cx="1822200" cy="3325500"/>
            <a:chOff x="2657588" y="1003600"/>
            <a:chExt cx="1822200" cy="3325500"/>
          </a:xfrm>
        </p:grpSpPr>
        <p:sp>
          <p:nvSpPr>
            <p:cNvPr id="396" name="Google Shape;396;p23"/>
            <p:cNvSpPr/>
            <p:nvPr/>
          </p:nvSpPr>
          <p:spPr>
            <a:xfrm rot="5400000">
              <a:off x="2657588" y="1511200"/>
              <a:ext cx="1822200" cy="807000"/>
            </a:xfrm>
            <a:prstGeom prst="chevron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23"/>
            <p:cNvSpPr/>
            <p:nvPr/>
          </p:nvSpPr>
          <p:spPr>
            <a:xfrm>
              <a:off x="2778642" y="2058100"/>
              <a:ext cx="1580100" cy="2271000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23"/>
            <p:cNvSpPr/>
            <p:nvPr/>
          </p:nvSpPr>
          <p:spPr>
            <a:xfrm rot="2700000">
              <a:off x="2924443" y="1641405"/>
              <a:ext cx="1288490" cy="128849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chemeClr val="accent2"/>
                </a:gs>
                <a:gs pos="100000">
                  <a:srgbClr val="7E567C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23"/>
            <p:cNvSpPr/>
            <p:nvPr/>
          </p:nvSpPr>
          <p:spPr>
            <a:xfrm rot="2700000">
              <a:off x="3045782" y="1762920"/>
              <a:ext cx="1045811" cy="1045811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chemeClr val="accent2"/>
                </a:gs>
                <a:gs pos="100000">
                  <a:srgbClr val="7E567C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23"/>
            <p:cNvSpPr/>
            <p:nvPr/>
          </p:nvSpPr>
          <p:spPr>
            <a:xfrm rot="2700000">
              <a:off x="3176668" y="1893755"/>
              <a:ext cx="784040" cy="78404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1" name="Google Shape;401;p23"/>
          <p:cNvGrpSpPr/>
          <p:nvPr/>
        </p:nvGrpSpPr>
        <p:grpSpPr>
          <a:xfrm>
            <a:off x="4664200" y="1232200"/>
            <a:ext cx="1822200" cy="3325500"/>
            <a:chOff x="4664200" y="1003600"/>
            <a:chExt cx="1822200" cy="3325500"/>
          </a:xfrm>
        </p:grpSpPr>
        <p:sp>
          <p:nvSpPr>
            <p:cNvPr id="402" name="Google Shape;402;p23"/>
            <p:cNvSpPr/>
            <p:nvPr/>
          </p:nvSpPr>
          <p:spPr>
            <a:xfrm rot="5400000">
              <a:off x="4664188" y="1511200"/>
              <a:ext cx="1822200" cy="807000"/>
            </a:xfrm>
            <a:prstGeom prst="chevron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23"/>
            <p:cNvSpPr/>
            <p:nvPr/>
          </p:nvSpPr>
          <p:spPr>
            <a:xfrm>
              <a:off x="4785258" y="2058100"/>
              <a:ext cx="1580100" cy="22710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23"/>
            <p:cNvSpPr/>
            <p:nvPr/>
          </p:nvSpPr>
          <p:spPr>
            <a:xfrm rot="2700000">
              <a:off x="4931055" y="1641405"/>
              <a:ext cx="1288490" cy="128849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chemeClr val="accent4"/>
                </a:gs>
                <a:gs pos="100000">
                  <a:srgbClr val="57A4A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23"/>
            <p:cNvSpPr/>
            <p:nvPr/>
          </p:nvSpPr>
          <p:spPr>
            <a:xfrm rot="2700000">
              <a:off x="5052382" y="1762920"/>
              <a:ext cx="1045811" cy="1045811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chemeClr val="accent4"/>
                </a:gs>
                <a:gs pos="100000">
                  <a:srgbClr val="57A4A3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23"/>
            <p:cNvSpPr/>
            <p:nvPr/>
          </p:nvSpPr>
          <p:spPr>
            <a:xfrm rot="2700000">
              <a:off x="5183268" y="1893755"/>
              <a:ext cx="784040" cy="78404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7" name="Google Shape;407;p23"/>
          <p:cNvGrpSpPr/>
          <p:nvPr/>
        </p:nvGrpSpPr>
        <p:grpSpPr>
          <a:xfrm>
            <a:off x="6670800" y="1232200"/>
            <a:ext cx="1822200" cy="3325500"/>
            <a:chOff x="6670800" y="1003600"/>
            <a:chExt cx="1822200" cy="3325500"/>
          </a:xfrm>
        </p:grpSpPr>
        <p:sp>
          <p:nvSpPr>
            <p:cNvPr id="408" name="Google Shape;408;p23"/>
            <p:cNvSpPr/>
            <p:nvPr/>
          </p:nvSpPr>
          <p:spPr>
            <a:xfrm rot="5400000">
              <a:off x="6670788" y="1511200"/>
              <a:ext cx="1822200" cy="807000"/>
            </a:xfrm>
            <a:prstGeom prst="chevron">
              <a:avLst>
                <a:gd fmla="val 5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23"/>
            <p:cNvSpPr/>
            <p:nvPr/>
          </p:nvSpPr>
          <p:spPr>
            <a:xfrm>
              <a:off x="6791875" y="2058100"/>
              <a:ext cx="1580100" cy="2271000"/>
            </a:xfrm>
            <a:prstGeom prst="roundRect">
              <a:avLst>
                <a:gd fmla="val 16667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23"/>
            <p:cNvSpPr/>
            <p:nvPr/>
          </p:nvSpPr>
          <p:spPr>
            <a:xfrm rot="2700000">
              <a:off x="6937655" y="1641405"/>
              <a:ext cx="1288490" cy="128849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chemeClr val="accent5"/>
                </a:gs>
                <a:gs pos="100000">
                  <a:srgbClr val="FAAE5B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23"/>
            <p:cNvSpPr/>
            <p:nvPr/>
          </p:nvSpPr>
          <p:spPr>
            <a:xfrm rot="2700000">
              <a:off x="7058982" y="1762920"/>
              <a:ext cx="1045811" cy="1045811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chemeClr val="accent5"/>
                </a:gs>
                <a:gs pos="100000">
                  <a:srgbClr val="FAAE5B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23"/>
            <p:cNvSpPr/>
            <p:nvPr/>
          </p:nvSpPr>
          <p:spPr>
            <a:xfrm rot="2700000">
              <a:off x="7189868" y="1893755"/>
              <a:ext cx="784040" cy="78404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3" name="Google Shape;413;p23"/>
          <p:cNvGrpSpPr/>
          <p:nvPr/>
        </p:nvGrpSpPr>
        <p:grpSpPr>
          <a:xfrm>
            <a:off x="789279" y="3425360"/>
            <a:ext cx="1545600" cy="725593"/>
            <a:chOff x="5115275" y="1294000"/>
            <a:chExt cx="1545600" cy="725593"/>
          </a:xfrm>
        </p:grpSpPr>
        <p:sp>
          <p:nvSpPr>
            <p:cNvPr id="414" name="Google Shape;414;p23"/>
            <p:cNvSpPr txBox="1"/>
            <p:nvPr/>
          </p:nvSpPr>
          <p:spPr>
            <a:xfrm>
              <a:off x="5115275" y="1583093"/>
              <a:ext cx="15456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</a:t>
              </a:r>
              <a:endPara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5" name="Google Shape;415;p23"/>
            <p:cNvSpPr txBox="1"/>
            <p:nvPr/>
          </p:nvSpPr>
          <p:spPr>
            <a:xfrm>
              <a:off x="5115275" y="1294000"/>
              <a:ext cx="15456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Jupiter</a:t>
              </a:r>
              <a:endParaRPr sz="17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416" name="Google Shape;416;p23"/>
          <p:cNvGrpSpPr/>
          <p:nvPr/>
        </p:nvGrpSpPr>
        <p:grpSpPr>
          <a:xfrm>
            <a:off x="6809105" y="3425735"/>
            <a:ext cx="1545600" cy="724838"/>
            <a:chOff x="6806626" y="1294375"/>
            <a:chExt cx="1545600" cy="724838"/>
          </a:xfrm>
        </p:grpSpPr>
        <p:sp>
          <p:nvSpPr>
            <p:cNvPr id="417" name="Google Shape;417;p23"/>
            <p:cNvSpPr txBox="1"/>
            <p:nvPr/>
          </p:nvSpPr>
          <p:spPr>
            <a:xfrm>
              <a:off x="6806626" y="1582713"/>
              <a:ext cx="15456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It's a gas giant and has rings</a:t>
              </a:r>
              <a:endPara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8" name="Google Shape;418;p23"/>
            <p:cNvSpPr txBox="1"/>
            <p:nvPr/>
          </p:nvSpPr>
          <p:spPr>
            <a:xfrm>
              <a:off x="6806626" y="1294375"/>
              <a:ext cx="15456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Saturn</a:t>
              </a:r>
              <a:endParaRPr sz="17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419" name="Google Shape;419;p23"/>
          <p:cNvGrpSpPr/>
          <p:nvPr/>
        </p:nvGrpSpPr>
        <p:grpSpPr>
          <a:xfrm>
            <a:off x="2795891" y="3425624"/>
            <a:ext cx="1545600" cy="725039"/>
            <a:chOff x="5115275" y="2247335"/>
            <a:chExt cx="1545600" cy="725039"/>
          </a:xfrm>
        </p:grpSpPr>
        <p:sp>
          <p:nvSpPr>
            <p:cNvPr id="420" name="Google Shape;420;p23"/>
            <p:cNvSpPr txBox="1"/>
            <p:nvPr/>
          </p:nvSpPr>
          <p:spPr>
            <a:xfrm>
              <a:off x="5115275" y="2535874"/>
              <a:ext cx="15456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 is very far away</a:t>
              </a:r>
              <a:endPara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1" name="Google Shape;421;p23"/>
            <p:cNvSpPr txBox="1"/>
            <p:nvPr/>
          </p:nvSpPr>
          <p:spPr>
            <a:xfrm>
              <a:off x="5115275" y="2247335"/>
              <a:ext cx="15426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Neptune</a:t>
              </a:r>
              <a:endParaRPr sz="17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422" name="Google Shape;422;p23"/>
          <p:cNvGrpSpPr/>
          <p:nvPr/>
        </p:nvGrpSpPr>
        <p:grpSpPr>
          <a:xfrm>
            <a:off x="4802517" y="3425990"/>
            <a:ext cx="1545600" cy="724316"/>
            <a:chOff x="6806626" y="2247688"/>
            <a:chExt cx="1545600" cy="724316"/>
          </a:xfrm>
        </p:grpSpPr>
        <p:sp>
          <p:nvSpPr>
            <p:cNvPr id="423" name="Google Shape;423;p23"/>
            <p:cNvSpPr txBox="1"/>
            <p:nvPr/>
          </p:nvSpPr>
          <p:spPr>
            <a:xfrm>
              <a:off x="6806626" y="2535504"/>
              <a:ext cx="15456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</a:t>
              </a:r>
              <a:endPara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4" name="Google Shape;424;p23"/>
            <p:cNvSpPr txBox="1"/>
            <p:nvPr/>
          </p:nvSpPr>
          <p:spPr>
            <a:xfrm>
              <a:off x="6806626" y="2247688"/>
              <a:ext cx="1545600" cy="2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Mercury</a:t>
              </a:r>
              <a:endParaRPr sz="17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425" name="Google Shape;425;p23"/>
          <p:cNvGrpSpPr/>
          <p:nvPr/>
        </p:nvGrpSpPr>
        <p:grpSpPr>
          <a:xfrm>
            <a:off x="1386185" y="2314114"/>
            <a:ext cx="351781" cy="400252"/>
            <a:chOff x="1529350" y="258825"/>
            <a:chExt cx="423475" cy="481825"/>
          </a:xfrm>
        </p:grpSpPr>
        <p:sp>
          <p:nvSpPr>
            <p:cNvPr id="426" name="Google Shape;426;p23"/>
            <p:cNvSpPr/>
            <p:nvPr/>
          </p:nvSpPr>
          <p:spPr>
            <a:xfrm>
              <a:off x="1585800" y="258825"/>
              <a:ext cx="310650" cy="430550"/>
            </a:xfrm>
            <a:custGeom>
              <a:rect b="b" l="l" r="r" t="t"/>
              <a:pathLst>
                <a:path extrusionOk="0" h="17222" w="12426">
                  <a:moveTo>
                    <a:pt x="6213" y="3388"/>
                  </a:moveTo>
                  <a:cubicBezTo>
                    <a:pt x="7354" y="3388"/>
                    <a:pt x="8384" y="4074"/>
                    <a:pt x="8821" y="5131"/>
                  </a:cubicBezTo>
                  <a:cubicBezTo>
                    <a:pt x="9257" y="6185"/>
                    <a:pt x="9016" y="7399"/>
                    <a:pt x="8206" y="8206"/>
                  </a:cubicBezTo>
                  <a:cubicBezTo>
                    <a:pt x="7666" y="8748"/>
                    <a:pt x="6945" y="9035"/>
                    <a:pt x="6210" y="9035"/>
                  </a:cubicBezTo>
                  <a:cubicBezTo>
                    <a:pt x="5847" y="9035"/>
                    <a:pt x="5481" y="8965"/>
                    <a:pt x="5132" y="8820"/>
                  </a:cubicBezTo>
                  <a:cubicBezTo>
                    <a:pt x="4075" y="8383"/>
                    <a:pt x="3388" y="7354"/>
                    <a:pt x="3388" y="6212"/>
                  </a:cubicBezTo>
                  <a:cubicBezTo>
                    <a:pt x="3391" y="4652"/>
                    <a:pt x="4653" y="3391"/>
                    <a:pt x="6213" y="3388"/>
                  </a:cubicBezTo>
                  <a:close/>
                  <a:moveTo>
                    <a:pt x="6213" y="0"/>
                  </a:moveTo>
                  <a:cubicBezTo>
                    <a:pt x="2825" y="0"/>
                    <a:pt x="1" y="2728"/>
                    <a:pt x="1" y="6212"/>
                  </a:cubicBezTo>
                  <a:cubicBezTo>
                    <a:pt x="1" y="7537"/>
                    <a:pt x="398" y="8718"/>
                    <a:pt x="1163" y="9826"/>
                  </a:cubicBezTo>
                  <a:lnTo>
                    <a:pt x="5737" y="16959"/>
                  </a:lnTo>
                  <a:cubicBezTo>
                    <a:pt x="5847" y="17134"/>
                    <a:pt x="6029" y="17221"/>
                    <a:pt x="6211" y="17221"/>
                  </a:cubicBezTo>
                  <a:cubicBezTo>
                    <a:pt x="6394" y="17221"/>
                    <a:pt x="6576" y="17134"/>
                    <a:pt x="6686" y="16959"/>
                  </a:cubicBezTo>
                  <a:lnTo>
                    <a:pt x="11278" y="9802"/>
                  </a:lnTo>
                  <a:cubicBezTo>
                    <a:pt x="12025" y="8751"/>
                    <a:pt x="12425" y="7498"/>
                    <a:pt x="12422" y="6212"/>
                  </a:cubicBezTo>
                  <a:cubicBezTo>
                    <a:pt x="12422" y="2786"/>
                    <a:pt x="9637" y="0"/>
                    <a:pt x="6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27" name="Google Shape;427;p23"/>
            <p:cNvSpPr/>
            <p:nvPr/>
          </p:nvSpPr>
          <p:spPr>
            <a:xfrm>
              <a:off x="1529350" y="583200"/>
              <a:ext cx="423475" cy="157450"/>
            </a:xfrm>
            <a:custGeom>
              <a:rect b="b" l="l" r="r" t="t"/>
              <a:pathLst>
                <a:path extrusionOk="0" h="6298" w="16939">
                  <a:moveTo>
                    <a:pt x="4050" y="1"/>
                  </a:moveTo>
                  <a:cubicBezTo>
                    <a:pt x="1545" y="582"/>
                    <a:pt x="0" y="1642"/>
                    <a:pt x="0" y="2909"/>
                  </a:cubicBezTo>
                  <a:cubicBezTo>
                    <a:pt x="0" y="5111"/>
                    <a:pt x="4364" y="6297"/>
                    <a:pt x="8471" y="6297"/>
                  </a:cubicBezTo>
                  <a:cubicBezTo>
                    <a:pt x="12575" y="6297"/>
                    <a:pt x="16938" y="5111"/>
                    <a:pt x="16938" y="2909"/>
                  </a:cubicBezTo>
                  <a:cubicBezTo>
                    <a:pt x="16938" y="1642"/>
                    <a:pt x="15391" y="579"/>
                    <a:pt x="12882" y="1"/>
                  </a:cubicBezTo>
                  <a:lnTo>
                    <a:pt x="10040" y="4445"/>
                  </a:lnTo>
                  <a:cubicBezTo>
                    <a:pt x="9673" y="5018"/>
                    <a:pt x="9071" y="5305"/>
                    <a:pt x="8469" y="5305"/>
                  </a:cubicBezTo>
                  <a:cubicBezTo>
                    <a:pt x="7867" y="5305"/>
                    <a:pt x="7265" y="5018"/>
                    <a:pt x="6899" y="4445"/>
                  </a:cubicBezTo>
                  <a:lnTo>
                    <a:pt x="405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28" name="Google Shape;428;p23"/>
          <p:cNvGrpSpPr/>
          <p:nvPr/>
        </p:nvGrpSpPr>
        <p:grpSpPr>
          <a:xfrm>
            <a:off x="3365903" y="2314239"/>
            <a:ext cx="405569" cy="400273"/>
            <a:chOff x="6232000" y="1435050"/>
            <a:chExt cx="488225" cy="481850"/>
          </a:xfrm>
        </p:grpSpPr>
        <p:sp>
          <p:nvSpPr>
            <p:cNvPr id="429" name="Google Shape;429;p23"/>
            <p:cNvSpPr/>
            <p:nvPr/>
          </p:nvSpPr>
          <p:spPr>
            <a:xfrm>
              <a:off x="6578000" y="1463375"/>
              <a:ext cx="83150" cy="78250"/>
            </a:xfrm>
            <a:custGeom>
              <a:rect b="b" l="l" r="r" t="t"/>
              <a:pathLst>
                <a:path extrusionOk="0" h="3130" w="3326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0" name="Google Shape;430;p23"/>
            <p:cNvSpPr/>
            <p:nvPr/>
          </p:nvSpPr>
          <p:spPr>
            <a:xfrm>
              <a:off x="6421725" y="1773850"/>
              <a:ext cx="112950" cy="143050"/>
            </a:xfrm>
            <a:custGeom>
              <a:rect b="b" l="l" r="r" t="t"/>
              <a:pathLst>
                <a:path extrusionOk="0" h="5722" w="4518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1" name="Google Shape;431;p23"/>
            <p:cNvSpPr/>
            <p:nvPr/>
          </p:nvSpPr>
          <p:spPr>
            <a:xfrm>
              <a:off x="6448975" y="1632700"/>
              <a:ext cx="56475" cy="56475"/>
            </a:xfrm>
            <a:custGeom>
              <a:rect b="b" l="l" r="r" t="t"/>
              <a:pathLst>
                <a:path extrusionOk="0" h="2259" w="2259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2" name="Google Shape;432;p23"/>
            <p:cNvSpPr/>
            <p:nvPr/>
          </p:nvSpPr>
          <p:spPr>
            <a:xfrm>
              <a:off x="6232000" y="1435050"/>
              <a:ext cx="488225" cy="237825"/>
            </a:xfrm>
            <a:custGeom>
              <a:rect b="b" l="l" r="r" t="t"/>
              <a:pathLst>
                <a:path extrusionOk="0" h="9513" w="19529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3" name="Google Shape;433;p23"/>
            <p:cNvSpPr/>
            <p:nvPr/>
          </p:nvSpPr>
          <p:spPr>
            <a:xfrm>
              <a:off x="6291025" y="1537700"/>
              <a:ext cx="369800" cy="379200"/>
            </a:xfrm>
            <a:custGeom>
              <a:rect b="b" l="l" r="r" t="t"/>
              <a:pathLst>
                <a:path extrusionOk="0" h="15168" w="14792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34" name="Google Shape;434;p23"/>
          <p:cNvGrpSpPr/>
          <p:nvPr/>
        </p:nvGrpSpPr>
        <p:grpSpPr>
          <a:xfrm>
            <a:off x="5378518" y="2332986"/>
            <a:ext cx="393565" cy="362538"/>
            <a:chOff x="2682350" y="2643425"/>
            <a:chExt cx="473775" cy="436425"/>
          </a:xfrm>
        </p:grpSpPr>
        <p:sp>
          <p:nvSpPr>
            <p:cNvPr id="435" name="Google Shape;435;p23"/>
            <p:cNvSpPr/>
            <p:nvPr/>
          </p:nvSpPr>
          <p:spPr>
            <a:xfrm>
              <a:off x="2682350" y="2725775"/>
              <a:ext cx="70175" cy="73425"/>
            </a:xfrm>
            <a:custGeom>
              <a:rect b="b" l="l" r="r" t="t"/>
              <a:pathLst>
                <a:path extrusionOk="0" h="2937" w="2807">
                  <a:moveTo>
                    <a:pt x="1130" y="1"/>
                  </a:moveTo>
                  <a:cubicBezTo>
                    <a:pt x="506" y="1"/>
                    <a:pt x="1" y="504"/>
                    <a:pt x="1" y="1130"/>
                  </a:cubicBezTo>
                  <a:lnTo>
                    <a:pt x="1" y="2937"/>
                  </a:lnTo>
                  <a:lnTo>
                    <a:pt x="1991" y="2937"/>
                  </a:lnTo>
                  <a:cubicBezTo>
                    <a:pt x="2443" y="2937"/>
                    <a:pt x="2807" y="2572"/>
                    <a:pt x="2807" y="2124"/>
                  </a:cubicBezTo>
                  <a:lnTo>
                    <a:pt x="280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6" name="Google Shape;436;p23"/>
            <p:cNvSpPr/>
            <p:nvPr/>
          </p:nvSpPr>
          <p:spPr>
            <a:xfrm>
              <a:off x="2682350" y="3006350"/>
              <a:ext cx="70175" cy="73500"/>
            </a:xfrm>
            <a:custGeom>
              <a:rect b="b" l="l" r="r" t="t"/>
              <a:pathLst>
                <a:path extrusionOk="0" h="2940" w="2807">
                  <a:moveTo>
                    <a:pt x="1" y="1"/>
                  </a:moveTo>
                  <a:lnTo>
                    <a:pt x="1" y="1811"/>
                  </a:lnTo>
                  <a:cubicBezTo>
                    <a:pt x="1" y="2434"/>
                    <a:pt x="506" y="2940"/>
                    <a:pt x="1130" y="2940"/>
                  </a:cubicBezTo>
                  <a:lnTo>
                    <a:pt x="2807" y="2940"/>
                  </a:lnTo>
                  <a:lnTo>
                    <a:pt x="2807" y="817"/>
                  </a:lnTo>
                  <a:cubicBezTo>
                    <a:pt x="2807" y="365"/>
                    <a:pt x="2443" y="4"/>
                    <a:pt x="19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7" name="Google Shape;437;p23"/>
            <p:cNvSpPr/>
            <p:nvPr/>
          </p:nvSpPr>
          <p:spPr>
            <a:xfrm>
              <a:off x="3085925" y="2725700"/>
              <a:ext cx="70200" cy="73500"/>
            </a:xfrm>
            <a:custGeom>
              <a:rect b="b" l="l" r="r" t="t"/>
              <a:pathLst>
                <a:path extrusionOk="0" h="2940" w="2808">
                  <a:moveTo>
                    <a:pt x="1" y="1"/>
                  </a:moveTo>
                  <a:lnTo>
                    <a:pt x="1" y="2127"/>
                  </a:lnTo>
                  <a:cubicBezTo>
                    <a:pt x="1" y="2575"/>
                    <a:pt x="365" y="2940"/>
                    <a:pt x="817" y="2940"/>
                  </a:cubicBezTo>
                  <a:lnTo>
                    <a:pt x="2807" y="2940"/>
                  </a:lnTo>
                  <a:lnTo>
                    <a:pt x="2807" y="1130"/>
                  </a:lnTo>
                  <a:cubicBezTo>
                    <a:pt x="2807" y="507"/>
                    <a:pt x="2301" y="1"/>
                    <a:pt x="1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8" name="Google Shape;438;p23"/>
            <p:cNvSpPr/>
            <p:nvPr/>
          </p:nvSpPr>
          <p:spPr>
            <a:xfrm>
              <a:off x="2825150" y="2843075"/>
              <a:ext cx="180700" cy="107375"/>
            </a:xfrm>
            <a:custGeom>
              <a:rect b="b" l="l" r="r" t="t"/>
              <a:pathLst>
                <a:path extrusionOk="0" h="4295" w="7228">
                  <a:moveTo>
                    <a:pt x="5024" y="714"/>
                  </a:moveTo>
                  <a:cubicBezTo>
                    <a:pt x="5337" y="714"/>
                    <a:pt x="5590" y="967"/>
                    <a:pt x="5590" y="1277"/>
                  </a:cubicBezTo>
                  <a:cubicBezTo>
                    <a:pt x="5590" y="1590"/>
                    <a:pt x="5337" y="1843"/>
                    <a:pt x="5024" y="1843"/>
                  </a:cubicBezTo>
                  <a:lnTo>
                    <a:pt x="2503" y="1843"/>
                  </a:lnTo>
                  <a:cubicBezTo>
                    <a:pt x="2190" y="1843"/>
                    <a:pt x="1937" y="1590"/>
                    <a:pt x="1937" y="1277"/>
                  </a:cubicBezTo>
                  <a:cubicBezTo>
                    <a:pt x="1937" y="967"/>
                    <a:pt x="2190" y="714"/>
                    <a:pt x="2503" y="714"/>
                  </a:cubicBezTo>
                  <a:close/>
                  <a:moveTo>
                    <a:pt x="6078" y="2452"/>
                  </a:moveTo>
                  <a:cubicBezTo>
                    <a:pt x="6391" y="2452"/>
                    <a:pt x="6644" y="2704"/>
                    <a:pt x="6644" y="3018"/>
                  </a:cubicBezTo>
                  <a:cubicBezTo>
                    <a:pt x="6644" y="3328"/>
                    <a:pt x="6391" y="3581"/>
                    <a:pt x="6078" y="3581"/>
                  </a:cubicBezTo>
                  <a:lnTo>
                    <a:pt x="1449" y="3581"/>
                  </a:lnTo>
                  <a:cubicBezTo>
                    <a:pt x="1136" y="3581"/>
                    <a:pt x="883" y="3328"/>
                    <a:pt x="883" y="3018"/>
                  </a:cubicBezTo>
                  <a:cubicBezTo>
                    <a:pt x="883" y="2704"/>
                    <a:pt x="1136" y="2452"/>
                    <a:pt x="1449" y="2452"/>
                  </a:cubicBezTo>
                  <a:close/>
                  <a:moveTo>
                    <a:pt x="1" y="0"/>
                  </a:moveTo>
                  <a:lnTo>
                    <a:pt x="1" y="4294"/>
                  </a:lnTo>
                  <a:lnTo>
                    <a:pt x="7228" y="4294"/>
                  </a:lnTo>
                  <a:lnTo>
                    <a:pt x="72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9" name="Google Shape;439;p23"/>
            <p:cNvSpPr/>
            <p:nvPr/>
          </p:nvSpPr>
          <p:spPr>
            <a:xfrm>
              <a:off x="2682350" y="2725700"/>
              <a:ext cx="473775" cy="354150"/>
            </a:xfrm>
            <a:custGeom>
              <a:rect b="b" l="l" r="r" t="t"/>
              <a:pathLst>
                <a:path extrusionOk="0" h="14166" w="18951">
                  <a:moveTo>
                    <a:pt x="13503" y="3566"/>
                  </a:moveTo>
                  <a:cubicBezTo>
                    <a:pt x="13816" y="3566"/>
                    <a:pt x="14069" y="3819"/>
                    <a:pt x="14069" y="4129"/>
                  </a:cubicBezTo>
                  <a:lnTo>
                    <a:pt x="14069" y="9556"/>
                  </a:lnTo>
                  <a:cubicBezTo>
                    <a:pt x="14069" y="9866"/>
                    <a:pt x="13816" y="10119"/>
                    <a:pt x="13503" y="10119"/>
                  </a:cubicBezTo>
                  <a:lnTo>
                    <a:pt x="5147" y="10119"/>
                  </a:lnTo>
                  <a:cubicBezTo>
                    <a:pt x="4834" y="10119"/>
                    <a:pt x="4584" y="9866"/>
                    <a:pt x="4584" y="9556"/>
                  </a:cubicBezTo>
                  <a:lnTo>
                    <a:pt x="4584" y="4129"/>
                  </a:lnTo>
                  <a:cubicBezTo>
                    <a:pt x="4584" y="3819"/>
                    <a:pt x="4834" y="3566"/>
                    <a:pt x="5147" y="3566"/>
                  </a:cubicBezTo>
                  <a:close/>
                  <a:moveTo>
                    <a:pt x="3936" y="1"/>
                  </a:moveTo>
                  <a:lnTo>
                    <a:pt x="3936" y="2127"/>
                  </a:lnTo>
                  <a:cubicBezTo>
                    <a:pt x="3933" y="3199"/>
                    <a:pt x="3066" y="4069"/>
                    <a:pt x="1991" y="4069"/>
                  </a:cubicBezTo>
                  <a:lnTo>
                    <a:pt x="1" y="4069"/>
                  </a:lnTo>
                  <a:lnTo>
                    <a:pt x="1" y="10098"/>
                  </a:lnTo>
                  <a:lnTo>
                    <a:pt x="1991" y="10098"/>
                  </a:lnTo>
                  <a:cubicBezTo>
                    <a:pt x="3066" y="10101"/>
                    <a:pt x="3933" y="10968"/>
                    <a:pt x="3936" y="12043"/>
                  </a:cubicBezTo>
                  <a:lnTo>
                    <a:pt x="3936" y="14166"/>
                  </a:lnTo>
                  <a:lnTo>
                    <a:pt x="15015" y="14166"/>
                  </a:lnTo>
                  <a:lnTo>
                    <a:pt x="15015" y="12043"/>
                  </a:lnTo>
                  <a:cubicBezTo>
                    <a:pt x="15018" y="10968"/>
                    <a:pt x="15885" y="10101"/>
                    <a:pt x="16960" y="10098"/>
                  </a:cubicBezTo>
                  <a:lnTo>
                    <a:pt x="18950" y="10098"/>
                  </a:lnTo>
                  <a:lnTo>
                    <a:pt x="18950" y="4069"/>
                  </a:lnTo>
                  <a:lnTo>
                    <a:pt x="16960" y="4069"/>
                  </a:lnTo>
                  <a:cubicBezTo>
                    <a:pt x="15885" y="4069"/>
                    <a:pt x="15018" y="3199"/>
                    <a:pt x="15015" y="2127"/>
                  </a:cubicBezTo>
                  <a:lnTo>
                    <a:pt x="1501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40" name="Google Shape;440;p23"/>
            <p:cNvSpPr/>
            <p:nvPr/>
          </p:nvSpPr>
          <p:spPr>
            <a:xfrm>
              <a:off x="3085925" y="3006350"/>
              <a:ext cx="70200" cy="73500"/>
            </a:xfrm>
            <a:custGeom>
              <a:rect b="b" l="l" r="r" t="t"/>
              <a:pathLst>
                <a:path extrusionOk="0" h="2940" w="2808">
                  <a:moveTo>
                    <a:pt x="817" y="1"/>
                  </a:moveTo>
                  <a:cubicBezTo>
                    <a:pt x="365" y="4"/>
                    <a:pt x="1" y="365"/>
                    <a:pt x="1" y="817"/>
                  </a:cubicBezTo>
                  <a:lnTo>
                    <a:pt x="1" y="2940"/>
                  </a:lnTo>
                  <a:lnTo>
                    <a:pt x="1678" y="2940"/>
                  </a:lnTo>
                  <a:cubicBezTo>
                    <a:pt x="2301" y="2940"/>
                    <a:pt x="2807" y="2434"/>
                    <a:pt x="2807" y="1811"/>
                  </a:cubicBezTo>
                  <a:lnTo>
                    <a:pt x="280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41" name="Google Shape;441;p23"/>
            <p:cNvSpPr/>
            <p:nvPr/>
          </p:nvSpPr>
          <p:spPr>
            <a:xfrm>
              <a:off x="2825450" y="2643425"/>
              <a:ext cx="187550" cy="54075"/>
            </a:xfrm>
            <a:custGeom>
              <a:rect b="b" l="l" r="r" t="t"/>
              <a:pathLst>
                <a:path extrusionOk="0" h="2163" w="7502">
                  <a:moveTo>
                    <a:pt x="1862" y="1"/>
                  </a:moveTo>
                  <a:cubicBezTo>
                    <a:pt x="835" y="4"/>
                    <a:pt x="1" y="835"/>
                    <a:pt x="1" y="1861"/>
                  </a:cubicBezTo>
                  <a:lnTo>
                    <a:pt x="1" y="2163"/>
                  </a:lnTo>
                  <a:lnTo>
                    <a:pt x="1130" y="2163"/>
                  </a:lnTo>
                  <a:lnTo>
                    <a:pt x="1130" y="1861"/>
                  </a:lnTo>
                  <a:cubicBezTo>
                    <a:pt x="1130" y="1458"/>
                    <a:pt x="1458" y="1133"/>
                    <a:pt x="1862" y="1130"/>
                  </a:cubicBezTo>
                  <a:lnTo>
                    <a:pt x="5641" y="1130"/>
                  </a:lnTo>
                  <a:cubicBezTo>
                    <a:pt x="6044" y="1133"/>
                    <a:pt x="6373" y="1458"/>
                    <a:pt x="6373" y="1861"/>
                  </a:cubicBezTo>
                  <a:lnTo>
                    <a:pt x="6373" y="2163"/>
                  </a:lnTo>
                  <a:lnTo>
                    <a:pt x="7502" y="2163"/>
                  </a:lnTo>
                  <a:lnTo>
                    <a:pt x="7502" y="1861"/>
                  </a:lnTo>
                  <a:cubicBezTo>
                    <a:pt x="7502" y="835"/>
                    <a:pt x="6668" y="4"/>
                    <a:pt x="56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42" name="Google Shape;442;p23"/>
          <p:cNvGrpSpPr/>
          <p:nvPr/>
        </p:nvGrpSpPr>
        <p:grpSpPr>
          <a:xfrm>
            <a:off x="7379136" y="2315100"/>
            <a:ext cx="404177" cy="398674"/>
            <a:chOff x="2084100" y="4400250"/>
            <a:chExt cx="486550" cy="479925"/>
          </a:xfrm>
        </p:grpSpPr>
        <p:sp>
          <p:nvSpPr>
            <p:cNvPr id="443" name="Google Shape;443;p23"/>
            <p:cNvSpPr/>
            <p:nvPr/>
          </p:nvSpPr>
          <p:spPr>
            <a:xfrm>
              <a:off x="2084100" y="4652250"/>
              <a:ext cx="105325" cy="90050"/>
            </a:xfrm>
            <a:custGeom>
              <a:rect b="b" l="l" r="r" t="t"/>
              <a:pathLst>
                <a:path extrusionOk="0" h="3602" w="4213">
                  <a:moveTo>
                    <a:pt x="2260" y="1"/>
                  </a:moveTo>
                  <a:cubicBezTo>
                    <a:pt x="2109" y="1"/>
                    <a:pt x="1966" y="60"/>
                    <a:pt x="1858" y="168"/>
                  </a:cubicBezTo>
                  <a:lnTo>
                    <a:pt x="259" y="1764"/>
                  </a:lnTo>
                  <a:cubicBezTo>
                    <a:pt x="0" y="2023"/>
                    <a:pt x="54" y="2457"/>
                    <a:pt x="367" y="2647"/>
                  </a:cubicBezTo>
                  <a:lnTo>
                    <a:pt x="1957" y="3601"/>
                  </a:lnTo>
                  <a:cubicBezTo>
                    <a:pt x="2078" y="3228"/>
                    <a:pt x="2274" y="2885"/>
                    <a:pt x="2533" y="2592"/>
                  </a:cubicBezTo>
                  <a:lnTo>
                    <a:pt x="4213" y="274"/>
                  </a:lnTo>
                  <a:lnTo>
                    <a:pt x="2337" y="6"/>
                  </a:lnTo>
                  <a:cubicBezTo>
                    <a:pt x="2311" y="2"/>
                    <a:pt x="2285" y="1"/>
                    <a:pt x="22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44" name="Google Shape;444;p23"/>
            <p:cNvSpPr/>
            <p:nvPr/>
          </p:nvSpPr>
          <p:spPr>
            <a:xfrm>
              <a:off x="2372575" y="4644175"/>
              <a:ext cx="175875" cy="226275"/>
            </a:xfrm>
            <a:custGeom>
              <a:rect b="b" l="l" r="r" t="t"/>
              <a:pathLst>
                <a:path extrusionOk="0" h="9051" w="7035">
                  <a:moveTo>
                    <a:pt x="4469" y="1"/>
                  </a:moveTo>
                  <a:cubicBezTo>
                    <a:pt x="3981" y="467"/>
                    <a:pt x="3466" y="901"/>
                    <a:pt x="2927" y="1304"/>
                  </a:cubicBezTo>
                  <a:lnTo>
                    <a:pt x="0" y="3436"/>
                  </a:lnTo>
                  <a:lnTo>
                    <a:pt x="3406" y="8787"/>
                  </a:lnTo>
                  <a:cubicBezTo>
                    <a:pt x="3514" y="8960"/>
                    <a:pt x="3697" y="9050"/>
                    <a:pt x="3882" y="9050"/>
                  </a:cubicBezTo>
                  <a:cubicBezTo>
                    <a:pt x="4025" y="9050"/>
                    <a:pt x="4170" y="8996"/>
                    <a:pt x="4282" y="8884"/>
                  </a:cubicBezTo>
                  <a:cubicBezTo>
                    <a:pt x="5818" y="7348"/>
                    <a:pt x="5990" y="7173"/>
                    <a:pt x="6821" y="6345"/>
                  </a:cubicBezTo>
                  <a:cubicBezTo>
                    <a:pt x="7034" y="6125"/>
                    <a:pt x="7031" y="5773"/>
                    <a:pt x="6812" y="5553"/>
                  </a:cubicBezTo>
                  <a:cubicBezTo>
                    <a:pt x="6702" y="5444"/>
                    <a:pt x="6558" y="5389"/>
                    <a:pt x="6413" y="5389"/>
                  </a:cubicBezTo>
                  <a:cubicBezTo>
                    <a:pt x="6272" y="5389"/>
                    <a:pt x="6130" y="5441"/>
                    <a:pt x="6020" y="5547"/>
                  </a:cubicBezTo>
                  <a:lnTo>
                    <a:pt x="5800" y="5767"/>
                  </a:lnTo>
                  <a:lnTo>
                    <a:pt x="5201" y="3174"/>
                  </a:lnTo>
                  <a:lnTo>
                    <a:pt x="5920" y="2455"/>
                  </a:lnTo>
                  <a:cubicBezTo>
                    <a:pt x="6134" y="2232"/>
                    <a:pt x="6131" y="1880"/>
                    <a:pt x="5914" y="1663"/>
                  </a:cubicBezTo>
                  <a:cubicBezTo>
                    <a:pt x="5804" y="1551"/>
                    <a:pt x="5660" y="1496"/>
                    <a:pt x="5515" y="1496"/>
                  </a:cubicBezTo>
                  <a:cubicBezTo>
                    <a:pt x="5374" y="1496"/>
                    <a:pt x="5232" y="1548"/>
                    <a:pt x="5122" y="1654"/>
                  </a:cubicBezTo>
                  <a:lnTo>
                    <a:pt x="4903" y="1877"/>
                  </a:lnTo>
                  <a:lnTo>
                    <a:pt x="446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45" name="Google Shape;445;p23"/>
            <p:cNvSpPr/>
            <p:nvPr/>
          </p:nvSpPr>
          <p:spPr>
            <a:xfrm>
              <a:off x="2093950" y="4419400"/>
              <a:ext cx="228500" cy="174750"/>
            </a:xfrm>
            <a:custGeom>
              <a:rect b="b" l="l" r="r" t="t"/>
              <a:pathLst>
                <a:path extrusionOk="0" h="6990" w="9140">
                  <a:moveTo>
                    <a:pt x="3194" y="1"/>
                  </a:moveTo>
                  <a:cubicBezTo>
                    <a:pt x="3049" y="1"/>
                    <a:pt x="2905" y="56"/>
                    <a:pt x="2795" y="166"/>
                  </a:cubicBezTo>
                  <a:lnTo>
                    <a:pt x="257" y="2704"/>
                  </a:lnTo>
                  <a:cubicBezTo>
                    <a:pt x="1" y="2960"/>
                    <a:pt x="46" y="3385"/>
                    <a:pt x="350" y="3580"/>
                  </a:cubicBezTo>
                  <a:lnTo>
                    <a:pt x="5707" y="6989"/>
                  </a:lnTo>
                  <a:lnTo>
                    <a:pt x="7824" y="4071"/>
                  </a:lnTo>
                  <a:cubicBezTo>
                    <a:pt x="8230" y="3526"/>
                    <a:pt x="8670" y="3008"/>
                    <a:pt x="9140" y="2517"/>
                  </a:cubicBezTo>
                  <a:lnTo>
                    <a:pt x="7264" y="2084"/>
                  </a:lnTo>
                  <a:lnTo>
                    <a:pt x="7484" y="1864"/>
                  </a:lnTo>
                  <a:cubicBezTo>
                    <a:pt x="7697" y="1641"/>
                    <a:pt x="7694" y="1289"/>
                    <a:pt x="7478" y="1072"/>
                  </a:cubicBezTo>
                  <a:cubicBezTo>
                    <a:pt x="7368" y="961"/>
                    <a:pt x="7223" y="905"/>
                    <a:pt x="7078" y="905"/>
                  </a:cubicBezTo>
                  <a:cubicBezTo>
                    <a:pt x="6937" y="905"/>
                    <a:pt x="6795" y="958"/>
                    <a:pt x="6686" y="1063"/>
                  </a:cubicBezTo>
                  <a:lnTo>
                    <a:pt x="5966" y="1786"/>
                  </a:lnTo>
                  <a:lnTo>
                    <a:pt x="3370" y="1186"/>
                  </a:lnTo>
                  <a:lnTo>
                    <a:pt x="3593" y="964"/>
                  </a:lnTo>
                  <a:cubicBezTo>
                    <a:pt x="3813" y="744"/>
                    <a:pt x="3813" y="385"/>
                    <a:pt x="3593" y="166"/>
                  </a:cubicBezTo>
                  <a:cubicBezTo>
                    <a:pt x="3483" y="56"/>
                    <a:pt x="3339" y="1"/>
                    <a:pt x="31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46" name="Google Shape;446;p23"/>
            <p:cNvSpPr/>
            <p:nvPr/>
          </p:nvSpPr>
          <p:spPr>
            <a:xfrm>
              <a:off x="2224425" y="4777500"/>
              <a:ext cx="90425" cy="102675"/>
            </a:xfrm>
            <a:custGeom>
              <a:rect b="b" l="l" r="r" t="t"/>
              <a:pathLst>
                <a:path extrusionOk="0" h="4107" w="3617">
                  <a:moveTo>
                    <a:pt x="3324" y="0"/>
                  </a:moveTo>
                  <a:lnTo>
                    <a:pt x="846" y="1804"/>
                  </a:lnTo>
                  <a:cubicBezTo>
                    <a:pt x="638" y="1994"/>
                    <a:pt x="340" y="2144"/>
                    <a:pt x="0" y="2250"/>
                  </a:cubicBezTo>
                  <a:lnTo>
                    <a:pt x="949" y="3831"/>
                  </a:lnTo>
                  <a:cubicBezTo>
                    <a:pt x="1057" y="4011"/>
                    <a:pt x="1245" y="4106"/>
                    <a:pt x="1435" y="4106"/>
                  </a:cubicBezTo>
                  <a:cubicBezTo>
                    <a:pt x="1578" y="4106"/>
                    <a:pt x="1723" y="4052"/>
                    <a:pt x="1834" y="3939"/>
                  </a:cubicBezTo>
                  <a:lnTo>
                    <a:pt x="3430" y="2343"/>
                  </a:lnTo>
                  <a:cubicBezTo>
                    <a:pt x="3556" y="2217"/>
                    <a:pt x="3617" y="2039"/>
                    <a:pt x="3589" y="1864"/>
                  </a:cubicBezTo>
                  <a:lnTo>
                    <a:pt x="33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47" name="Google Shape;447;p23"/>
            <p:cNvSpPr/>
            <p:nvPr/>
          </p:nvSpPr>
          <p:spPr>
            <a:xfrm>
              <a:off x="2454100" y="4400250"/>
              <a:ext cx="116550" cy="107300"/>
            </a:xfrm>
            <a:custGeom>
              <a:rect b="b" l="l" r="r" t="t"/>
              <a:pathLst>
                <a:path extrusionOk="0" h="4292" w="4662">
                  <a:moveTo>
                    <a:pt x="2188" y="0"/>
                  </a:moveTo>
                  <a:cubicBezTo>
                    <a:pt x="1911" y="0"/>
                    <a:pt x="1630" y="51"/>
                    <a:pt x="1361" y="155"/>
                  </a:cubicBezTo>
                  <a:cubicBezTo>
                    <a:pt x="1015" y="287"/>
                    <a:pt x="675" y="432"/>
                    <a:pt x="341" y="588"/>
                  </a:cubicBezTo>
                  <a:cubicBezTo>
                    <a:pt x="0" y="1600"/>
                    <a:pt x="265" y="2717"/>
                    <a:pt x="1021" y="3470"/>
                  </a:cubicBezTo>
                  <a:cubicBezTo>
                    <a:pt x="1558" y="4004"/>
                    <a:pt x="2275" y="4291"/>
                    <a:pt x="3007" y="4291"/>
                  </a:cubicBezTo>
                  <a:cubicBezTo>
                    <a:pt x="3307" y="4291"/>
                    <a:pt x="3609" y="4243"/>
                    <a:pt x="3903" y="4145"/>
                  </a:cubicBezTo>
                  <a:cubicBezTo>
                    <a:pt x="4060" y="3813"/>
                    <a:pt x="4204" y="3473"/>
                    <a:pt x="4337" y="3130"/>
                  </a:cubicBezTo>
                  <a:cubicBezTo>
                    <a:pt x="4662" y="2281"/>
                    <a:pt x="4457" y="1320"/>
                    <a:pt x="3816" y="676"/>
                  </a:cubicBezTo>
                  <a:cubicBezTo>
                    <a:pt x="3375" y="235"/>
                    <a:pt x="2787" y="0"/>
                    <a:pt x="21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48" name="Google Shape;448;p23"/>
            <p:cNvSpPr/>
            <p:nvPr/>
          </p:nvSpPr>
          <p:spPr>
            <a:xfrm>
              <a:off x="2152975" y="4431500"/>
              <a:ext cx="381925" cy="377725"/>
            </a:xfrm>
            <a:custGeom>
              <a:rect b="b" l="l" r="r" t="t"/>
              <a:pathLst>
                <a:path extrusionOk="0" h="15109" w="15277">
                  <a:moveTo>
                    <a:pt x="11062" y="3658"/>
                  </a:moveTo>
                  <a:cubicBezTo>
                    <a:pt x="11207" y="3658"/>
                    <a:pt x="11353" y="3714"/>
                    <a:pt x="11464" y="3825"/>
                  </a:cubicBezTo>
                  <a:cubicBezTo>
                    <a:pt x="11681" y="4042"/>
                    <a:pt x="11684" y="4394"/>
                    <a:pt x="11470" y="4617"/>
                  </a:cubicBezTo>
                  <a:lnTo>
                    <a:pt x="9076" y="7011"/>
                  </a:lnTo>
                  <a:cubicBezTo>
                    <a:pt x="8965" y="7122"/>
                    <a:pt x="8820" y="7178"/>
                    <a:pt x="8675" y="7178"/>
                  </a:cubicBezTo>
                  <a:cubicBezTo>
                    <a:pt x="8530" y="7178"/>
                    <a:pt x="8385" y="7122"/>
                    <a:pt x="8275" y="7011"/>
                  </a:cubicBezTo>
                  <a:cubicBezTo>
                    <a:pt x="8055" y="6791"/>
                    <a:pt x="8055" y="6433"/>
                    <a:pt x="8275" y="6213"/>
                  </a:cubicBezTo>
                  <a:lnTo>
                    <a:pt x="10672" y="3816"/>
                  </a:lnTo>
                  <a:cubicBezTo>
                    <a:pt x="10781" y="3711"/>
                    <a:pt x="10921" y="3658"/>
                    <a:pt x="11062" y="3658"/>
                  </a:cubicBezTo>
                  <a:close/>
                  <a:moveTo>
                    <a:pt x="11136" y="1"/>
                  </a:moveTo>
                  <a:lnTo>
                    <a:pt x="11136" y="1"/>
                  </a:lnTo>
                  <a:cubicBezTo>
                    <a:pt x="9278" y="1079"/>
                    <a:pt x="7658" y="2524"/>
                    <a:pt x="6378" y="4253"/>
                  </a:cubicBezTo>
                  <a:lnTo>
                    <a:pt x="624" y="12169"/>
                  </a:lnTo>
                  <a:cubicBezTo>
                    <a:pt x="0" y="12877"/>
                    <a:pt x="15" y="13979"/>
                    <a:pt x="660" y="14623"/>
                  </a:cubicBezTo>
                  <a:cubicBezTo>
                    <a:pt x="992" y="14957"/>
                    <a:pt x="1464" y="15108"/>
                    <a:pt x="1921" y="15108"/>
                  </a:cubicBezTo>
                  <a:cubicBezTo>
                    <a:pt x="2351" y="15108"/>
                    <a:pt x="2767" y="14974"/>
                    <a:pt x="3039" y="14732"/>
                  </a:cubicBezTo>
                  <a:lnTo>
                    <a:pt x="11037" y="8905"/>
                  </a:lnTo>
                  <a:cubicBezTo>
                    <a:pt x="12759" y="7628"/>
                    <a:pt x="14201" y="6014"/>
                    <a:pt x="15276" y="4162"/>
                  </a:cubicBezTo>
                  <a:lnTo>
                    <a:pt x="15276" y="4162"/>
                  </a:lnTo>
                  <a:cubicBezTo>
                    <a:pt x="15201" y="4166"/>
                    <a:pt x="15126" y="4168"/>
                    <a:pt x="15052" y="4168"/>
                  </a:cubicBezTo>
                  <a:cubicBezTo>
                    <a:pt x="13942" y="4168"/>
                    <a:pt x="12979" y="3729"/>
                    <a:pt x="12265" y="3018"/>
                  </a:cubicBezTo>
                  <a:cubicBezTo>
                    <a:pt x="11446" y="2199"/>
                    <a:pt x="11076" y="1091"/>
                    <a:pt x="11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 Elements Infographics by Slidesgo">
  <a:themeElements>
    <a:clrScheme name="Simple Light">
      <a:dk1>
        <a:srgbClr val="000000"/>
      </a:dk1>
      <a:lt1>
        <a:srgbClr val="FFFFFF"/>
      </a:lt1>
      <a:dk2>
        <a:srgbClr val="EB9479"/>
      </a:dk2>
      <a:lt2>
        <a:srgbClr val="E76D48"/>
      </a:lt2>
      <a:accent1>
        <a:srgbClr val="644162"/>
      </a:accent1>
      <a:accent2>
        <a:srgbClr val="A86CA5"/>
      </a:accent2>
      <a:accent3>
        <a:srgbClr val="79C2C1"/>
      </a:accent3>
      <a:accent4>
        <a:srgbClr val="B1E9E8"/>
      </a:accent4>
      <a:accent5>
        <a:srgbClr val="FAE8D5"/>
      </a:accent5>
      <a:accent6>
        <a:srgbClr val="FFCC97"/>
      </a:accent6>
      <a:hlink>
        <a:srgbClr val="21191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