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11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4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59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296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43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39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16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89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28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414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52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C1F4A8B-1C7C-499F-A685-36ECE5657386}" type="datetimeFigureOut">
              <a:rPr lang="es-MX" smtClean="0"/>
              <a:t>20/04/2024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97C368F2-31A6-4D21-9F14-BA06DE3A46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744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9E487-FBD7-9E00-00B1-C6151B918E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SCREN X NO TENGO ESE FORMATO</a:t>
            </a:r>
          </a:p>
        </p:txBody>
      </p:sp>
    </p:spTree>
    <p:extLst>
      <p:ext uri="{BB962C8B-B14F-4D97-AF65-F5344CB8AC3E}">
        <p14:creationId xmlns:p14="http://schemas.microsoft.com/office/powerpoint/2010/main" val="63928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SCREN X NO TENGO ESE FORMATO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SCREN X NO TENGO ESE FORMATO</dc:title>
  <dc:creator>Cinepolis Plaza Morelia</dc:creator>
  <cp:lastModifiedBy>Cinepolis Plaza Morelia</cp:lastModifiedBy>
  <cp:revision>1</cp:revision>
  <dcterms:created xsi:type="dcterms:W3CDTF">2024-04-20T20:05:24Z</dcterms:created>
  <dcterms:modified xsi:type="dcterms:W3CDTF">2024-04-20T20:06:34Z</dcterms:modified>
</cp:coreProperties>
</file>