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11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4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5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9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43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3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16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89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41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2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74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9E487-FBD7-9E00-00B1-C6151B918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/>
              <a:t> NO TENGO FOTO DE LAS REFACCIONES QUE HACEN FALTA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928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NO TENGO FOTO DE LAS REFACCIONES QUE HACEN FALTA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SCREN X NO TENGO ESE FORMATO</dc:title>
  <dc:creator>Cinepolis Plaza Morelia</dc:creator>
  <cp:lastModifiedBy>Cinepolis Plaza Morelia</cp:lastModifiedBy>
  <cp:revision>3</cp:revision>
  <dcterms:created xsi:type="dcterms:W3CDTF">2024-04-20T20:05:24Z</dcterms:created>
  <dcterms:modified xsi:type="dcterms:W3CDTF">2024-04-20T20:08:53Z</dcterms:modified>
</cp:coreProperties>
</file>