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3118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3472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5595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7296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5439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4395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1162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5896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428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5414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8521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87444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59E487-FBD7-9E00-00B1-C6151B918E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SCREN X NO TENGO ESE FORMATO</a:t>
            </a:r>
          </a:p>
        </p:txBody>
      </p:sp>
    </p:spTree>
    <p:extLst>
      <p:ext uri="{BB962C8B-B14F-4D97-AF65-F5344CB8AC3E}">
        <p14:creationId xmlns:p14="http://schemas.microsoft.com/office/powerpoint/2010/main" val="639285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6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SCREN X NO TENGO ESE FORMATO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SCREN X NO TENGO ESE FORMATO</dc:title>
  <dc:creator>Cinepolis Plaza Morelia</dc:creator>
  <cp:lastModifiedBy>Cinepolis Plaza Morelia</cp:lastModifiedBy>
  <cp:revision>1</cp:revision>
  <dcterms:created xsi:type="dcterms:W3CDTF">2024-04-20T20:05:24Z</dcterms:created>
  <dcterms:modified xsi:type="dcterms:W3CDTF">2024-04-20T20:07:50Z</dcterms:modified>
</cp:coreProperties>
</file>