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ED4F6-81E0-3665-606B-82260D1B6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952C69-3B04-011B-548D-85D450E1F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0C52B-7A2D-3BC4-52C6-7EB050B4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192C7-F9D1-CA79-6A06-4B0E68A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B2884-FEBA-3583-EFA4-004D8071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3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102C1-1FF8-2A64-63FB-0F205F15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54A2FF-F379-F765-E687-192336613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0DADD-4296-813B-082E-DCC059DC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DEF102-D682-BD3C-811B-7717097D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ED6EC-BE1B-F808-E39B-A607EA28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61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918190-EF6C-0F43-E82A-8140F528A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DE49A2-A7AB-0202-9EF8-F9DB0E523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9135F-CAB1-DC17-1020-4128F250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127484-8BE8-45A7-262E-591A72F5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9C4472-8542-E911-403D-B30316A5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7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935FE-4E3A-42A4-3630-BA236854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7D6346-698A-AD0D-4F59-B91205306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D08B-A141-D883-B98B-81E1E65A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5126BC-9C1C-1050-72DB-755F4A85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C8167D-D19A-3DCC-672B-3034DA57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00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E9636-F64F-6A16-F126-FA7B2BB7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7FD35D-F32F-BDC2-2200-66916DEF5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A9F6BF-0536-9F85-6CBB-52384D19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89CE21-72DE-181B-1133-D97DEFBD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6DB13D-2DD3-E53D-5BCA-847AEA36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0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4E5A7-73B5-50DD-E089-0F6DDB95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EA1A6A-9825-8310-496C-546CD402D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EC69D4-FB15-DB64-6C40-9EF5D33F4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CEBF29-5FE1-80EA-9B32-9D4908D3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D79A7F-84B7-3441-6BA8-AE03B152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38D8A5-09F7-3D90-132A-EF38E6D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90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69DB-5574-AE29-6F66-04AA5E54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FC349F-8533-68BD-95AE-5B7C0CF6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E7690E-2134-A36A-D1CA-E88BC1A98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34FE5E-CC41-3E16-4D55-3A42F9AC9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E663F4-977B-49C4-041E-F6CA37AB2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3184DB-44C7-AF6A-0498-FDA4CD84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53B0B5-F396-1AD5-77CE-7A3C9072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26EE23-904E-3912-5C26-533E8ABA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25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86CBD-40AA-5C84-0DF9-86FFA4B8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D583A-CCDB-F25D-EC6B-09EA787F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A8A8AE-0A62-EACE-3302-7FBCEDF0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9DB354-9FF6-0499-BA23-F1BCAA5C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4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C8282-3B41-C857-8FF6-FBE6A49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E9B967-C792-CCB1-2E66-499A7DA9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7D96-6F8E-E999-F53A-D960F3A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40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876E7-BC0E-2292-8C99-531BCC4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8E684-2C02-4F8A-65A4-9003A2F6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504063-2C1E-66C6-4682-B89E98EA8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7DEF3D-FCCC-C633-7CBA-3B19F5E2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DFA68D-2ADA-0C81-86DB-089CE010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640564-62BA-F667-5399-5F86887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8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079B7-96BE-89E2-E724-CC3CCBE0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AC761A-1A59-057D-3C1E-37A700914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047DFD-38BC-AD44-A35D-13B64C782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DF7CF2-696D-F432-380C-0D668679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6795D3-EA8B-9A97-CF7B-7B51A212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390F39-4157-A410-AEC0-DDB2107C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7CEFF1-647F-87D8-D20E-A49AD51C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F39F5-A643-AFDE-7699-DABAE39B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297AAC-DFD4-4315-1E96-71EE8E941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7BE7B9-D1BE-4A17-A618-A17146644489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C0BF2-8903-EF3D-79A4-26C4C52BE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50589-7BD4-DE35-C6AE-9B77F46C2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1A637-3CED-4B6E-B738-DBDB0C364B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51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5885FF-52EA-8640-BE8E-7C06565D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14"/>
            <a:ext cx="4082143" cy="58782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33AA21-7325-6C24-5DB7-EDFB9C97E639}"/>
              </a:ext>
            </a:extLst>
          </p:cNvPr>
          <p:cNvSpPr txBox="1"/>
          <p:nvPr/>
        </p:nvSpPr>
        <p:spPr>
          <a:xfrm>
            <a:off x="669471" y="293914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TRASERO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61C8B4-3011-7C11-4FAE-691E47DB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3" y="979714"/>
            <a:ext cx="4172857" cy="58782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538E1A-C6C9-A690-DC5A-901C89662A65}"/>
              </a:ext>
            </a:extLst>
          </p:cNvPr>
          <p:cNvSpPr txBox="1"/>
          <p:nvPr/>
        </p:nvSpPr>
        <p:spPr>
          <a:xfrm>
            <a:off x="4528457" y="358653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LATERAL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68A8BB-09CD-1B90-1BD1-96FBCE8DA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804" y="979714"/>
            <a:ext cx="4172856" cy="58782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CD5A10-2886-CF1E-5B1D-6EA867D23A76}"/>
              </a:ext>
            </a:extLst>
          </p:cNvPr>
          <p:cNvSpPr txBox="1"/>
          <p:nvPr/>
        </p:nvSpPr>
        <p:spPr>
          <a:xfrm>
            <a:off x="8640287" y="394939"/>
            <a:ext cx="3135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/>
              <a:t>FRENTE</a:t>
            </a:r>
          </a:p>
          <a:p>
            <a:pPr algn="ctr"/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002977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805B0780B8BA40A010F28B7AFF7A0C" ma:contentTypeVersion="18" ma:contentTypeDescription="Crear nuevo documento." ma:contentTypeScope="" ma:versionID="0ee2466f07866b41d111f5360abe41a3">
  <xsd:schema xmlns:xsd="http://www.w3.org/2001/XMLSchema" xmlns:xs="http://www.w3.org/2001/XMLSchema" xmlns:p="http://schemas.microsoft.com/office/2006/metadata/properties" xmlns:ns3="8256fcaa-80cc-4941-ae38-8d535573e1ff" xmlns:ns4="4c7197b2-bc23-4ef0-b3a9-b5a442f08b49" targetNamespace="http://schemas.microsoft.com/office/2006/metadata/properties" ma:root="true" ma:fieldsID="ba36d5c6acba2660af54fb84d4d45714" ns3:_="" ns4:_="">
    <xsd:import namespace="8256fcaa-80cc-4941-ae38-8d535573e1ff"/>
    <xsd:import namespace="4c7197b2-bc23-4ef0-b3a9-b5a442f08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6fcaa-80cc-4941-ae38-8d535573e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197b2-bc23-4ef0-b3a9-b5a442f08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56fcaa-80cc-4941-ae38-8d535573e1ff" xsi:nil="true"/>
  </documentManagement>
</p:properties>
</file>

<file path=customXml/itemProps1.xml><?xml version="1.0" encoding="utf-8"?>
<ds:datastoreItem xmlns:ds="http://schemas.openxmlformats.org/officeDocument/2006/customXml" ds:itemID="{420188AC-2EF9-40E6-B0D8-AC77D0D5F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6fcaa-80cc-4941-ae38-8d535573e1ff"/>
    <ds:schemaRef ds:uri="4c7197b2-bc23-4ef0-b3a9-b5a442f08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3C11B2-540C-40CB-A2C7-ABB2D9B67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38F5F-48FF-4B66-B75E-512A06EB7C77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4c7197b2-bc23-4ef0-b3a9-b5a442f08b49"/>
    <ds:schemaRef ds:uri="8256fcaa-80cc-4941-ae38-8d535573e1f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Cinepolis Uruapan</dc:creator>
  <cp:lastModifiedBy>Cinepolis Uruapan</cp:lastModifiedBy>
  <cp:revision>1</cp:revision>
  <dcterms:created xsi:type="dcterms:W3CDTF">2024-05-20T04:11:07Z</dcterms:created>
  <dcterms:modified xsi:type="dcterms:W3CDTF">2024-05-20T04:14:35Z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0x010100BA805B0780B8BA40A010F28B7AFF7A0C</vt:lpwstr>
  </property>
</Properties>
</file>