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6" autoAdjust="0"/>
    <p:restoredTop sz="94660"/>
  </p:normalViewPr>
  <p:slideViewPr>
    <p:cSldViewPr snapToGrid="0">
      <p:cViewPr varScale="1">
        <p:scale>
          <a:sx n="59" d="100"/>
          <a:sy n="59" d="100"/>
        </p:scale>
        <p:origin x="84" y="10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694E9E7-F748-F1A8-E293-9E2DF2548E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E64A612-6EB4-8861-7104-EE5D1ECDFA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FE333E0-E91B-56E5-A902-D94D18C56D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DFD48-C2BE-4F23-9D1C-B376A5A24C15}" type="datetimeFigureOut">
              <a:rPr lang="es-MX" smtClean="0"/>
              <a:t>19/05/2024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06672EE-CE19-27F9-B157-0EC629173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97671F0-5A04-AC18-4A8C-6CB040A96C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7C570-EF12-40B9-9FBF-D37EBDECC03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26676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0568AE-677D-89FB-ACBD-F2D7130EB4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06E17A8-2950-BA25-8187-0DA80CD339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3D9D25C-4A05-8C38-FD1A-FFA768C151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DFD48-C2BE-4F23-9D1C-B376A5A24C15}" type="datetimeFigureOut">
              <a:rPr lang="es-MX" smtClean="0"/>
              <a:t>19/05/2024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EB14CDC-842A-84BF-B442-770A9407F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A2F999D-3451-93D7-7FD2-FD4BDAECB0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7C570-EF12-40B9-9FBF-D37EBDECC03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34766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CA971A3-6E04-629C-0EC0-31C0DE9273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692CD4B-8D62-4863-9055-F4A55E9C82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5205874-560C-2F00-1423-9BC8147742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DFD48-C2BE-4F23-9D1C-B376A5A24C15}" type="datetimeFigureOut">
              <a:rPr lang="es-MX" smtClean="0"/>
              <a:t>19/05/2024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FA9FE45-289B-DACC-B651-20EF762E5B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8136E0B-AD4A-210F-DC32-17A647C63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7C570-EF12-40B9-9FBF-D37EBDECC03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13278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64C5B5A-B1C2-2E28-B622-8B1B456BE0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A6EF9D1-6393-8DA9-5CC6-CC719DB0C3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04ABBE3-6EAA-2426-6B30-9D0ED580F1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DFD48-C2BE-4F23-9D1C-B376A5A24C15}" type="datetimeFigureOut">
              <a:rPr lang="es-MX" smtClean="0"/>
              <a:t>19/05/2024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BCDCE40-81FC-AEF2-2634-D283B8733D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196C1B-A9DA-DA10-CE16-1D2D4111C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7C570-EF12-40B9-9FBF-D37EBDECC03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38861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B3C5A3E-2DAE-8872-034F-E2C6488DDA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F8FF735-B6F4-26D7-B5AF-1A22C36FFB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95F3DF2-604F-153A-D312-AA056DF8EB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DFD48-C2BE-4F23-9D1C-B376A5A24C15}" type="datetimeFigureOut">
              <a:rPr lang="es-MX" smtClean="0"/>
              <a:t>19/05/2024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7976D71-A33F-B782-1379-62FB4721EC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110AB93-A1D7-BB29-BAA6-7644E4DA5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7C570-EF12-40B9-9FBF-D37EBDECC03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31165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74323E-A47A-B34E-A38B-87FD3BE743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E5249FD-AE26-1B7F-5B40-D83CBE5E7E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8832666-1A83-B816-CB98-2BA6325D5B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95232DB-FAAD-3DEA-E89E-B894CD03D4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DFD48-C2BE-4F23-9D1C-B376A5A24C15}" type="datetimeFigureOut">
              <a:rPr lang="es-MX" smtClean="0"/>
              <a:t>19/05/2024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40865BD-0778-F34C-BFA1-04CDC0A232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D03F216-9F03-BA41-CBC0-FDFDC04284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7C570-EF12-40B9-9FBF-D37EBDECC03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1874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7DEF0EA-813F-E056-7AFC-BFF7A7E5EC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BF3D42F-AAF5-A4F7-2990-386AEA7C3F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62F23D1-6838-0684-C8FA-0C0FF77AFE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87D31D6B-4200-AA5B-35BE-A68DBDF5E58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A29C7F6-BAD4-BDBD-B79F-EF8325B5616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1B15DD0B-87D5-C666-ACD9-E25DF4D7A1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DFD48-C2BE-4F23-9D1C-B376A5A24C15}" type="datetimeFigureOut">
              <a:rPr lang="es-MX" smtClean="0"/>
              <a:t>19/05/2024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769BC5E8-D2C1-8F18-AC2E-C572143B8D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E8FAC252-C210-ACBB-44E9-F1373AF076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7C570-EF12-40B9-9FBF-D37EBDECC03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05829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B6D46B-FFE9-EB97-264F-8BB99A1027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DF7EF25-D2F2-7F72-8F06-8C205A7BE4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DFD48-C2BE-4F23-9D1C-B376A5A24C15}" type="datetimeFigureOut">
              <a:rPr lang="es-MX" smtClean="0"/>
              <a:t>19/05/2024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98F1BBDB-A5BA-4E73-740D-C159322F68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DF04FDD3-23EE-6695-9CC9-461B99170A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7C570-EF12-40B9-9FBF-D37EBDECC03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94541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C2AFF874-DB1D-6756-89FA-377F49F5D3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DFD48-C2BE-4F23-9D1C-B376A5A24C15}" type="datetimeFigureOut">
              <a:rPr lang="es-MX" smtClean="0"/>
              <a:t>19/05/2024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8F1B9A46-29D3-3337-F871-72C6558D0C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30CEFBFB-3F31-AED6-BCF7-EA69A561A8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7C570-EF12-40B9-9FBF-D37EBDECC03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03064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59D986-3A98-7BED-CFA3-F33525883C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37C0ADC-D50F-7019-BB26-0738ABE4A0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B927166-FDA9-D961-1FBD-16BBD83B96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4AD2273-045A-00A3-3A79-59CE4F31E7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DFD48-C2BE-4F23-9D1C-B376A5A24C15}" type="datetimeFigureOut">
              <a:rPr lang="es-MX" smtClean="0"/>
              <a:t>19/05/2024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F93B533-4BEB-FDCE-3B8F-64E3D7F61F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7D27884-4FC5-AAF2-AD31-197C5425B3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7C570-EF12-40B9-9FBF-D37EBDECC03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3475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BEE3D7-ECC1-98FA-A601-4A5C5364B6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5FE01683-4E01-5692-FF00-7724F7CBD49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296DEB8-97A3-AE1E-CAE7-B3A81DB005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1376F7B-A1CB-5E34-A2F8-FFE29AD4F7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DFD48-C2BE-4F23-9D1C-B376A5A24C15}" type="datetimeFigureOut">
              <a:rPr lang="es-MX" smtClean="0"/>
              <a:t>19/05/2024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C3E0D48-7463-15D2-897F-09E4A4FE85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CC9D6D0-1072-3013-DF58-8C21C1D800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7C570-EF12-40B9-9FBF-D37EBDECC03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29682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AE55426D-90B6-F497-C3CB-EE733C7CFA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4236F04-3648-4E3C-C04D-397965D9B4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66A6BF4-7FD3-3517-3B2C-A0DB917DAB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A5DFD48-C2BE-4F23-9D1C-B376A5A24C15}" type="datetimeFigureOut">
              <a:rPr lang="es-MX" smtClean="0"/>
              <a:t>19/05/2024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C0E7E29-52E1-3E38-F61A-C80D652FE6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CBAE205-7891-7AB3-4D01-D62EC53DAA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147C570-EF12-40B9-9FBF-D37EBDECC03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70462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6C2997EE-0889-44C3-AC0D-18F26AC9AA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Imagen 10" descr="Cocina con estantes de madera&#10;&#10;Descripción generada automáticamente">
            <a:extLst>
              <a:ext uri="{FF2B5EF4-FFF2-40B4-BE49-F238E27FC236}">
                <a16:creationId xmlns:a16="http://schemas.microsoft.com/office/drawing/2014/main" id="{165BD838-EF9C-B44C-E202-76C32768910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10" r="-3" b="17828"/>
          <a:stretch/>
        </p:blipFill>
        <p:spPr>
          <a:xfrm>
            <a:off x="20" y="10"/>
            <a:ext cx="7215381" cy="2969294"/>
          </a:xfrm>
          <a:custGeom>
            <a:avLst/>
            <a:gdLst/>
            <a:ahLst/>
            <a:cxnLst/>
            <a:rect l="l" t="t" r="r" b="b"/>
            <a:pathLst>
              <a:path w="7215401" h="2969304">
                <a:moveTo>
                  <a:pt x="0" y="0"/>
                </a:moveTo>
                <a:lnTo>
                  <a:pt x="677334" y="0"/>
                </a:lnTo>
                <a:lnTo>
                  <a:pt x="1168036" y="0"/>
                </a:lnTo>
                <a:lnTo>
                  <a:pt x="1205499" y="0"/>
                </a:lnTo>
                <a:lnTo>
                  <a:pt x="1647632" y="0"/>
                </a:lnTo>
                <a:lnTo>
                  <a:pt x="7215401" y="0"/>
                </a:lnTo>
                <a:lnTo>
                  <a:pt x="5840224" y="2969304"/>
                </a:lnTo>
                <a:lnTo>
                  <a:pt x="0" y="2969304"/>
                </a:lnTo>
                <a:close/>
              </a:path>
            </a:pathLst>
          </a:custGeom>
        </p:spPr>
      </p:pic>
      <p:pic>
        <p:nvPicPr>
          <p:cNvPr id="7" name="Imagen 6" descr="Interfaz de usuario gráfica, Sitio web&#10;&#10;Descripción generada automáticamente">
            <a:extLst>
              <a:ext uri="{FF2B5EF4-FFF2-40B4-BE49-F238E27FC236}">
                <a16:creationId xmlns:a16="http://schemas.microsoft.com/office/drawing/2014/main" id="{8FAC0865-F9F4-A65B-FE5D-400F1AEBAFD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2" r="1" b="1"/>
          <a:stretch/>
        </p:blipFill>
        <p:spPr>
          <a:xfrm>
            <a:off x="5622233" y="10"/>
            <a:ext cx="6569769" cy="3750724"/>
          </a:xfrm>
          <a:custGeom>
            <a:avLst/>
            <a:gdLst/>
            <a:ahLst/>
            <a:cxnLst/>
            <a:rect l="l" t="t" r="r" b="b"/>
            <a:pathLst>
              <a:path w="6569769" h="3750734">
                <a:moveTo>
                  <a:pt x="1738471" y="0"/>
                </a:moveTo>
                <a:lnTo>
                  <a:pt x="6569769" y="0"/>
                </a:lnTo>
                <a:lnTo>
                  <a:pt x="6569769" y="3750734"/>
                </a:lnTo>
                <a:lnTo>
                  <a:pt x="0" y="3750734"/>
                </a:lnTo>
                <a:close/>
              </a:path>
            </a:pathLst>
          </a:custGeom>
        </p:spPr>
      </p:pic>
      <p:pic>
        <p:nvPicPr>
          <p:cNvPr id="5" name="Imagen 4" descr="Un grupo de personas en el interior de un restaurante&#10;&#10;Descripción generada automáticamente con confianza media">
            <a:extLst>
              <a:ext uri="{FF2B5EF4-FFF2-40B4-BE49-F238E27FC236}">
                <a16:creationId xmlns:a16="http://schemas.microsoft.com/office/drawing/2014/main" id="{D739E5AB-6E1D-A9D0-B11A-F403E3DB7659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397" b="16683"/>
          <a:stretch/>
        </p:blipFill>
        <p:spPr>
          <a:xfrm>
            <a:off x="4182011" y="3887894"/>
            <a:ext cx="8009991" cy="2970106"/>
          </a:xfrm>
          <a:custGeom>
            <a:avLst/>
            <a:gdLst/>
            <a:ahLst/>
            <a:cxnLst/>
            <a:rect l="l" t="t" r="r" b="b"/>
            <a:pathLst>
              <a:path w="8009991" h="2970106">
                <a:moveTo>
                  <a:pt x="1376648" y="0"/>
                </a:moveTo>
                <a:lnTo>
                  <a:pt x="8009991" y="0"/>
                </a:lnTo>
                <a:lnTo>
                  <a:pt x="8009991" y="2970106"/>
                </a:lnTo>
                <a:lnTo>
                  <a:pt x="0" y="2970106"/>
                </a:lnTo>
                <a:close/>
              </a:path>
            </a:pathLst>
          </a:custGeom>
        </p:spPr>
      </p:pic>
      <p:pic>
        <p:nvPicPr>
          <p:cNvPr id="9" name="Imagen 8" descr="Un grupo de personas en una tienda&#10;&#10;Descripción generada automáticamente">
            <a:extLst>
              <a:ext uri="{FF2B5EF4-FFF2-40B4-BE49-F238E27FC236}">
                <a16:creationId xmlns:a16="http://schemas.microsoft.com/office/drawing/2014/main" id="{DFA6B291-426D-BABB-47FD-CD73E8DA4178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27" r="4065" b="-3"/>
          <a:stretch/>
        </p:blipFill>
        <p:spPr>
          <a:xfrm>
            <a:off x="1" y="3106464"/>
            <a:ext cx="6209553" cy="3751536"/>
          </a:xfrm>
          <a:custGeom>
            <a:avLst/>
            <a:gdLst/>
            <a:ahLst/>
            <a:cxnLst/>
            <a:rect l="l" t="t" r="r" b="b"/>
            <a:pathLst>
              <a:path w="6209553" h="3751536">
                <a:moveTo>
                  <a:pt x="0" y="0"/>
                </a:moveTo>
                <a:lnTo>
                  <a:pt x="5776701" y="0"/>
                </a:lnTo>
                <a:lnTo>
                  <a:pt x="4041567" y="3746529"/>
                </a:lnTo>
                <a:lnTo>
                  <a:pt x="6209553" y="3746529"/>
                </a:lnTo>
                <a:lnTo>
                  <a:pt x="6209553" y="3746530"/>
                </a:lnTo>
                <a:lnTo>
                  <a:pt x="1647632" y="3746530"/>
                </a:lnTo>
                <a:lnTo>
                  <a:pt x="1647632" y="3751536"/>
                </a:lnTo>
                <a:lnTo>
                  <a:pt x="0" y="3751536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35425987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Cinepolis Las Americas Morelia</dc:creator>
  <cp:lastModifiedBy>Cinepolis Las Americas Morelia</cp:lastModifiedBy>
  <cp:revision>1</cp:revision>
  <dcterms:created xsi:type="dcterms:W3CDTF">2024-05-20T02:28:38Z</dcterms:created>
  <dcterms:modified xsi:type="dcterms:W3CDTF">2024-05-20T02:30:03Z</dcterms:modified>
</cp:coreProperties>
</file>