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562115-8C4A-4F27-A636-C75783FA56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2FC5AAB-0B33-41BF-8A6C-B8EA95C1BA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D65F58-B6A4-4839-80C1-FF77B5D7E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BE679-8900-464A-A434-0207CA0DB0B1}" type="datetimeFigureOut">
              <a:rPr lang="es-MX" smtClean="0"/>
              <a:t>20/05/2024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C9D4B8-0D9F-4003-9459-58A3FC233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80B839-164E-4CDE-A709-BB145033D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267DA-1115-4A19-ABB0-C8095F363F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5503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493A4B-DDED-4E9A-B933-EC195DBF6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944459E-B79F-4965-9642-35187C6F1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9FDB185-1C4C-427F-A304-BD46D2F45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BE679-8900-464A-A434-0207CA0DB0B1}" type="datetimeFigureOut">
              <a:rPr lang="es-MX" smtClean="0"/>
              <a:t>20/05/2024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1051FB-BD76-4328-8247-EBCC730D2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D8167F-2B48-4C1C-B856-C1620A4AD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267DA-1115-4A19-ABB0-C8095F363F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3621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F422E2D-5314-48E1-B29F-874D1AC37D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9F43EDE-BDD2-4032-9741-7769FFE64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E20749-6727-4A2E-B790-D835DBA2A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BE679-8900-464A-A434-0207CA0DB0B1}" type="datetimeFigureOut">
              <a:rPr lang="es-MX" smtClean="0"/>
              <a:t>20/05/2024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4F1E97-73BE-4D13-ACE3-90FEC3340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DC7744-C1F2-4202-98DA-93DC5B5BF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267DA-1115-4A19-ABB0-C8095F363F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4487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13A556-20B5-498D-B658-A9385F938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8C73BC-F552-48EC-AB89-573ED9658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528FA88-043B-47F6-9748-34B2AD182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BE679-8900-464A-A434-0207CA0DB0B1}" type="datetimeFigureOut">
              <a:rPr lang="es-MX" smtClean="0"/>
              <a:t>20/05/2024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01246C6-6182-4BB9-8505-9DB850DB4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4B3F64-2833-4E9B-811D-28D0E8E32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267DA-1115-4A19-ABB0-C8095F363F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1040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CD002F-C763-4742-B9F8-B4F0C24D8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0DDD287-91A8-4264-8510-1118AF9FD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5BB04B-8E45-401A-86FA-AD6E233C0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BE679-8900-464A-A434-0207CA0DB0B1}" type="datetimeFigureOut">
              <a:rPr lang="es-MX" smtClean="0"/>
              <a:t>20/05/2024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DDC622-21E3-41D8-9E04-88638472A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9D84BF-3840-45B1-9FD3-5673FC021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267DA-1115-4A19-ABB0-C8095F363F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9113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B2C512-7484-4835-A735-F3C5FA869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213ABE-3A99-4C71-97F6-105607852C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3A85DC-8406-4A3B-B484-564FAD2BB7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F59353F-86A0-4EFA-94A2-6E789BE1C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BE679-8900-464A-A434-0207CA0DB0B1}" type="datetimeFigureOut">
              <a:rPr lang="es-MX" smtClean="0"/>
              <a:t>20/05/2024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696DD1D-DA6B-4F11-B233-AA598320E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E97A0F1-E87E-4EB3-A4CC-D87AF9DF6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267DA-1115-4A19-ABB0-C8095F363F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187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A65DA5-83B8-4991-BEDC-50B5E493F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CE92BF0-EC83-4A4A-966C-7BA54321B3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C647395-3926-4DAC-822A-689C516E61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F634EAB-6836-4217-8A43-FBAB9ADBAA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9A0024B-C3EC-4448-9B3B-1CDA197055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615B776-6759-42D1-91AF-C484BEC45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BE679-8900-464A-A434-0207CA0DB0B1}" type="datetimeFigureOut">
              <a:rPr lang="es-MX" smtClean="0"/>
              <a:t>20/05/2024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9E4EA19-34D8-4EE4-8DCD-2E668779C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8D2BD81-5534-4CDD-87C5-6633D8EA3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267DA-1115-4A19-ABB0-C8095F363F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6511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5FDF3B-9BC1-4DAA-87C7-F3AA37A6F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1C9742A-AC6B-450D-A30C-875DD882B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BE679-8900-464A-A434-0207CA0DB0B1}" type="datetimeFigureOut">
              <a:rPr lang="es-MX" smtClean="0"/>
              <a:t>20/05/2024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5637D48-D09F-4842-A6BC-F2B60A8A3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443BFBF-B0BD-4885-8906-8138A1248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267DA-1115-4A19-ABB0-C8095F363F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5995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86F5AFF-57EB-424C-8E05-925D10DE4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BE679-8900-464A-A434-0207CA0DB0B1}" type="datetimeFigureOut">
              <a:rPr lang="es-MX" smtClean="0"/>
              <a:t>20/05/2024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3B3D136-5A6C-4197-A605-DD19423BE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A3CB259-2143-4CF1-B669-F6CCE1AB9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267DA-1115-4A19-ABB0-C8095F363F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6623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D9C2DD-0C6A-4533-9E77-48E425970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B2A443-B33E-4B3B-ADE4-3F5DD8A60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9940FF4-BA3A-4058-9235-661A302B2C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2B58198-D108-4596-8A92-0861FA203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BE679-8900-464A-A434-0207CA0DB0B1}" type="datetimeFigureOut">
              <a:rPr lang="es-MX" smtClean="0"/>
              <a:t>20/05/2024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48DD1C6-150C-4671-A2A2-17382D88E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A2EEAFF-67FD-4225-82A2-FAC6A0CF7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267DA-1115-4A19-ABB0-C8095F363F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3821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84240A-88BF-459E-B880-D1BD88BE1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34AA6E9-9A91-4031-B336-516954CDF0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F267017-9A0A-4F37-B389-07542B2F29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27EF654-2697-4D42-82E6-906A5BD8B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BE679-8900-464A-A434-0207CA0DB0B1}" type="datetimeFigureOut">
              <a:rPr lang="es-MX" smtClean="0"/>
              <a:t>20/05/2024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7103709-E3C5-4613-9076-33197B137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19DE6A2-DEB7-4E38-8B5C-40D276A48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267DA-1115-4A19-ABB0-C8095F363F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6644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711651C-F31F-4981-B3CF-48C2AD49B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C2FD313-881B-45E9-BA53-3E85348958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1472EC-057C-426F-83E1-5C7E343489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BE679-8900-464A-A434-0207CA0DB0B1}" type="datetimeFigureOut">
              <a:rPr lang="es-MX" smtClean="0"/>
              <a:t>20/05/2024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40939C-8576-481B-A305-B300A6A321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BD027F-B9A7-4AD0-84E7-B807DE28F5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267DA-1115-4A19-ABB0-C8095F363F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852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E8DC6FCD-811B-436E-9FEE-FC957486CD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40EBCCB5-ACC8-4C30-BA6D-B17D9D87753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38" r="-2" b="21697"/>
          <a:stretch/>
        </p:blipFill>
        <p:spPr>
          <a:xfrm>
            <a:off x="198739" y="171717"/>
            <a:ext cx="5804105" cy="316742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88056946-2250-455A-8DC8-51BF27E5C8C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30" r="2" b="11231"/>
          <a:stretch/>
        </p:blipFill>
        <p:spPr>
          <a:xfrm>
            <a:off x="6195373" y="171717"/>
            <a:ext cx="5797883" cy="3167426"/>
          </a:xfrm>
          <a:prstGeom prst="rect">
            <a:avLst/>
          </a:prstGeom>
        </p:spPr>
      </p:pic>
      <p:pic>
        <p:nvPicPr>
          <p:cNvPr id="11" name="Imagen 10" descr="Tienda con ventanas grandes&#10;&#10;Descripción generada automáticamente">
            <a:extLst>
              <a:ext uri="{FF2B5EF4-FFF2-40B4-BE49-F238E27FC236}">
                <a16:creationId xmlns:a16="http://schemas.microsoft.com/office/drawing/2014/main" id="{995674E3-9C65-40F0-ABB9-3FB8D8BD5BA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76" r="-2" b="19932"/>
          <a:stretch/>
        </p:blipFill>
        <p:spPr>
          <a:xfrm>
            <a:off x="198739" y="3510858"/>
            <a:ext cx="5804105" cy="2789948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BAC35BE-49A5-442D-8816-3325F64F1BAA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010" r="2" b="11832"/>
          <a:stretch/>
        </p:blipFill>
        <p:spPr>
          <a:xfrm>
            <a:off x="6195372" y="3510858"/>
            <a:ext cx="5797883" cy="2789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5778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Cinepolis Gran Plaza Mazatlan</dc:creator>
  <cp:lastModifiedBy>Cinepolis Gran Plaza Mazatlan</cp:lastModifiedBy>
  <cp:revision>1</cp:revision>
  <dcterms:created xsi:type="dcterms:W3CDTF">2024-05-20T19:19:35Z</dcterms:created>
  <dcterms:modified xsi:type="dcterms:W3CDTF">2024-05-20T19:19:57Z</dcterms:modified>
</cp:coreProperties>
</file>