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3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4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6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6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9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3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1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6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7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AEA95-C69D-43A4-B899-8028F968B04B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E132-AA0F-4FF2-8C0D-D154F96205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2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415" y="1341437"/>
            <a:ext cx="2581592" cy="3743325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357312"/>
            <a:ext cx="2654300" cy="3727450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121" y="1341437"/>
            <a:ext cx="2978786" cy="37274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021" y="1341437"/>
            <a:ext cx="3409950" cy="372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288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San Cristobal</dc:creator>
  <cp:lastModifiedBy>Cinepolis San Cristobal</cp:lastModifiedBy>
  <cp:revision>2</cp:revision>
  <dcterms:created xsi:type="dcterms:W3CDTF">2024-05-20T03:16:37Z</dcterms:created>
  <dcterms:modified xsi:type="dcterms:W3CDTF">2024-05-20T03:18:47Z</dcterms:modified>
</cp:coreProperties>
</file>