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3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6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9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3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1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6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2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0"/>
            <a:ext cx="5143500" cy="6858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88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San Cristobal</dc:creator>
  <cp:lastModifiedBy>Cinepolis San Cristobal</cp:lastModifiedBy>
  <cp:revision>3</cp:revision>
  <dcterms:created xsi:type="dcterms:W3CDTF">2024-05-20T03:16:37Z</dcterms:created>
  <dcterms:modified xsi:type="dcterms:W3CDTF">2024-05-20T03:25:04Z</dcterms:modified>
</cp:coreProperties>
</file>