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AEA95-C69D-43A4-B899-8028F968B04B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E132-AA0F-4FF2-8C0D-D154F96205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834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AEA95-C69D-43A4-B899-8028F968B04B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E132-AA0F-4FF2-8C0D-D154F96205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542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AEA95-C69D-43A4-B899-8028F968B04B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E132-AA0F-4FF2-8C0D-D154F96205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467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AEA95-C69D-43A4-B899-8028F968B04B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E132-AA0F-4FF2-8C0D-D154F96205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666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AEA95-C69D-43A4-B899-8028F968B04B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E132-AA0F-4FF2-8C0D-D154F96205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190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AEA95-C69D-43A4-B899-8028F968B04B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E132-AA0F-4FF2-8C0D-D154F96205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131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AEA95-C69D-43A4-B899-8028F968B04B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E132-AA0F-4FF2-8C0D-D154F96205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612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AEA95-C69D-43A4-B899-8028F968B04B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E132-AA0F-4FF2-8C0D-D154F96205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062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AEA95-C69D-43A4-B899-8028F968B04B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E132-AA0F-4FF2-8C0D-D154F96205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446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AEA95-C69D-43A4-B899-8028F968B04B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E132-AA0F-4FF2-8C0D-D154F96205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575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AEA95-C69D-43A4-B899-8028F968B04B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E132-AA0F-4FF2-8C0D-D154F96205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4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AEA95-C69D-43A4-B899-8028F968B04B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3E132-AA0F-4FF2-8C0D-D154F96205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829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0"/>
            <a:ext cx="5143500" cy="685800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850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2881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Cinepolis San Cristobal</dc:creator>
  <cp:lastModifiedBy>Cinepolis San Cristobal</cp:lastModifiedBy>
  <cp:revision>3</cp:revision>
  <dcterms:created xsi:type="dcterms:W3CDTF">2024-05-20T03:16:37Z</dcterms:created>
  <dcterms:modified xsi:type="dcterms:W3CDTF">2024-05-20T03:25:04Z</dcterms:modified>
</cp:coreProperties>
</file>