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8BBCC-0A80-156B-5655-4441CE595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B7439E-DB7B-0B02-ECD5-501D61418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5AFF7-167A-E308-E746-ADA4B4B6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5F2A31-374C-EE4C-77D7-464AADB0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811B-D0D0-5325-F377-BE96418A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73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FA1DD-46AE-32C1-BE3D-359E6859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905422-07A9-109F-8EEE-7BBAB04A0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B31A8-6BCD-5CE9-140E-7DBABE82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82400D-0CA1-7319-6024-19764395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74E595-1C50-B100-28B7-73472EB1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6DBBD1-EAB2-092E-3343-5851E0796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3BEB3-3CEB-0C3A-72C6-E976FDD72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1EED79-99AC-D474-0574-888F8469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E771F-795E-B4E6-1C21-CAC890B9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3CC46-D585-0829-B051-3C2C9BBC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13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F0C1C-7EF8-1B22-8773-01173DFA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021F8-43E1-287D-4D17-F901357D0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51F96-1E78-2399-7FA9-A2FEB9EC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73D151-3934-C646-C9CC-B34B2ADE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A3AD0-C2C9-74D6-B6E8-516B36BF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18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5D37A-EBE3-6B57-A526-9C18DA5A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209FCE-BA12-D68A-5844-75588003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DD7C3D-53EF-FABC-61D9-03192F99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334547-2879-1D99-2790-5CCBED02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1EF6AC-26DF-85BD-87E2-BC3C8EA9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31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53CDD-49E8-CCEB-B26A-9AE46C16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C91E9C-CBB0-660D-A121-A9F410120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386D8C-908D-0AFF-8BBA-934DB9F23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B0075D-9067-1FB5-8ACE-FF2F481D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91A70B-B850-EC98-77F8-CCFFABB0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1E2A65-6D5F-F3FF-8B3B-AD212127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57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D3F3A-9FF9-E629-C5BA-21F1A303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0487B9-D462-04DB-2EE9-094579CB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048A27-721D-F53E-387D-3D7C8F565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0EB9A2-C692-3FDA-7E4B-00EEEA68E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846CEB-652C-1883-01B4-2DA419ED1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8C4825-28A7-976C-7426-7888DA2F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4039A0-76E5-89C5-044B-A28F2870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98E733-7A53-600E-77E5-FAA44E2D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80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8B9A1-E01F-8EAD-DB32-4D98D187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4BD928-294E-FE02-D394-C483EE8E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C16CE2-B8B8-29EC-D9AA-9B4E9DF2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C9A129-1A5A-C808-6D61-FB205033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5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010756-7E42-5944-3E4B-0825D01E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96C181-EE0C-B685-C695-7456AF02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C68262-4A0B-515F-C580-B7991377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15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4FE86-1B36-313D-9320-5E80869F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9A516-3317-511B-99A6-2A905321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CA2E7A-FDAA-0775-224B-AE98A576F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4C0D45-2FDD-2757-0BE0-8F53786F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012412-7262-599A-58CB-813EB20F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B24C30-518C-77C3-3AFC-AC38BDEE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71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BEA1C-DB9B-69B1-80F6-87886EAC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CEDF7F-26D1-C3CD-AB2F-BF761CF8B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E23DCD-F971-8A25-321C-70CEABFE2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7663FC-C901-D7BE-64BF-C7E6152B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569290-E097-B1E7-7BC5-24A4B2B5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BE9F0A-9F25-8F72-6E11-DAF4B57D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436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327515-2121-D440-D5BF-73F2F441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091A8A-6EE5-E09F-6A76-967DAAE6F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3C4E7-A54D-3286-2D16-289E3145E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CD91D-BA54-4B98-AE64-88592D4BD664}" type="datetimeFigureOut">
              <a:rPr lang="es-MX" smtClean="0"/>
              <a:t>19/05/2024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CF47E-C221-2303-4D6F-EF1100800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B5B35-D11A-8312-2D99-79F8AE0C4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4F4B9C-AB14-464B-97BA-DCBA3843E8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A19BE6-2FE1-B54C-0D6A-9B28BDEA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14"/>
            <a:ext cx="4065814" cy="63354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778240-B07B-A566-C60F-184927B1C723}"/>
              </a:ext>
            </a:extLst>
          </p:cNvPr>
          <p:cNvSpPr txBox="1"/>
          <p:nvPr/>
        </p:nvSpPr>
        <p:spPr>
          <a:xfrm>
            <a:off x="244929" y="25792"/>
            <a:ext cx="370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FRENTE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91C98A-56E6-A4E8-6826-E7A5989B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14" y="522512"/>
            <a:ext cx="4174674" cy="63354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8FB3696-591D-2C86-CDD6-7AC54844354C}"/>
              </a:ext>
            </a:extLst>
          </p:cNvPr>
          <p:cNvSpPr txBox="1"/>
          <p:nvPr/>
        </p:nvSpPr>
        <p:spPr>
          <a:xfrm>
            <a:off x="4299858" y="0"/>
            <a:ext cx="370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LATERAL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CA82DC2-6D66-FBEC-DB61-5345D5F8F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326" y="522511"/>
            <a:ext cx="4174674" cy="633548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E495150-135F-3B60-6228-C5FDF34A8F28}"/>
              </a:ext>
            </a:extLst>
          </p:cNvPr>
          <p:cNvSpPr txBox="1"/>
          <p:nvPr/>
        </p:nvSpPr>
        <p:spPr>
          <a:xfrm>
            <a:off x="8474532" y="-27214"/>
            <a:ext cx="370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TRASERO</a:t>
            </a:r>
          </a:p>
        </p:txBody>
      </p:sp>
    </p:spTree>
    <p:extLst>
      <p:ext uri="{BB962C8B-B14F-4D97-AF65-F5344CB8AC3E}">
        <p14:creationId xmlns:p14="http://schemas.microsoft.com/office/powerpoint/2010/main" val="2633446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Cinepolis Uruapan</dc:creator>
  <cp:lastModifiedBy>Cinepolis Uruapan</cp:lastModifiedBy>
  <cp:revision>1</cp:revision>
  <dcterms:created xsi:type="dcterms:W3CDTF">2024-05-20T03:41:08Z</dcterms:created>
  <dcterms:modified xsi:type="dcterms:W3CDTF">2024-05-20T03:45:02Z</dcterms:modified>
</cp:coreProperties>
</file>