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60"/>
  </p:normalViewPr>
  <p:slideViewPr>
    <p:cSldViewPr snapToGrid="0">
      <p:cViewPr varScale="1">
        <p:scale>
          <a:sx n="59" d="100"/>
          <a:sy n="59" d="100"/>
        </p:scale>
        <p:origin x="42" y="9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A11299-4F22-BE85-29B9-AA2C4822C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08508FE-13A6-4DB1-3E2F-0D7A4846E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173311-B931-BB01-90AD-C81E65DF6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4360-5085-4D4D-BB0A-F7E5B3ACF095}" type="datetimeFigureOut">
              <a:rPr lang="es-MX" smtClean="0"/>
              <a:t>19/05/2024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09CEBC-4EF0-97D1-24DD-C2B4659B9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CB92A1-BD00-4B7E-12B4-3819726F9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1407E-9246-4FBB-B618-F02571557E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9398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A8D4AD-A70A-DFC4-FDF8-727EADCF3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CF9EAE4-E9E8-71A8-7EAB-7F1F4DD2AE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8AD5CE-A2C4-4DC7-A2B1-4547E7538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4360-5085-4D4D-BB0A-F7E5B3ACF095}" type="datetimeFigureOut">
              <a:rPr lang="es-MX" smtClean="0"/>
              <a:t>19/05/2024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ABDF86-DFBD-AD28-7EE0-C84E3F0AE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191720-90CA-6704-878C-AF749E273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1407E-9246-4FBB-B618-F02571557E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8814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F6C4EEB-086F-0781-6C90-FD98AEC939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13656A9-A595-E819-9998-E7977825C4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E906FC-7F25-410A-9F7B-7176CB784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4360-5085-4D4D-BB0A-F7E5B3ACF095}" type="datetimeFigureOut">
              <a:rPr lang="es-MX" smtClean="0"/>
              <a:t>19/05/2024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02FD9C-E780-2264-F1A1-D5B1DAF97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BF3494-9AA2-20DD-07B2-4FBE8668B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1407E-9246-4FBB-B618-F02571557E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2754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3C5CE9-4132-2F53-04B3-2351F3081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516FB7-3C60-B543-2B7A-96C496D595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AF7473-EE9A-5830-AEDB-CFF6058B5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4360-5085-4D4D-BB0A-F7E5B3ACF095}" type="datetimeFigureOut">
              <a:rPr lang="es-MX" smtClean="0"/>
              <a:t>19/05/2024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A9B256-C248-7085-C499-BD7731EA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E7EAB6-0E28-2DA7-E444-DC6442298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1407E-9246-4FBB-B618-F02571557E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0947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499859-F67B-0DA7-9B0C-C92452F87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2209E95-07BE-C064-9601-C417A9E6F5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9717E9-73AC-E0F9-D730-912C23EE8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4360-5085-4D4D-BB0A-F7E5B3ACF095}" type="datetimeFigureOut">
              <a:rPr lang="es-MX" smtClean="0"/>
              <a:t>19/05/2024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024887-E74C-1BA2-0307-32A01CDD9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5D21B5-530E-64C4-7E45-589EA633D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1407E-9246-4FBB-B618-F02571557E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945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E18AF-0F7F-184A-ECD2-8F2C61FE0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32837F-204A-A06E-E281-3ACDAF44AD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4013E3E-13C5-481D-B635-A108E0BD89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F07C2C3-94DE-C78C-D7B7-4279F22B7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4360-5085-4D4D-BB0A-F7E5B3ACF095}" type="datetimeFigureOut">
              <a:rPr lang="es-MX" smtClean="0"/>
              <a:t>19/05/2024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4389993-18DC-2841-7C80-40F437FF0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34B0308-FD00-7720-F0A7-B2EC77FA8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1407E-9246-4FBB-B618-F02571557E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9438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50C59B-9938-6B81-7E3D-B4E8099FA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043ED2-ED4C-63F0-91EC-A3D650CF91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01E386F-3E85-D7AE-79FE-24EC64B5F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0B0E300-5617-E8C6-001F-BFD22A9577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4F74886-1087-EA5C-BB81-74201A9FEA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C16D1CE-43E0-4679-C530-CE9979350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4360-5085-4D4D-BB0A-F7E5B3ACF095}" type="datetimeFigureOut">
              <a:rPr lang="es-MX" smtClean="0"/>
              <a:t>19/05/2024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310564C-1A5D-4E4B-E844-1ED4595F7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13CF3D6-C22F-0641-F953-8C9024E6A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1407E-9246-4FBB-B618-F02571557E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2530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7DDEF5-6F97-9756-7833-41ED50C4D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FF5D844-825F-CB4B-CD55-1C99011D7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4360-5085-4D4D-BB0A-F7E5B3ACF095}" type="datetimeFigureOut">
              <a:rPr lang="es-MX" smtClean="0"/>
              <a:t>19/05/2024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004E480-C23A-0037-9AAF-1F9507CB8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D10615D-38CB-1C9D-0CD3-614C8E296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1407E-9246-4FBB-B618-F02571557E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44502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CB9B447-F278-24DE-18BE-670297179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4360-5085-4D4D-BB0A-F7E5B3ACF095}" type="datetimeFigureOut">
              <a:rPr lang="es-MX" smtClean="0"/>
              <a:t>19/05/2024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6B8CF0C-437D-5B4C-6FEE-CAFDB4FEE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B18F90E-2022-31B9-F535-B0D64FC04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1407E-9246-4FBB-B618-F02571557E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9096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659133-3D50-A284-01C3-F5A1F7EBF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8FEF97-A90D-F15F-0AD2-CBD77728A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6BD2A7F-42F5-4BF2-3139-1290132A01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3412685-0191-D241-0FDF-EC481DDB4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4360-5085-4D4D-BB0A-F7E5B3ACF095}" type="datetimeFigureOut">
              <a:rPr lang="es-MX" smtClean="0"/>
              <a:t>19/05/2024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C354916-3A19-0CAA-2CE7-BD5F185DD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937BBB5-545B-65A2-BBCB-F6AF3F738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1407E-9246-4FBB-B618-F02571557E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3702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B42157-4589-888E-AD41-E978EABD8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2C35D6B-EAF5-F8F1-FAA9-3BBA09767A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8E421A9-1705-00D8-6A97-0D2B96B72F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9E240C7-872C-C8F0-2D6E-6BB526A0F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4360-5085-4D4D-BB0A-F7E5B3ACF095}" type="datetimeFigureOut">
              <a:rPr lang="es-MX" smtClean="0"/>
              <a:t>19/05/2024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C94774-A57A-36F9-3B7E-110698F71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9CED18B-A366-8C54-5CC0-96B20EC85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1407E-9246-4FBB-B618-F02571557E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8611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79674F0-565A-35D2-3CAA-7CEF72466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729C92-EE9A-75DB-B888-FE742200F2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F48724-6FB3-DDCF-1E1A-0D91F8E99E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C44360-5085-4D4D-BB0A-F7E5B3ACF095}" type="datetimeFigureOut">
              <a:rPr lang="es-MX" smtClean="0"/>
              <a:t>19/05/2024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2ACC451-192C-825E-4A62-D8CFA1B662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961017-6640-4724-BA77-8141DF5B1B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61407E-9246-4FBB-B618-F02571557E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875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48F64AA-5BE2-4280-BEFA-DC288118FC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 descr="Un mostrador de una tienda&#10;&#10;Descripción generada automáticamente con confianza media">
            <a:extLst>
              <a:ext uri="{FF2B5EF4-FFF2-40B4-BE49-F238E27FC236}">
                <a16:creationId xmlns:a16="http://schemas.microsoft.com/office/drawing/2014/main" id="{80D16842-43CE-4E2D-C5EC-FCC8203239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" r="2" b="61"/>
          <a:stretch/>
        </p:blipFill>
        <p:spPr>
          <a:xfrm>
            <a:off x="20" y="2"/>
            <a:ext cx="7534620" cy="4197368"/>
          </a:xfrm>
          <a:custGeom>
            <a:avLst/>
            <a:gdLst/>
            <a:ahLst/>
            <a:cxnLst/>
            <a:rect l="l" t="t" r="r" b="b"/>
            <a:pathLst>
              <a:path w="7534640" h="4197368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509063" y="4095753"/>
                  <a:pt x="4453918" y="4128339"/>
                  <a:pt x="4430941" y="4172622"/>
                </a:cubicBezTo>
                <a:lnTo>
                  <a:pt x="4423415" y="4197368"/>
                </a:lnTo>
                <a:lnTo>
                  <a:pt x="0" y="4197368"/>
                </a:lnTo>
                <a:close/>
              </a:path>
            </a:pathLst>
          </a:custGeom>
        </p:spPr>
      </p:pic>
      <p:pic>
        <p:nvPicPr>
          <p:cNvPr id="9" name="Imagen 8" descr="Imagen que contiene interior, tabla, computadora, escritorio&#10;&#10;Descripción generada automáticamente">
            <a:extLst>
              <a:ext uri="{FF2B5EF4-FFF2-40B4-BE49-F238E27FC236}">
                <a16:creationId xmlns:a16="http://schemas.microsoft.com/office/drawing/2014/main" id="{531ACE78-F8CE-4955-9476-025C293981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" r="32697" b="-1"/>
          <a:stretch/>
        </p:blipFill>
        <p:spPr>
          <a:xfrm>
            <a:off x="7653536" y="1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  <p:pic>
        <p:nvPicPr>
          <p:cNvPr id="5" name="Imagen 4" descr="Imagen que contiene interior, tabla, hombre, grande&#10;&#10;Descripción generada automáticamente">
            <a:extLst>
              <a:ext uri="{FF2B5EF4-FFF2-40B4-BE49-F238E27FC236}">
                <a16:creationId xmlns:a16="http://schemas.microsoft.com/office/drawing/2014/main" id="{830706B4-5B37-BC37-6D51-EA014B7C95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2" r="-1" b="18155"/>
          <a:stretch/>
        </p:blipFill>
        <p:spPr>
          <a:xfrm>
            <a:off x="1" y="4316255"/>
            <a:ext cx="6836850" cy="2541737"/>
          </a:xfrm>
          <a:custGeom>
            <a:avLst/>
            <a:gdLst/>
            <a:ahLst/>
            <a:cxnLst/>
            <a:rect l="l" t="t" r="r" b="b"/>
            <a:pathLst>
              <a:path w="6836850" h="2541737">
                <a:moveTo>
                  <a:pt x="0" y="0"/>
                </a:moveTo>
                <a:lnTo>
                  <a:pt x="4460098" y="0"/>
                </a:lnTo>
                <a:lnTo>
                  <a:pt x="4483996" y="31836"/>
                </a:lnTo>
                <a:cubicBezTo>
                  <a:pt x="4644419" y="28495"/>
                  <a:pt x="4627708" y="282495"/>
                  <a:pt x="4788129" y="245732"/>
                </a:cubicBezTo>
                <a:cubicBezTo>
                  <a:pt x="4754709" y="362707"/>
                  <a:pt x="4641076" y="302548"/>
                  <a:pt x="4600971" y="389443"/>
                </a:cubicBezTo>
                <a:cubicBezTo>
                  <a:pt x="4684524" y="462970"/>
                  <a:pt x="4844945" y="409497"/>
                  <a:pt x="4871683" y="563233"/>
                </a:cubicBezTo>
                <a:cubicBezTo>
                  <a:pt x="4838262" y="723655"/>
                  <a:pt x="4945210" y="703602"/>
                  <a:pt x="5032105" y="713629"/>
                </a:cubicBezTo>
                <a:cubicBezTo>
                  <a:pt x="5239317" y="733683"/>
                  <a:pt x="5439843" y="747050"/>
                  <a:pt x="5643713" y="780472"/>
                </a:cubicBezTo>
                <a:cubicBezTo>
                  <a:pt x="5693844" y="790498"/>
                  <a:pt x="5810819" y="767103"/>
                  <a:pt x="5800794" y="870709"/>
                </a:cubicBezTo>
                <a:cubicBezTo>
                  <a:pt x="5790767" y="954261"/>
                  <a:pt x="5700529" y="924184"/>
                  <a:pt x="5643713" y="927525"/>
                </a:cubicBezTo>
                <a:cubicBezTo>
                  <a:pt x="5329553" y="967632"/>
                  <a:pt x="5012052" y="904131"/>
                  <a:pt x="4701235" y="907472"/>
                </a:cubicBezTo>
                <a:cubicBezTo>
                  <a:pt x="4664472" y="907472"/>
                  <a:pt x="4657787" y="1017762"/>
                  <a:pt x="4577576" y="980999"/>
                </a:cubicBezTo>
                <a:cubicBezTo>
                  <a:pt x="4788129" y="1081263"/>
                  <a:pt x="5767372" y="1108001"/>
                  <a:pt x="6094900" y="1161474"/>
                </a:cubicBezTo>
                <a:cubicBezTo>
                  <a:pt x="5754004" y="1542477"/>
                  <a:pt x="5429817" y="1311870"/>
                  <a:pt x="5159105" y="1525765"/>
                </a:cubicBezTo>
                <a:cubicBezTo>
                  <a:pt x="5159105" y="1525765"/>
                  <a:pt x="5212580" y="1525765"/>
                  <a:pt x="5443187" y="1595950"/>
                </a:cubicBezTo>
                <a:cubicBezTo>
                  <a:pt x="5627002" y="1652765"/>
                  <a:pt x="5536765" y="1732976"/>
                  <a:pt x="6001321" y="1886715"/>
                </a:cubicBezTo>
                <a:cubicBezTo>
                  <a:pt x="5824188" y="1936846"/>
                  <a:pt x="5593581" y="1839925"/>
                  <a:pt x="5506685" y="2100610"/>
                </a:cubicBezTo>
                <a:cubicBezTo>
                  <a:pt x="5643713" y="2147401"/>
                  <a:pt x="5807477" y="2103953"/>
                  <a:pt x="5904398" y="2227611"/>
                </a:cubicBezTo>
                <a:cubicBezTo>
                  <a:pt x="5934478" y="2264375"/>
                  <a:pt x="5964557" y="2287770"/>
                  <a:pt x="6001321" y="2307821"/>
                </a:cubicBezTo>
                <a:cubicBezTo>
                  <a:pt x="5984612" y="2314507"/>
                  <a:pt x="5964557" y="2321190"/>
                  <a:pt x="5951188" y="2327874"/>
                </a:cubicBezTo>
                <a:cubicBezTo>
                  <a:pt x="5977925" y="2351271"/>
                  <a:pt x="6663060" y="2478270"/>
                  <a:pt x="6836850" y="2481613"/>
                </a:cubicBezTo>
                <a:cubicBezTo>
                  <a:pt x="6761652" y="2506679"/>
                  <a:pt x="6636845" y="2527828"/>
                  <a:pt x="6553814" y="2540165"/>
                </a:cubicBezTo>
                <a:lnTo>
                  <a:pt x="6542822" y="2541737"/>
                </a:lnTo>
                <a:lnTo>
                  <a:pt x="0" y="2541737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FE51CC7-0FEC-490C-69B2-09B98245DF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96239" y="4010213"/>
            <a:ext cx="5505814" cy="1576910"/>
          </a:xfrm>
        </p:spPr>
        <p:txBody>
          <a:bodyPr anchor="b">
            <a:normAutofit/>
          </a:bodyPr>
          <a:lstStyle/>
          <a:p>
            <a:pPr algn="l"/>
            <a:r>
              <a:rPr lang="es-ES" sz="4400" dirty="0"/>
              <a:t>Spyral lobby</a:t>
            </a:r>
            <a:endParaRPr lang="es-MX" sz="4400" dirty="0"/>
          </a:p>
        </p:txBody>
      </p:sp>
    </p:spTree>
    <p:extLst>
      <p:ext uri="{BB962C8B-B14F-4D97-AF65-F5344CB8AC3E}">
        <p14:creationId xmlns:p14="http://schemas.microsoft.com/office/powerpoint/2010/main" val="1680267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26C624C-963C-4795-B05B-6565DB5AB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Imagen 10" descr="Imagen que contiene interior, edificio, parado, área&#10;&#10;Descripción generada automáticamente">
            <a:extLst>
              <a:ext uri="{FF2B5EF4-FFF2-40B4-BE49-F238E27FC236}">
                <a16:creationId xmlns:a16="http://schemas.microsoft.com/office/drawing/2014/main" id="{AC2BE106-C084-B1A8-B52C-7E9F253EC4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7" r="27342"/>
          <a:stretch/>
        </p:blipFill>
        <p:spPr>
          <a:xfrm>
            <a:off x="20" y="10"/>
            <a:ext cx="3728839" cy="4197358"/>
          </a:xfrm>
          <a:prstGeom prst="rect">
            <a:avLst/>
          </a:prstGeom>
        </p:spPr>
      </p:pic>
      <p:pic>
        <p:nvPicPr>
          <p:cNvPr id="7" name="Imagen 6" descr="Imagen que contiene interior, cocina, hombre, parado&#10;&#10;Descripción generada automáticamente">
            <a:extLst>
              <a:ext uri="{FF2B5EF4-FFF2-40B4-BE49-F238E27FC236}">
                <a16:creationId xmlns:a16="http://schemas.microsoft.com/office/drawing/2014/main" id="{ADC1CAFE-0FD0-572F-9EDE-34938F5152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41" r="9950"/>
          <a:stretch/>
        </p:blipFill>
        <p:spPr>
          <a:xfrm>
            <a:off x="3847755" y="5"/>
            <a:ext cx="3686887" cy="4197368"/>
          </a:xfrm>
          <a:custGeom>
            <a:avLst/>
            <a:gdLst/>
            <a:ahLst/>
            <a:cxnLst/>
            <a:rect l="l" t="t" r="r" b="b"/>
            <a:pathLst>
              <a:path w="3686887" h="4197368">
                <a:moveTo>
                  <a:pt x="0" y="0"/>
                </a:moveTo>
                <a:lnTo>
                  <a:pt x="3686887" y="0"/>
                </a:lnTo>
                <a:lnTo>
                  <a:pt x="3686887" y="3832811"/>
                </a:lnTo>
                <a:lnTo>
                  <a:pt x="3497100" y="3826712"/>
                </a:lnTo>
                <a:cubicBezTo>
                  <a:pt x="3497100" y="3826712"/>
                  <a:pt x="3493758" y="3826712"/>
                  <a:pt x="3493758" y="3826712"/>
                </a:cubicBezTo>
                <a:cubicBezTo>
                  <a:pt x="3426914" y="3823370"/>
                  <a:pt x="3363416" y="3823370"/>
                  <a:pt x="3296571" y="3820027"/>
                </a:cubicBezTo>
                <a:cubicBezTo>
                  <a:pt x="3065966" y="3820027"/>
                  <a:pt x="2835360" y="3820027"/>
                  <a:pt x="2608095" y="3820027"/>
                </a:cubicBezTo>
                <a:cubicBezTo>
                  <a:pt x="2384173" y="3910265"/>
                  <a:pt x="2140198" y="3833396"/>
                  <a:pt x="1919619" y="3903581"/>
                </a:cubicBezTo>
                <a:cubicBezTo>
                  <a:pt x="1685670" y="3900239"/>
                  <a:pt x="1465092" y="3970423"/>
                  <a:pt x="1234485" y="4000503"/>
                </a:cubicBezTo>
                <a:cubicBezTo>
                  <a:pt x="1060693" y="4013871"/>
                  <a:pt x="883561" y="3997160"/>
                  <a:pt x="723139" y="4067345"/>
                </a:cubicBezTo>
                <a:cubicBezTo>
                  <a:pt x="661310" y="4095753"/>
                  <a:pt x="606165" y="4128339"/>
                  <a:pt x="583188" y="4172622"/>
                </a:cubicBezTo>
                <a:lnTo>
                  <a:pt x="575662" y="4197368"/>
                </a:lnTo>
                <a:lnTo>
                  <a:pt x="0" y="4197368"/>
                </a:lnTo>
                <a:close/>
              </a:path>
            </a:pathLst>
          </a:custGeom>
        </p:spPr>
      </p:pic>
      <p:pic>
        <p:nvPicPr>
          <p:cNvPr id="5" name="Marcador de contenido 4" descr="Una tienda de celulares&#10;&#10;Descripción generada automáticamente con confianza media">
            <a:extLst>
              <a:ext uri="{FF2B5EF4-FFF2-40B4-BE49-F238E27FC236}">
                <a16:creationId xmlns:a16="http://schemas.microsoft.com/office/drawing/2014/main" id="{E49DC456-9EAE-8E5A-09FE-3CAC6468D3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8" r="16719" b="-1"/>
          <a:stretch/>
        </p:blipFill>
        <p:spPr>
          <a:xfrm>
            <a:off x="7653541" y="1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  <p:pic>
        <p:nvPicPr>
          <p:cNvPr id="9" name="Imagen 8" descr="Un grupo de personas en un salón&#10;&#10;Descripción generada automáticamente con confianza media">
            <a:extLst>
              <a:ext uri="{FF2B5EF4-FFF2-40B4-BE49-F238E27FC236}">
                <a16:creationId xmlns:a16="http://schemas.microsoft.com/office/drawing/2014/main" id="{B62C74D5-B44B-513A-2789-F2FE48FA943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3" b="26432"/>
          <a:stretch/>
        </p:blipFill>
        <p:spPr>
          <a:xfrm>
            <a:off x="20" y="4297691"/>
            <a:ext cx="6836830" cy="2560309"/>
          </a:xfrm>
          <a:custGeom>
            <a:avLst/>
            <a:gdLst/>
            <a:ahLst/>
            <a:cxnLst/>
            <a:rect l="l" t="t" r="r" b="b"/>
            <a:pathLst>
              <a:path w="6836850" h="2541737">
                <a:moveTo>
                  <a:pt x="0" y="0"/>
                </a:moveTo>
                <a:lnTo>
                  <a:pt x="4460098" y="0"/>
                </a:lnTo>
                <a:lnTo>
                  <a:pt x="4483996" y="31836"/>
                </a:lnTo>
                <a:cubicBezTo>
                  <a:pt x="4644419" y="28495"/>
                  <a:pt x="4627708" y="282495"/>
                  <a:pt x="4788129" y="245732"/>
                </a:cubicBezTo>
                <a:cubicBezTo>
                  <a:pt x="4754709" y="362707"/>
                  <a:pt x="4641076" y="302548"/>
                  <a:pt x="4600971" y="389443"/>
                </a:cubicBezTo>
                <a:cubicBezTo>
                  <a:pt x="4684524" y="462970"/>
                  <a:pt x="4844945" y="409497"/>
                  <a:pt x="4871683" y="563233"/>
                </a:cubicBezTo>
                <a:cubicBezTo>
                  <a:pt x="4838262" y="723655"/>
                  <a:pt x="4945210" y="703602"/>
                  <a:pt x="5032105" y="713629"/>
                </a:cubicBezTo>
                <a:cubicBezTo>
                  <a:pt x="5239317" y="733683"/>
                  <a:pt x="5439843" y="747050"/>
                  <a:pt x="5643713" y="780472"/>
                </a:cubicBezTo>
                <a:cubicBezTo>
                  <a:pt x="5693844" y="790498"/>
                  <a:pt x="5810819" y="767103"/>
                  <a:pt x="5800794" y="870709"/>
                </a:cubicBezTo>
                <a:cubicBezTo>
                  <a:pt x="5790767" y="954261"/>
                  <a:pt x="5700529" y="924184"/>
                  <a:pt x="5643713" y="927525"/>
                </a:cubicBezTo>
                <a:cubicBezTo>
                  <a:pt x="5329553" y="967632"/>
                  <a:pt x="5012052" y="904131"/>
                  <a:pt x="4701235" y="907472"/>
                </a:cubicBezTo>
                <a:cubicBezTo>
                  <a:pt x="4664472" y="907472"/>
                  <a:pt x="4657787" y="1017762"/>
                  <a:pt x="4577576" y="980999"/>
                </a:cubicBezTo>
                <a:cubicBezTo>
                  <a:pt x="4788129" y="1081263"/>
                  <a:pt x="5767372" y="1108001"/>
                  <a:pt x="6094900" y="1161474"/>
                </a:cubicBezTo>
                <a:cubicBezTo>
                  <a:pt x="5754004" y="1542477"/>
                  <a:pt x="5429817" y="1311870"/>
                  <a:pt x="5159105" y="1525765"/>
                </a:cubicBezTo>
                <a:cubicBezTo>
                  <a:pt x="5159105" y="1525765"/>
                  <a:pt x="5212580" y="1525765"/>
                  <a:pt x="5443187" y="1595950"/>
                </a:cubicBezTo>
                <a:cubicBezTo>
                  <a:pt x="5627002" y="1652765"/>
                  <a:pt x="5536765" y="1732976"/>
                  <a:pt x="6001321" y="1886715"/>
                </a:cubicBezTo>
                <a:cubicBezTo>
                  <a:pt x="5824188" y="1936846"/>
                  <a:pt x="5593581" y="1839925"/>
                  <a:pt x="5506685" y="2100610"/>
                </a:cubicBezTo>
                <a:cubicBezTo>
                  <a:pt x="5643713" y="2147401"/>
                  <a:pt x="5807477" y="2103953"/>
                  <a:pt x="5904398" y="2227611"/>
                </a:cubicBezTo>
                <a:cubicBezTo>
                  <a:pt x="5934478" y="2264375"/>
                  <a:pt x="5964557" y="2287770"/>
                  <a:pt x="6001321" y="2307821"/>
                </a:cubicBezTo>
                <a:cubicBezTo>
                  <a:pt x="5984612" y="2314507"/>
                  <a:pt x="5964557" y="2321190"/>
                  <a:pt x="5951188" y="2327874"/>
                </a:cubicBezTo>
                <a:cubicBezTo>
                  <a:pt x="5977925" y="2351271"/>
                  <a:pt x="6663060" y="2478270"/>
                  <a:pt x="6836850" y="2481613"/>
                </a:cubicBezTo>
                <a:cubicBezTo>
                  <a:pt x="6761652" y="2506679"/>
                  <a:pt x="6636845" y="2527828"/>
                  <a:pt x="6553814" y="2540165"/>
                </a:cubicBezTo>
                <a:lnTo>
                  <a:pt x="6542822" y="2541737"/>
                </a:lnTo>
                <a:lnTo>
                  <a:pt x="0" y="2541737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28265FE-2A69-C4BC-45F9-E6FC2CAE1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1698" y="4197368"/>
            <a:ext cx="5505814" cy="147133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Spyral Plaza</a:t>
            </a:r>
          </a:p>
        </p:txBody>
      </p:sp>
    </p:spTree>
    <p:extLst>
      <p:ext uri="{BB962C8B-B14F-4D97-AF65-F5344CB8AC3E}">
        <p14:creationId xmlns:p14="http://schemas.microsoft.com/office/powerpoint/2010/main" val="37650040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</Words>
  <Application>Microsoft Office PowerPoint</Application>
  <PresentationFormat>Panorámica</PresentationFormat>
  <Paragraphs>2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Tema de Office</vt:lpstr>
      <vt:lpstr>Spyral lobby</vt:lpstr>
      <vt:lpstr>Spyral Plaza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Spyral lobby</dc:title>
  <dc:creator>Cinepolis Las Americas Morelia</dc:creator>
  <cp:lastModifiedBy>Cinepolis Las Americas Morelia</cp:lastModifiedBy>
  <cp:revision>1</cp:revision>
  <dcterms:created xsi:type="dcterms:W3CDTF">2024-05-19T20:24:59Z</dcterms:created>
  <dcterms:modified xsi:type="dcterms:W3CDTF">2024-05-19T20:27:46Z</dcterms:modified>
</cp:coreProperties>
</file>